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4"/>
    <p:sldMasterId id="2147483673" r:id="rId5"/>
    <p:sldMasterId id="2147483697" r:id="rId6"/>
  </p:sldMasterIdLst>
  <p:notesMasterIdLst>
    <p:notesMasterId r:id="rId9"/>
  </p:notesMasterIdLst>
  <p:handoutMasterIdLst>
    <p:handoutMasterId r:id="rId10"/>
  </p:handoutMasterIdLst>
  <p:sldIdLst>
    <p:sldId id="669" r:id="rId7"/>
    <p:sldId id="34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BF3A3B-3620-AED3-928B-54FDF4175BE1}" name="Hannah Bester" initials="HB" userId="S::hannah.bester@mcsuk.org::524a0150-effa-491b-b51d-a81e9a1549f1" providerId="AD"/>
  <p188:author id="{3891B5EF-1AAF-3A45-B769-30CD3265DB3B}" name="Ciara Taylor" initials="CT" userId="S::ciara.taylor@mcsuk.org::53d84786-d8e5-410c-a3bc-5948fd00e5db" providerId="AD"/>
  <p188:author id="{5B9B2AF1-7FF5-DC23-F028-7F5EB81B77AC}" name="Anna Hughes" initials="AH" userId="S::anna.hughes@mcsuk.org::ea5cf709-299b-48d1-bfcd-74c9bb3e8b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5F3"/>
    <a:srgbClr val="DBF1F4"/>
    <a:srgbClr val="00B9B0"/>
    <a:srgbClr val="37A6A0"/>
    <a:srgbClr val="1B1B26"/>
    <a:srgbClr val="417890"/>
    <a:srgbClr val="01375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C94535-B263-4A48-A060-C1C9708F0E1F}" v="2" dt="2026-02-12T16:50:09.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1" autoAdjust="0"/>
    <p:restoredTop sz="80266" autoAdjust="0"/>
  </p:normalViewPr>
  <p:slideViewPr>
    <p:cSldViewPr snapToGrid="0" showGuides="1">
      <p:cViewPr varScale="1">
        <p:scale>
          <a:sx n="89" d="100"/>
          <a:sy n="89" d="100"/>
        </p:scale>
        <p:origin x="1374" y="78"/>
      </p:cViewPr>
      <p:guideLst/>
    </p:cSldViewPr>
  </p:slideViewPr>
  <p:notesTextViewPr>
    <p:cViewPr>
      <p:scale>
        <a:sx n="1" d="1"/>
        <a:sy n="1" d="1"/>
      </p:scale>
      <p:origin x="0" y="0"/>
    </p:cViewPr>
  </p:notesTextViewPr>
  <p:notesViewPr>
    <p:cSldViewPr snapToGrid="0" showGuides="1">
      <p:cViewPr varScale="1">
        <p:scale>
          <a:sx n="73" d="100"/>
          <a:sy n="73" d="100"/>
        </p:scale>
        <p:origin x="234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Hughes" userId="ea5cf709-299b-48d1-bfcd-74c9bb3e8bf1" providerId="ADAL" clId="{86F48F23-ADE6-477E-97FF-F298E0731EB2}"/>
    <pc:docChg chg="addSld delSld modSld sldOrd delMainMaster">
      <pc:chgData name="Anna Hughes" userId="ea5cf709-299b-48d1-bfcd-74c9bb3e8bf1" providerId="ADAL" clId="{86F48F23-ADE6-477E-97FF-F298E0731EB2}" dt="2026-02-12T16:50:18.324" v="34" actId="47"/>
      <pc:docMkLst>
        <pc:docMk/>
      </pc:docMkLst>
      <pc:sldChg chg="del">
        <pc:chgData name="Anna Hughes" userId="ea5cf709-299b-48d1-bfcd-74c9bb3e8bf1" providerId="ADAL" clId="{86F48F23-ADE6-477E-97FF-F298E0731EB2}" dt="2026-02-12T16:50:18.324" v="34" actId="47"/>
        <pc:sldMkLst>
          <pc:docMk/>
          <pc:sldMk cId="3753711983" sldId="256"/>
        </pc:sldMkLst>
      </pc:sldChg>
      <pc:sldChg chg="del">
        <pc:chgData name="Anna Hughes" userId="ea5cf709-299b-48d1-bfcd-74c9bb3e8bf1" providerId="ADAL" clId="{86F48F23-ADE6-477E-97FF-F298E0731EB2}" dt="2026-02-12T16:49:03.550" v="1" actId="47"/>
        <pc:sldMkLst>
          <pc:docMk/>
          <pc:sldMk cId="1736180606" sldId="272"/>
        </pc:sldMkLst>
      </pc:sldChg>
      <pc:sldChg chg="del">
        <pc:chgData name="Anna Hughes" userId="ea5cf709-299b-48d1-bfcd-74c9bb3e8bf1" providerId="ADAL" clId="{86F48F23-ADE6-477E-97FF-F298E0731EB2}" dt="2026-02-12T16:49:04.347" v="4" actId="47"/>
        <pc:sldMkLst>
          <pc:docMk/>
          <pc:sldMk cId="173183367" sldId="290"/>
        </pc:sldMkLst>
      </pc:sldChg>
      <pc:sldChg chg="del">
        <pc:chgData name="Anna Hughes" userId="ea5cf709-299b-48d1-bfcd-74c9bb3e8bf1" providerId="ADAL" clId="{86F48F23-ADE6-477E-97FF-F298E0731EB2}" dt="2026-02-12T16:49:05.565" v="8" actId="47"/>
        <pc:sldMkLst>
          <pc:docMk/>
          <pc:sldMk cId="2306683572" sldId="293"/>
        </pc:sldMkLst>
      </pc:sldChg>
      <pc:sldChg chg="del">
        <pc:chgData name="Anna Hughes" userId="ea5cf709-299b-48d1-bfcd-74c9bb3e8bf1" providerId="ADAL" clId="{86F48F23-ADE6-477E-97FF-F298E0731EB2}" dt="2026-02-12T16:49:06.827" v="13" actId="47"/>
        <pc:sldMkLst>
          <pc:docMk/>
          <pc:sldMk cId="3985524893" sldId="294"/>
        </pc:sldMkLst>
      </pc:sldChg>
      <pc:sldChg chg="del">
        <pc:chgData name="Anna Hughes" userId="ea5cf709-299b-48d1-bfcd-74c9bb3e8bf1" providerId="ADAL" clId="{86F48F23-ADE6-477E-97FF-F298E0731EB2}" dt="2026-02-12T16:49:06.316" v="11" actId="47"/>
        <pc:sldMkLst>
          <pc:docMk/>
          <pc:sldMk cId="619440507" sldId="296"/>
        </pc:sldMkLst>
      </pc:sldChg>
      <pc:sldChg chg="del">
        <pc:chgData name="Anna Hughes" userId="ea5cf709-299b-48d1-bfcd-74c9bb3e8bf1" providerId="ADAL" clId="{86F48F23-ADE6-477E-97FF-F298E0731EB2}" dt="2026-02-12T16:49:07.520" v="15" actId="47"/>
        <pc:sldMkLst>
          <pc:docMk/>
          <pc:sldMk cId="51850437" sldId="297"/>
        </pc:sldMkLst>
      </pc:sldChg>
      <pc:sldChg chg="del">
        <pc:chgData name="Anna Hughes" userId="ea5cf709-299b-48d1-bfcd-74c9bb3e8bf1" providerId="ADAL" clId="{86F48F23-ADE6-477E-97FF-F298E0731EB2}" dt="2026-02-12T16:49:05.724" v="9" actId="47"/>
        <pc:sldMkLst>
          <pc:docMk/>
          <pc:sldMk cId="3154769946" sldId="307"/>
        </pc:sldMkLst>
      </pc:sldChg>
      <pc:sldChg chg="del">
        <pc:chgData name="Anna Hughes" userId="ea5cf709-299b-48d1-bfcd-74c9bb3e8bf1" providerId="ADAL" clId="{86F48F23-ADE6-477E-97FF-F298E0731EB2}" dt="2026-02-12T16:49:08.120" v="17" actId="47"/>
        <pc:sldMkLst>
          <pc:docMk/>
          <pc:sldMk cId="2779903965" sldId="326"/>
        </pc:sldMkLst>
      </pc:sldChg>
      <pc:sldChg chg="del">
        <pc:chgData name="Anna Hughes" userId="ea5cf709-299b-48d1-bfcd-74c9bb3e8bf1" providerId="ADAL" clId="{86F48F23-ADE6-477E-97FF-F298E0731EB2}" dt="2026-02-12T16:49:04.188" v="3" actId="47"/>
        <pc:sldMkLst>
          <pc:docMk/>
          <pc:sldMk cId="665299453" sldId="331"/>
        </pc:sldMkLst>
      </pc:sldChg>
      <pc:sldChg chg="del">
        <pc:chgData name="Anna Hughes" userId="ea5cf709-299b-48d1-bfcd-74c9bb3e8bf1" providerId="ADAL" clId="{86F48F23-ADE6-477E-97FF-F298E0731EB2}" dt="2026-02-12T16:49:04.523" v="5" actId="47"/>
        <pc:sldMkLst>
          <pc:docMk/>
          <pc:sldMk cId="906349454" sldId="332"/>
        </pc:sldMkLst>
      </pc:sldChg>
      <pc:sldChg chg="del">
        <pc:chgData name="Anna Hughes" userId="ea5cf709-299b-48d1-bfcd-74c9bb3e8bf1" providerId="ADAL" clId="{86F48F23-ADE6-477E-97FF-F298E0731EB2}" dt="2026-02-12T16:49:04.666" v="6" actId="47"/>
        <pc:sldMkLst>
          <pc:docMk/>
          <pc:sldMk cId="3537424338" sldId="333"/>
        </pc:sldMkLst>
      </pc:sldChg>
      <pc:sldChg chg="del">
        <pc:chgData name="Anna Hughes" userId="ea5cf709-299b-48d1-bfcd-74c9bb3e8bf1" providerId="ADAL" clId="{86F48F23-ADE6-477E-97FF-F298E0731EB2}" dt="2026-02-12T16:49:04.827" v="7" actId="47"/>
        <pc:sldMkLst>
          <pc:docMk/>
          <pc:sldMk cId="1157954931" sldId="334"/>
        </pc:sldMkLst>
      </pc:sldChg>
      <pc:sldChg chg="del">
        <pc:chgData name="Anna Hughes" userId="ea5cf709-299b-48d1-bfcd-74c9bb3e8bf1" providerId="ADAL" clId="{86F48F23-ADE6-477E-97FF-F298E0731EB2}" dt="2026-02-12T16:49:05.902" v="10" actId="47"/>
        <pc:sldMkLst>
          <pc:docMk/>
          <pc:sldMk cId="1788419294" sldId="335"/>
        </pc:sldMkLst>
      </pc:sldChg>
      <pc:sldChg chg="del">
        <pc:chgData name="Anna Hughes" userId="ea5cf709-299b-48d1-bfcd-74c9bb3e8bf1" providerId="ADAL" clId="{86F48F23-ADE6-477E-97FF-F298E0731EB2}" dt="2026-02-12T16:49:06.571" v="12" actId="47"/>
        <pc:sldMkLst>
          <pc:docMk/>
          <pc:sldMk cId="2892818218" sldId="336"/>
        </pc:sldMkLst>
      </pc:sldChg>
      <pc:sldChg chg="del">
        <pc:chgData name="Anna Hughes" userId="ea5cf709-299b-48d1-bfcd-74c9bb3e8bf1" providerId="ADAL" clId="{86F48F23-ADE6-477E-97FF-F298E0731EB2}" dt="2026-02-12T16:49:07.132" v="14" actId="47"/>
        <pc:sldMkLst>
          <pc:docMk/>
          <pc:sldMk cId="2478864866" sldId="337"/>
        </pc:sldMkLst>
      </pc:sldChg>
      <pc:sldChg chg="del">
        <pc:chgData name="Anna Hughes" userId="ea5cf709-299b-48d1-bfcd-74c9bb3e8bf1" providerId="ADAL" clId="{86F48F23-ADE6-477E-97FF-F298E0731EB2}" dt="2026-02-12T16:49:07.794" v="16" actId="47"/>
        <pc:sldMkLst>
          <pc:docMk/>
          <pc:sldMk cId="2634833377" sldId="339"/>
        </pc:sldMkLst>
      </pc:sldChg>
      <pc:sldChg chg="del">
        <pc:chgData name="Anna Hughes" userId="ea5cf709-299b-48d1-bfcd-74c9bb3e8bf1" providerId="ADAL" clId="{86F48F23-ADE6-477E-97FF-F298E0731EB2}" dt="2026-02-12T16:49:08.360" v="18" actId="47"/>
        <pc:sldMkLst>
          <pc:docMk/>
          <pc:sldMk cId="1736776499" sldId="340"/>
        </pc:sldMkLst>
      </pc:sldChg>
      <pc:sldChg chg="del">
        <pc:chgData name="Anna Hughes" userId="ea5cf709-299b-48d1-bfcd-74c9bb3e8bf1" providerId="ADAL" clId="{86F48F23-ADE6-477E-97FF-F298E0731EB2}" dt="2026-02-12T16:49:08.839" v="20" actId="47"/>
        <pc:sldMkLst>
          <pc:docMk/>
          <pc:sldMk cId="839047868" sldId="342"/>
        </pc:sldMkLst>
      </pc:sldChg>
      <pc:sldChg chg="del">
        <pc:chgData name="Anna Hughes" userId="ea5cf709-299b-48d1-bfcd-74c9bb3e8bf1" providerId="ADAL" clId="{86F48F23-ADE6-477E-97FF-F298E0731EB2}" dt="2026-02-12T16:49:08.599" v="19" actId="47"/>
        <pc:sldMkLst>
          <pc:docMk/>
          <pc:sldMk cId="1267553415" sldId="343"/>
        </pc:sldMkLst>
      </pc:sldChg>
      <pc:sldChg chg="del">
        <pc:chgData name="Anna Hughes" userId="ea5cf709-299b-48d1-bfcd-74c9bb3e8bf1" providerId="ADAL" clId="{86F48F23-ADE6-477E-97FF-F298E0731EB2}" dt="2026-02-12T16:49:09.331" v="22" actId="47"/>
        <pc:sldMkLst>
          <pc:docMk/>
          <pc:sldMk cId="2705067303" sldId="345"/>
        </pc:sldMkLst>
      </pc:sldChg>
      <pc:sldChg chg="del">
        <pc:chgData name="Anna Hughes" userId="ea5cf709-299b-48d1-bfcd-74c9bb3e8bf1" providerId="ADAL" clId="{86F48F23-ADE6-477E-97FF-F298E0731EB2}" dt="2026-02-12T16:49:10.397" v="23" actId="47"/>
        <pc:sldMkLst>
          <pc:docMk/>
          <pc:sldMk cId="3098377148" sldId="346"/>
        </pc:sldMkLst>
      </pc:sldChg>
      <pc:sldChg chg="del">
        <pc:chgData name="Anna Hughes" userId="ea5cf709-299b-48d1-bfcd-74c9bb3e8bf1" providerId="ADAL" clId="{86F48F23-ADE6-477E-97FF-F298E0731EB2}" dt="2026-02-12T16:49:09.077" v="21" actId="47"/>
        <pc:sldMkLst>
          <pc:docMk/>
          <pc:sldMk cId="1506699752" sldId="347"/>
        </pc:sldMkLst>
      </pc:sldChg>
      <pc:sldChg chg="del">
        <pc:chgData name="Anna Hughes" userId="ea5cf709-299b-48d1-bfcd-74c9bb3e8bf1" providerId="ADAL" clId="{86F48F23-ADE6-477E-97FF-F298E0731EB2}" dt="2026-02-12T16:49:10.605" v="25" actId="47"/>
        <pc:sldMkLst>
          <pc:docMk/>
          <pc:sldMk cId="2481700589" sldId="348"/>
        </pc:sldMkLst>
      </pc:sldChg>
      <pc:sldChg chg="del">
        <pc:chgData name="Anna Hughes" userId="ea5cf709-299b-48d1-bfcd-74c9bb3e8bf1" providerId="ADAL" clId="{86F48F23-ADE6-477E-97FF-F298E0731EB2}" dt="2026-02-12T16:49:11.832" v="26" actId="47"/>
        <pc:sldMkLst>
          <pc:docMk/>
          <pc:sldMk cId="4169095801" sldId="351"/>
        </pc:sldMkLst>
      </pc:sldChg>
      <pc:sldChg chg="del">
        <pc:chgData name="Anna Hughes" userId="ea5cf709-299b-48d1-bfcd-74c9bb3e8bf1" providerId="ADAL" clId="{86F48F23-ADE6-477E-97FF-F298E0731EB2}" dt="2026-02-12T16:49:10.514" v="24" actId="47"/>
        <pc:sldMkLst>
          <pc:docMk/>
          <pc:sldMk cId="1011043333" sldId="355"/>
        </pc:sldMkLst>
      </pc:sldChg>
      <pc:sldChg chg="del">
        <pc:chgData name="Anna Hughes" userId="ea5cf709-299b-48d1-bfcd-74c9bb3e8bf1" providerId="ADAL" clId="{86F48F23-ADE6-477E-97FF-F298E0731EB2}" dt="2026-02-12T16:49:03.758" v="2" actId="47"/>
        <pc:sldMkLst>
          <pc:docMk/>
          <pc:sldMk cId="1741027850" sldId="356"/>
        </pc:sldMkLst>
      </pc:sldChg>
      <pc:sldChg chg="del">
        <pc:chgData name="Anna Hughes" userId="ea5cf709-299b-48d1-bfcd-74c9bb3e8bf1" providerId="ADAL" clId="{86F48F23-ADE6-477E-97FF-F298E0731EB2}" dt="2026-02-12T16:49:01.114" v="0" actId="47"/>
        <pc:sldMkLst>
          <pc:docMk/>
          <pc:sldMk cId="119052595" sldId="359"/>
        </pc:sldMkLst>
      </pc:sldChg>
      <pc:sldChg chg="modSp add mod ord">
        <pc:chgData name="Anna Hughes" userId="ea5cf709-299b-48d1-bfcd-74c9bb3e8bf1" providerId="ADAL" clId="{86F48F23-ADE6-477E-97FF-F298E0731EB2}" dt="2026-02-12T16:50:15.322" v="33" actId="207"/>
        <pc:sldMkLst>
          <pc:docMk/>
          <pc:sldMk cId="322187697" sldId="669"/>
        </pc:sldMkLst>
        <pc:spChg chg="mod">
          <ac:chgData name="Anna Hughes" userId="ea5cf709-299b-48d1-bfcd-74c9bb3e8bf1" providerId="ADAL" clId="{86F48F23-ADE6-477E-97FF-F298E0731EB2}" dt="2026-02-12T16:50:15.322" v="33" actId="207"/>
          <ac:spMkLst>
            <pc:docMk/>
            <pc:sldMk cId="322187697" sldId="669"/>
            <ac:spMk id="2" creationId="{CAFD8EDA-7765-BC08-D5C1-0AB1F18CC8D8}"/>
          </ac:spMkLst>
        </pc:spChg>
      </pc:sldChg>
      <pc:sldMasterChg chg="del delSldLayout">
        <pc:chgData name="Anna Hughes" userId="ea5cf709-299b-48d1-bfcd-74c9bb3e8bf1" providerId="ADAL" clId="{86F48F23-ADE6-477E-97FF-F298E0731EB2}" dt="2026-02-12T16:50:18.324" v="34" actId="47"/>
        <pc:sldMasterMkLst>
          <pc:docMk/>
          <pc:sldMasterMk cId="1173177940" sldId="2147483648"/>
        </pc:sldMasterMkLst>
        <pc:sldLayoutChg chg="del">
          <pc:chgData name="Anna Hughes" userId="ea5cf709-299b-48d1-bfcd-74c9bb3e8bf1" providerId="ADAL" clId="{86F48F23-ADE6-477E-97FF-F298E0731EB2}" dt="2026-02-12T16:50:18.324" v="34" actId="47"/>
          <pc:sldLayoutMkLst>
            <pc:docMk/>
            <pc:sldMasterMk cId="1173177940" sldId="2147483648"/>
            <pc:sldLayoutMk cId="3703717992" sldId="2147483649"/>
          </pc:sldLayoutMkLst>
        </pc:sldLayoutChg>
        <pc:sldLayoutChg chg="del">
          <pc:chgData name="Anna Hughes" userId="ea5cf709-299b-48d1-bfcd-74c9bb3e8bf1" providerId="ADAL" clId="{86F48F23-ADE6-477E-97FF-F298E0731EB2}" dt="2026-02-12T16:50:18.324" v="34" actId="47"/>
          <pc:sldLayoutMkLst>
            <pc:docMk/>
            <pc:sldMasterMk cId="1173177940" sldId="2147483648"/>
            <pc:sldLayoutMk cId="4067989106" sldId="2147483650"/>
          </pc:sldLayoutMkLst>
        </pc:sldLayoutChg>
        <pc:sldLayoutChg chg="del">
          <pc:chgData name="Anna Hughes" userId="ea5cf709-299b-48d1-bfcd-74c9bb3e8bf1" providerId="ADAL" clId="{86F48F23-ADE6-477E-97FF-F298E0731EB2}" dt="2026-02-12T16:50:18.324" v="34" actId="47"/>
          <pc:sldLayoutMkLst>
            <pc:docMk/>
            <pc:sldMasterMk cId="1173177940" sldId="2147483648"/>
            <pc:sldLayoutMk cId="3236162255" sldId="2147483651"/>
          </pc:sldLayoutMkLst>
        </pc:sldLayoutChg>
        <pc:sldLayoutChg chg="del">
          <pc:chgData name="Anna Hughes" userId="ea5cf709-299b-48d1-bfcd-74c9bb3e8bf1" providerId="ADAL" clId="{86F48F23-ADE6-477E-97FF-F298E0731EB2}" dt="2026-02-12T16:50:18.324" v="34" actId="47"/>
          <pc:sldLayoutMkLst>
            <pc:docMk/>
            <pc:sldMasterMk cId="1173177940" sldId="2147483648"/>
            <pc:sldLayoutMk cId="405162713" sldId="2147483652"/>
          </pc:sldLayoutMkLst>
        </pc:sldLayoutChg>
        <pc:sldLayoutChg chg="del">
          <pc:chgData name="Anna Hughes" userId="ea5cf709-299b-48d1-bfcd-74c9bb3e8bf1" providerId="ADAL" clId="{86F48F23-ADE6-477E-97FF-F298E0731EB2}" dt="2026-02-12T16:50:18.324" v="34" actId="47"/>
          <pc:sldLayoutMkLst>
            <pc:docMk/>
            <pc:sldMasterMk cId="1173177940" sldId="2147483648"/>
            <pc:sldLayoutMk cId="813977296" sldId="2147483653"/>
          </pc:sldLayoutMkLst>
        </pc:sldLayoutChg>
        <pc:sldLayoutChg chg="del">
          <pc:chgData name="Anna Hughes" userId="ea5cf709-299b-48d1-bfcd-74c9bb3e8bf1" providerId="ADAL" clId="{86F48F23-ADE6-477E-97FF-F298E0731EB2}" dt="2026-02-12T16:50:18.324" v="34" actId="47"/>
          <pc:sldLayoutMkLst>
            <pc:docMk/>
            <pc:sldMasterMk cId="1173177940" sldId="2147483648"/>
            <pc:sldLayoutMk cId="3926173154" sldId="2147483654"/>
          </pc:sldLayoutMkLst>
        </pc:sldLayoutChg>
        <pc:sldLayoutChg chg="del">
          <pc:chgData name="Anna Hughes" userId="ea5cf709-299b-48d1-bfcd-74c9bb3e8bf1" providerId="ADAL" clId="{86F48F23-ADE6-477E-97FF-F298E0731EB2}" dt="2026-02-12T16:50:18.324" v="34" actId="47"/>
          <pc:sldLayoutMkLst>
            <pc:docMk/>
            <pc:sldMasterMk cId="1173177940" sldId="2147483648"/>
            <pc:sldLayoutMk cId="4223886941" sldId="2147483655"/>
          </pc:sldLayoutMkLst>
        </pc:sldLayoutChg>
        <pc:sldLayoutChg chg="del">
          <pc:chgData name="Anna Hughes" userId="ea5cf709-299b-48d1-bfcd-74c9bb3e8bf1" providerId="ADAL" clId="{86F48F23-ADE6-477E-97FF-F298E0731EB2}" dt="2026-02-12T16:50:18.324" v="34" actId="47"/>
          <pc:sldLayoutMkLst>
            <pc:docMk/>
            <pc:sldMasterMk cId="1173177940" sldId="2147483648"/>
            <pc:sldLayoutMk cId="233290784" sldId="2147483656"/>
          </pc:sldLayoutMkLst>
        </pc:sldLayoutChg>
        <pc:sldLayoutChg chg="del">
          <pc:chgData name="Anna Hughes" userId="ea5cf709-299b-48d1-bfcd-74c9bb3e8bf1" providerId="ADAL" clId="{86F48F23-ADE6-477E-97FF-F298E0731EB2}" dt="2026-02-12T16:50:18.324" v="34" actId="47"/>
          <pc:sldLayoutMkLst>
            <pc:docMk/>
            <pc:sldMasterMk cId="1173177940" sldId="2147483648"/>
            <pc:sldLayoutMk cId="1380449013" sldId="2147483657"/>
          </pc:sldLayoutMkLst>
        </pc:sldLayoutChg>
        <pc:sldLayoutChg chg="del">
          <pc:chgData name="Anna Hughes" userId="ea5cf709-299b-48d1-bfcd-74c9bb3e8bf1" providerId="ADAL" clId="{86F48F23-ADE6-477E-97FF-F298E0731EB2}" dt="2026-02-12T16:50:18.324" v="34" actId="47"/>
          <pc:sldLayoutMkLst>
            <pc:docMk/>
            <pc:sldMasterMk cId="1173177940" sldId="2147483648"/>
            <pc:sldLayoutMk cId="3314493877" sldId="2147483658"/>
          </pc:sldLayoutMkLst>
        </pc:sldLayoutChg>
        <pc:sldLayoutChg chg="del">
          <pc:chgData name="Anna Hughes" userId="ea5cf709-299b-48d1-bfcd-74c9bb3e8bf1" providerId="ADAL" clId="{86F48F23-ADE6-477E-97FF-F298E0731EB2}" dt="2026-02-12T16:50:18.324" v="34" actId="47"/>
          <pc:sldLayoutMkLst>
            <pc:docMk/>
            <pc:sldMasterMk cId="1173177940" sldId="2147483648"/>
            <pc:sldLayoutMk cId="2986419304" sldId="2147483784"/>
          </pc:sldLayoutMkLst>
        </pc:sldLayoutChg>
        <pc:sldLayoutChg chg="del">
          <pc:chgData name="Anna Hughes" userId="ea5cf709-299b-48d1-bfcd-74c9bb3e8bf1" providerId="ADAL" clId="{86F48F23-ADE6-477E-97FF-F298E0731EB2}" dt="2026-02-12T16:50:18.324" v="34" actId="47"/>
          <pc:sldLayoutMkLst>
            <pc:docMk/>
            <pc:sldMasterMk cId="1173177940" sldId="2147483648"/>
            <pc:sldLayoutMk cId="3997730802" sldId="2147483785"/>
          </pc:sldLayoutMkLst>
        </pc:sldLayoutChg>
        <pc:sldLayoutChg chg="del">
          <pc:chgData name="Anna Hughes" userId="ea5cf709-299b-48d1-bfcd-74c9bb3e8bf1" providerId="ADAL" clId="{86F48F23-ADE6-477E-97FF-F298E0731EB2}" dt="2026-02-12T16:50:18.324" v="34" actId="47"/>
          <pc:sldLayoutMkLst>
            <pc:docMk/>
            <pc:sldMasterMk cId="1173177940" sldId="2147483648"/>
            <pc:sldLayoutMk cId="528765835" sldId="214748378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304DC7-B1A5-4308-92FD-E5EBE38128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D2D876A-E13E-479E-8E02-C4E5734789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E1F8E-F6ED-4D28-89C2-BA82F602EAA4}" type="datetimeFigureOut">
              <a:rPr lang="en-GB" smtClean="0"/>
              <a:t>12/02/2026</a:t>
            </a:fld>
            <a:endParaRPr lang="en-GB"/>
          </a:p>
        </p:txBody>
      </p:sp>
      <p:sp>
        <p:nvSpPr>
          <p:cNvPr id="4" name="Footer Placeholder 3">
            <a:extLst>
              <a:ext uri="{FF2B5EF4-FFF2-40B4-BE49-F238E27FC236}">
                <a16:creationId xmlns:a16="http://schemas.microsoft.com/office/drawing/2014/main" id="{90D75BE9-9D1E-4B39-9DB3-CA38B4A31F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52491B-1901-4C5D-92B7-D2459BB0F2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FC0A9A-A158-41FC-82EA-CA2B710111E7}" type="slidenum">
              <a:rPr lang="en-GB" smtClean="0"/>
              <a:t>‹#›</a:t>
            </a:fld>
            <a:endParaRPr lang="en-GB"/>
          </a:p>
        </p:txBody>
      </p:sp>
    </p:spTree>
    <p:extLst>
      <p:ext uri="{BB962C8B-B14F-4D97-AF65-F5344CB8AC3E}">
        <p14:creationId xmlns:p14="http://schemas.microsoft.com/office/powerpoint/2010/main" val="1885544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E5899-3CD4-40A0-87DF-D04F56718684}" type="datetimeFigureOut">
              <a:t>2/12/2026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F6B23-4649-4B99-B65B-5A065A5F6095}" type="slidenum">
              <a:t>‹#›</a:t>
            </a:fld>
            <a:endParaRPr lang="en-GB"/>
          </a:p>
        </p:txBody>
      </p:sp>
    </p:spTree>
    <p:extLst>
      <p:ext uri="{BB962C8B-B14F-4D97-AF65-F5344CB8AC3E}">
        <p14:creationId xmlns:p14="http://schemas.microsoft.com/office/powerpoint/2010/main" val="184718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40812-DF85-50FC-7349-68CB269B5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128EC-E4E4-2B00-4BF1-E258B7804E2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AA304BA-19C0-8CB5-B8D3-C59CDE523217}"/>
              </a:ext>
            </a:extLst>
          </p:cNvPr>
          <p:cNvSpPr>
            <a:spLocks noGrp="1"/>
          </p:cNvSpPr>
          <p:nvPr>
            <p:ph type="body" idx="1"/>
          </p:nvPr>
        </p:nvSpPr>
        <p:spPr/>
        <p:txBody>
          <a:bodyPr/>
          <a:lstStyle/>
          <a:p>
            <a:r>
              <a:rPr lang="en-GB" b="1" dirty="0">
                <a:latin typeface="Poppins" panose="00000500000000000000" pitchFamily="2" charset="0"/>
                <a:cs typeface="Poppins" panose="00000500000000000000" pitchFamily="2" charset="0"/>
              </a:rPr>
              <a:t>VERSION OCT 2025</a:t>
            </a:r>
          </a:p>
          <a:p>
            <a:endParaRPr lang="en-GB" b="1" dirty="0">
              <a:latin typeface="Poppins" panose="00000500000000000000" pitchFamily="2" charset="0"/>
              <a:cs typeface="Poppins" panose="00000500000000000000" pitchFamily="2" charset="0"/>
            </a:endParaRPr>
          </a:p>
          <a:p>
            <a:r>
              <a:rPr lang="en-GB" b="1" dirty="0">
                <a:latin typeface="Poppins" panose="00000500000000000000" pitchFamily="2" charset="0"/>
                <a:cs typeface="Poppins" panose="00000500000000000000" pitchFamily="2" charset="0"/>
              </a:rPr>
              <a:t>Notes for using these slides:</a:t>
            </a:r>
            <a:endParaRPr lang="en-GB"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dirty="0">
                <a:latin typeface="Poppins" panose="00000500000000000000" pitchFamily="2" charset="0"/>
                <a:cs typeface="Poppins" panose="00000500000000000000" pitchFamily="2" charset="0"/>
              </a:rPr>
              <a:t>You can use these slides and speaker notes when presenting this introductory talk about the Marine Conservation Society. </a:t>
            </a:r>
          </a:p>
          <a:p>
            <a:pPr marL="171450" indent="-171450">
              <a:buFont typeface="Arial" panose="020B0604020202020204" pitchFamily="34" charset="0"/>
              <a:buChar char="•"/>
            </a:pPr>
            <a:r>
              <a:rPr lang="en-GB" dirty="0">
                <a:latin typeface="Poppins" panose="00000500000000000000" pitchFamily="2" charset="0"/>
                <a:cs typeface="Poppins" panose="00000500000000000000" pitchFamily="2" charset="0"/>
              </a:rPr>
              <a:t>You don’t need to include all the slides or all the information in the notes. </a:t>
            </a:r>
          </a:p>
          <a:p>
            <a:pPr marL="171450" indent="-171450">
              <a:buFont typeface="Arial" panose="020B0604020202020204" pitchFamily="34" charset="0"/>
              <a:buChar char="•"/>
            </a:pPr>
            <a:r>
              <a:rPr lang="en-GB" dirty="0">
                <a:latin typeface="Poppins" panose="00000500000000000000" pitchFamily="2" charset="0"/>
                <a:cs typeface="Poppins" panose="00000500000000000000" pitchFamily="2" charset="0"/>
              </a:rPr>
              <a:t>Feel free to adapt the presentation to you, your audience and the duration of your talk – in fact, we encourage this! </a:t>
            </a:r>
          </a:p>
          <a:p>
            <a:pPr marL="171450" indent="-171450">
              <a:buFont typeface="Arial" panose="020B0604020202020204" pitchFamily="34" charset="0"/>
              <a:buChar char="•"/>
            </a:pPr>
            <a:r>
              <a:rPr lang="en-GB" dirty="0">
                <a:latin typeface="Poppins" panose="00000500000000000000" pitchFamily="2" charset="0"/>
                <a:cs typeface="Poppins" panose="00000500000000000000" pitchFamily="2" charset="0"/>
              </a:rPr>
              <a:t>Please do not add new, unbranded slides. </a:t>
            </a:r>
          </a:p>
          <a:p>
            <a:pPr marL="171450" indent="-171450">
              <a:buFont typeface="Arial" panose="020B0604020202020204" pitchFamily="34" charset="0"/>
              <a:buChar char="•"/>
            </a:pPr>
            <a:r>
              <a:rPr lang="en-GB" dirty="0">
                <a:latin typeface="Poppins" panose="00000500000000000000" pitchFamily="2" charset="0"/>
                <a:cs typeface="Poppins" panose="00000500000000000000" pitchFamily="2" charset="0"/>
              </a:rPr>
              <a:t>Please also make sure to download the latest version before each talk, as we intend this to be an ever improving and evolving presentation. For example, we will update the content to stay current in line with our campaigns and projects.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Poppins" panose="00000500000000000000" pitchFamily="2" charset="0"/>
                <a:cs typeface="Poppins" panose="00000500000000000000" pitchFamily="2" charset="0"/>
              </a:rPr>
              <a:t>If you are using a second screen / projector and wish to see these notes while presenting, go to slide show in the top ribbon </a:t>
            </a:r>
            <a:r>
              <a:rPr lang="en-GB" dirty="0">
                <a:latin typeface="Poppins" panose="00000500000000000000" pitchFamily="2" charset="0"/>
                <a:cs typeface="Poppins" panose="00000500000000000000" pitchFamily="2" charset="0"/>
                <a:sym typeface="Wingdings" panose="05000000000000000000" pitchFamily="2" charset="2"/>
              </a:rPr>
              <a:t> tick “use presenter view”  then start slide show from beginning.</a:t>
            </a:r>
            <a:endParaRPr lang="en-GB" dirty="0">
              <a:latin typeface="Poppins" panose="00000500000000000000" pitchFamily="2" charset="0"/>
              <a:cs typeface="Poppins" panose="00000500000000000000" pitchFamily="2" charset="0"/>
            </a:endParaRPr>
          </a:p>
          <a:p>
            <a:endParaRPr lang="en-GB" b="1" dirty="0">
              <a:latin typeface="Poppins" panose="00000500000000000000" pitchFamily="2" charset="0"/>
              <a:cs typeface="Poppins" panose="00000500000000000000" pitchFamily="2" charset="0"/>
            </a:endParaRPr>
          </a:p>
          <a:p>
            <a:r>
              <a:rPr lang="en-GB" b="1" dirty="0">
                <a:latin typeface="Poppins" panose="00000500000000000000" pitchFamily="2" charset="0"/>
                <a:cs typeface="Poppins" panose="00000500000000000000" pitchFamily="2" charset="0"/>
              </a:rPr>
              <a:t>Before you start: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Poppins" panose="00000500000000000000" pitchFamily="2" charset="0"/>
                <a:cs typeface="Poppins" panose="00000500000000000000" pitchFamily="2" charset="0"/>
              </a:rPr>
              <a:t>Before starting your presentation, it is a good idea to make sure you are safe and comfortable in the space. Ask the talk organiser to remove any obstructions that may cause trip hazards, for example.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Poppins" panose="00000500000000000000" pitchFamily="2" charset="0"/>
                <a:cs typeface="Poppins" panose="00000500000000000000" pitchFamily="2" charset="0"/>
              </a:rPr>
              <a:t>The talk organiser is responsible for the talk attendees and should make sure they are all safe and comfortable before you start.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Poppins" panose="00000500000000000000" pitchFamily="2" charset="0"/>
                <a:cs typeface="Poppins" panose="00000500000000000000" pitchFamily="2" charset="0"/>
              </a:rPr>
              <a:t>Please do a run-through re: animations.</a:t>
            </a:r>
          </a:p>
          <a:p>
            <a:endParaRPr lang="en-GB" b="1" dirty="0">
              <a:latin typeface="Poppins" panose="00000500000000000000" pitchFamily="2" charset="0"/>
              <a:cs typeface="Poppins" panose="00000500000000000000" pitchFamily="2" charset="0"/>
            </a:endParaRPr>
          </a:p>
          <a:p>
            <a:r>
              <a:rPr lang="en-GB" b="1" dirty="0">
                <a:latin typeface="Poppins" panose="00000500000000000000" pitchFamily="2" charset="0"/>
                <a:cs typeface="Poppins" panose="00000500000000000000" pitchFamily="2" charset="0"/>
              </a:rPr>
              <a:t>Introduce yourself!</a:t>
            </a:r>
          </a:p>
          <a:p>
            <a:r>
              <a:rPr lang="en-GB" b="0" dirty="0">
                <a:latin typeface="Poppins" panose="00000500000000000000" pitchFamily="2" charset="0"/>
                <a:cs typeface="Poppins" panose="00000500000000000000" pitchFamily="2" charset="0"/>
              </a:rPr>
              <a:t>Sea Champions bring unique stories and perspective to MCS. We want you to let your audience know a little bit about your background, interests and roles within MCS.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Poppins" panose="00000500000000000000" pitchFamily="2" charset="0"/>
                <a:cs typeface="Poppins" panose="00000500000000000000" pitchFamily="2" charset="0"/>
              </a:rPr>
              <a:t>Judge the type and size of group you are presenting to, and with that you can decide whether a round robin of introductions or similar icebreaker would be suitable.</a:t>
            </a:r>
          </a:p>
        </p:txBody>
      </p:sp>
      <p:sp>
        <p:nvSpPr>
          <p:cNvPr id="4" name="Slide Number Placeholder 3">
            <a:extLst>
              <a:ext uri="{FF2B5EF4-FFF2-40B4-BE49-F238E27FC236}">
                <a16:creationId xmlns:a16="http://schemas.microsoft.com/office/drawing/2014/main" id="{2C128D3F-7781-17F1-034F-3008C87682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F6B23-4649-4B99-B65B-5A065A5F609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78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_Columns_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1" y="0"/>
            <a:ext cx="81585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9" y="752477"/>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a:extLst>
              <a:ext uri="{FF2B5EF4-FFF2-40B4-BE49-F238E27FC236}">
                <a16:creationId xmlns:a16="http://schemas.microsoft.com/office/drawing/2014/main" id="{84696862-A2A4-4DCF-9545-FF0EEF6A2068}"/>
              </a:ext>
            </a:extLst>
          </p:cNvPr>
          <p:cNvSpPr>
            <a:spLocks noGrp="1"/>
          </p:cNvSpPr>
          <p:nvPr>
            <p:ph type="body" sz="quarter" idx="11"/>
          </p:nvPr>
        </p:nvSpPr>
        <p:spPr>
          <a:xfrm>
            <a:off x="8727311" y="738189"/>
            <a:ext cx="2939971"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7009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Split_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F1BF8-1746-4D4E-92DE-3A3FACFA225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51308" r="19432"/>
          <a:stretch/>
        </p:blipFill>
        <p:spPr>
          <a:xfrm>
            <a:off x="4033421" y="3518704"/>
            <a:ext cx="8158580"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9" y="3949922"/>
            <a:ext cx="6482164" cy="24768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1" y="0"/>
            <a:ext cx="8158580" cy="35187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9" y="525805"/>
            <a:ext cx="6482164" cy="24768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2" y="0"/>
            <a:ext cx="4033420" cy="6858000"/>
          </a:xfrm>
        </p:spPr>
        <p:txBody>
          <a:bodyPr/>
          <a:lstStyle/>
          <a:p>
            <a:endParaRPr lang="en-GB" dirty="0"/>
          </a:p>
        </p:txBody>
      </p:sp>
    </p:spTree>
    <p:extLst>
      <p:ext uri="{BB962C8B-B14F-4D97-AF65-F5344CB8AC3E}">
        <p14:creationId xmlns:p14="http://schemas.microsoft.com/office/powerpoint/2010/main" val="2495667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Columns_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a:extLst>
              <a:ext uri="{FF2B5EF4-FFF2-40B4-BE49-F238E27FC236}">
                <a16:creationId xmlns:a16="http://schemas.microsoft.com/office/drawing/2014/main" id="{84696862-A2A4-4DCF-9545-FF0EEF6A2068}"/>
              </a:ext>
            </a:extLst>
          </p:cNvPr>
          <p:cNvSpPr>
            <a:spLocks noGrp="1"/>
          </p:cNvSpPr>
          <p:nvPr>
            <p:ph type="body" sz="quarter" idx="11"/>
          </p:nvPr>
        </p:nvSpPr>
        <p:spPr>
          <a:xfrm>
            <a:off x="8727310" y="738187"/>
            <a:ext cx="2939971" cy="538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6602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olumns_0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1831313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a:extLst>
              <a:ext uri="{FF2B5EF4-FFF2-40B4-BE49-F238E27FC236}">
                <a16:creationId xmlns:a16="http://schemas.microsoft.com/office/drawing/2014/main" id="{2ED919DC-0DEF-4820-93C5-464B208F5D7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58580" y="0"/>
            <a:ext cx="4033419" cy="6858000"/>
          </a:xfrm>
          <a:prstGeom prst="rect">
            <a:avLst/>
          </a:prstGeom>
        </p:spPr>
      </p:pic>
    </p:spTree>
    <p:extLst>
      <p:ext uri="{BB962C8B-B14F-4D97-AF65-F5344CB8AC3E}">
        <p14:creationId xmlns:p14="http://schemas.microsoft.com/office/powerpoint/2010/main" val="57584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Header_0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54FD0-F618-4A19-B0FD-48851AAA32F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5621"/>
          <a:stretch/>
        </p:blipFill>
        <p:spPr>
          <a:xfrm>
            <a:off x="0" y="0"/>
            <a:ext cx="12191999"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lvl1pPr>
          </a:lstStyle>
          <a:p>
            <a:pPr lvl="0"/>
            <a:r>
              <a:rPr lang="en-US" dirty="0"/>
              <a:t>Subtitle goes here</a:t>
            </a:r>
            <a:endParaRPr lang="en-GB" dirty="0"/>
          </a:p>
        </p:txBody>
      </p:sp>
    </p:spTree>
    <p:extLst>
      <p:ext uri="{BB962C8B-B14F-4D97-AF65-F5344CB8AC3E}">
        <p14:creationId xmlns:p14="http://schemas.microsoft.com/office/powerpoint/2010/main" val="3173057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Header_0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54FD0-F618-4A19-B0FD-48851AAA32F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7409"/>
          <a:stretch/>
        </p:blipFill>
        <p:spPr>
          <a:xfrm>
            <a:off x="0" y="-81025"/>
            <a:ext cx="12191999"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dirty="0"/>
              <a:t>Subtitle goes here</a:t>
            </a:r>
            <a:endParaRPr lang="en-GB" dirty="0"/>
          </a:p>
        </p:txBody>
      </p:sp>
    </p:spTree>
    <p:extLst>
      <p:ext uri="{BB962C8B-B14F-4D97-AF65-F5344CB8AC3E}">
        <p14:creationId xmlns:p14="http://schemas.microsoft.com/office/powerpoint/2010/main" val="343641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_Header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942E18-2E1D-4E2E-AFB5-ACCC6932863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3870" b="51599"/>
          <a:stretch/>
        </p:blipFill>
        <p:spPr>
          <a:xfrm>
            <a:off x="1" y="-81025"/>
            <a:ext cx="12191998"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dirty="0"/>
              <a:t>Subtitle goes here</a:t>
            </a:r>
            <a:endParaRPr lang="en-GB" dirty="0"/>
          </a:p>
        </p:txBody>
      </p:sp>
    </p:spTree>
    <p:extLst>
      <p:ext uri="{BB962C8B-B14F-4D97-AF65-F5344CB8AC3E}">
        <p14:creationId xmlns:p14="http://schemas.microsoft.com/office/powerpoint/2010/main" val="3006253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Header_0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E733C5-DFA0-46E2-98BA-93580E7C19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5609"/>
          <a:stretch/>
        </p:blipFill>
        <p:spPr>
          <a:xfrm>
            <a:off x="0" y="-81025"/>
            <a:ext cx="12192000"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dirty="0"/>
              <a:t>Subtitle goes here</a:t>
            </a:r>
            <a:endParaRPr lang="en-GB" dirty="0"/>
          </a:p>
        </p:txBody>
      </p:sp>
    </p:spTree>
    <p:extLst>
      <p:ext uri="{BB962C8B-B14F-4D97-AF65-F5344CB8AC3E}">
        <p14:creationId xmlns:p14="http://schemas.microsoft.com/office/powerpoint/2010/main" val="3389994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Block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90" y="824698"/>
            <a:ext cx="3380148" cy="5208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6" y="1255008"/>
            <a:ext cx="2708475" cy="4416587"/>
          </a:xfrm>
        </p:spPr>
        <p:txBody>
          <a:bodyPr>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7" y="824698"/>
            <a:ext cx="3380148" cy="52086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824698"/>
            <a:ext cx="3380148" cy="520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3" y="1255008"/>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100" y="1255008"/>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Tree>
    <p:extLst>
      <p:ext uri="{BB962C8B-B14F-4D97-AF65-F5344CB8AC3E}">
        <p14:creationId xmlns:p14="http://schemas.microsoft.com/office/powerpoint/2010/main" val="3578854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Blocks_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90" y="3093235"/>
            <a:ext cx="3380148" cy="29400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6" y="3315303"/>
            <a:ext cx="2708475" cy="2356293"/>
          </a:xfrm>
        </p:spPr>
        <p:txBody>
          <a:bodyPr>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7" y="3093235"/>
            <a:ext cx="3380148" cy="294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3093235"/>
            <a:ext cx="3380148" cy="2940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3" y="3315303"/>
            <a:ext cx="2708475" cy="2356293"/>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100" y="3315303"/>
            <a:ext cx="2708475" cy="2356293"/>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3" name="Picture Placeholder 2">
            <a:extLst>
              <a:ext uri="{FF2B5EF4-FFF2-40B4-BE49-F238E27FC236}">
                <a16:creationId xmlns:a16="http://schemas.microsoft.com/office/drawing/2014/main" id="{E5A4FD05-4100-459E-95DA-2B7A22F0C16A}"/>
              </a:ext>
            </a:extLst>
          </p:cNvPr>
          <p:cNvSpPr>
            <a:spLocks noGrp="1"/>
          </p:cNvSpPr>
          <p:nvPr>
            <p:ph type="pic" sz="quarter" idx="14"/>
          </p:nvPr>
        </p:nvSpPr>
        <p:spPr>
          <a:xfrm>
            <a:off x="763589" y="809625"/>
            <a:ext cx="3368675" cy="2268539"/>
          </a:xfrm>
        </p:spPr>
        <p:txBody>
          <a:bodyPr/>
          <a:lstStyle/>
          <a:p>
            <a:endParaRPr lang="en-GB"/>
          </a:p>
        </p:txBody>
      </p:sp>
      <p:sp>
        <p:nvSpPr>
          <p:cNvPr id="10" name="Picture Placeholder 2">
            <a:extLst>
              <a:ext uri="{FF2B5EF4-FFF2-40B4-BE49-F238E27FC236}">
                <a16:creationId xmlns:a16="http://schemas.microsoft.com/office/drawing/2014/main" id="{89A6BCCC-0890-47CA-82CB-B97B61FD6454}"/>
              </a:ext>
            </a:extLst>
          </p:cNvPr>
          <p:cNvSpPr>
            <a:spLocks noGrp="1"/>
          </p:cNvSpPr>
          <p:nvPr>
            <p:ph type="pic" sz="quarter" idx="15"/>
          </p:nvPr>
        </p:nvSpPr>
        <p:spPr>
          <a:xfrm>
            <a:off x="4394453" y="809625"/>
            <a:ext cx="3368675" cy="2268539"/>
          </a:xfrm>
        </p:spPr>
        <p:txBody>
          <a:bodyPr/>
          <a:lstStyle/>
          <a:p>
            <a:endParaRPr lang="en-GB"/>
          </a:p>
        </p:txBody>
      </p:sp>
      <p:sp>
        <p:nvSpPr>
          <p:cNvPr id="11" name="Picture Placeholder 2">
            <a:extLst>
              <a:ext uri="{FF2B5EF4-FFF2-40B4-BE49-F238E27FC236}">
                <a16:creationId xmlns:a16="http://schemas.microsoft.com/office/drawing/2014/main" id="{B5731E4A-4C59-44AB-B1E6-30E705257518}"/>
              </a:ext>
            </a:extLst>
          </p:cNvPr>
          <p:cNvSpPr>
            <a:spLocks noGrp="1"/>
          </p:cNvSpPr>
          <p:nvPr>
            <p:ph type="pic" sz="quarter" idx="16"/>
          </p:nvPr>
        </p:nvSpPr>
        <p:spPr>
          <a:xfrm>
            <a:off x="8059740" y="824696"/>
            <a:ext cx="3368675" cy="2268539"/>
          </a:xfrm>
        </p:spPr>
        <p:txBody>
          <a:bodyPr/>
          <a:lstStyle/>
          <a:p>
            <a:endParaRPr lang="en-GB"/>
          </a:p>
        </p:txBody>
      </p:sp>
    </p:spTree>
    <p:extLst>
      <p:ext uri="{BB962C8B-B14F-4D97-AF65-F5344CB8AC3E}">
        <p14:creationId xmlns:p14="http://schemas.microsoft.com/office/powerpoint/2010/main" val="1998676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1" y="0"/>
            <a:ext cx="81585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9" y="752477"/>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4" y="0"/>
            <a:ext cx="4033837" cy="6858000"/>
          </a:xfrm>
        </p:spPr>
        <p:txBody>
          <a:bodyPr/>
          <a:lstStyle/>
          <a:p>
            <a:endParaRPr lang="en-GB"/>
          </a:p>
        </p:txBody>
      </p:sp>
    </p:spTree>
    <p:extLst>
      <p:ext uri="{BB962C8B-B14F-4D97-AF65-F5344CB8AC3E}">
        <p14:creationId xmlns:p14="http://schemas.microsoft.com/office/powerpoint/2010/main" val="131140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mple_Text_01">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dirty="0"/>
              <a:t>Subtitle goes here</a:t>
            </a:r>
            <a:endParaRPr lang="en-GB" dirty="0"/>
          </a:p>
        </p:txBody>
      </p:sp>
    </p:spTree>
    <p:extLst>
      <p:ext uri="{BB962C8B-B14F-4D97-AF65-F5344CB8AC3E}">
        <p14:creationId xmlns:p14="http://schemas.microsoft.com/office/powerpoint/2010/main" val="1751942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mple_Text_02">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6"/>
                </a:solidFill>
              </a:defRPr>
            </a:lvl1pPr>
          </a:lstStyle>
          <a:p>
            <a:pPr lvl="0"/>
            <a:r>
              <a:rPr lang="en-US" dirty="0"/>
              <a:t>Subtitle goes here</a:t>
            </a:r>
            <a:endParaRPr lang="en-GB" dirty="0"/>
          </a:p>
        </p:txBody>
      </p:sp>
    </p:spTree>
    <p:extLst>
      <p:ext uri="{BB962C8B-B14F-4D97-AF65-F5344CB8AC3E}">
        <p14:creationId xmlns:p14="http://schemas.microsoft.com/office/powerpoint/2010/main" val="1274928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_Text_03">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3"/>
                </a:solidFill>
              </a:defRPr>
            </a:lvl1pPr>
          </a:lstStyle>
          <a:p>
            <a:pPr lvl="0"/>
            <a:r>
              <a:rPr lang="en-US" dirty="0"/>
              <a:t>Subtitle goes here</a:t>
            </a:r>
            <a:endParaRPr lang="en-GB" dirty="0"/>
          </a:p>
        </p:txBody>
      </p:sp>
    </p:spTree>
    <p:extLst>
      <p:ext uri="{BB962C8B-B14F-4D97-AF65-F5344CB8AC3E}">
        <p14:creationId xmlns:p14="http://schemas.microsoft.com/office/powerpoint/2010/main" val="1010633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mple_Text_04">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3"/>
                </a:solidFill>
              </a:defRPr>
            </a:lvl1pPr>
          </a:lstStyle>
          <a:p>
            <a:pPr lvl="0"/>
            <a:r>
              <a:rPr lang="en-US" dirty="0"/>
              <a:t>Subtitle goes here</a:t>
            </a:r>
            <a:endParaRPr lang="en-GB" dirty="0"/>
          </a:p>
        </p:txBody>
      </p:sp>
      <p:pic>
        <p:nvPicPr>
          <p:cNvPr id="3" name="Picture 2">
            <a:extLst>
              <a:ext uri="{FF2B5EF4-FFF2-40B4-BE49-F238E27FC236}">
                <a16:creationId xmlns:a16="http://schemas.microsoft.com/office/drawing/2014/main" id="{D25C95C2-FFC3-40CD-80CA-61D16C82AF0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25"/>
          <a:stretch/>
        </p:blipFill>
        <p:spPr>
          <a:xfrm>
            <a:off x="8164286" y="0"/>
            <a:ext cx="4027714" cy="6858000"/>
          </a:xfrm>
          <a:prstGeom prst="rect">
            <a:avLst/>
          </a:prstGeom>
        </p:spPr>
      </p:pic>
    </p:spTree>
    <p:extLst>
      <p:ext uri="{BB962C8B-B14F-4D97-AF65-F5344CB8AC3E}">
        <p14:creationId xmlns:p14="http://schemas.microsoft.com/office/powerpoint/2010/main" val="487613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mple_Text_05">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2"/>
                </a:solidFill>
              </a:defRPr>
            </a:lvl1pPr>
          </a:lstStyle>
          <a:p>
            <a:pPr lvl="0"/>
            <a:r>
              <a:rPr lang="en-US" dirty="0"/>
              <a:t>Subtitle goes here</a:t>
            </a:r>
            <a:endParaRPr lang="en-GB" dirty="0"/>
          </a:p>
        </p:txBody>
      </p:sp>
      <p:pic>
        <p:nvPicPr>
          <p:cNvPr id="4" name="Picture 3">
            <a:extLst>
              <a:ext uri="{FF2B5EF4-FFF2-40B4-BE49-F238E27FC236}">
                <a16:creationId xmlns:a16="http://schemas.microsoft.com/office/drawing/2014/main" id="{FA7F58A5-C37B-43E4-B618-76CC8266F229}"/>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25"/>
          <a:stretch/>
        </p:blipFill>
        <p:spPr>
          <a:xfrm>
            <a:off x="8164284" y="0"/>
            <a:ext cx="4027715" cy="6858000"/>
          </a:xfrm>
          <a:prstGeom prst="rect">
            <a:avLst/>
          </a:prstGeom>
        </p:spPr>
      </p:pic>
    </p:spTree>
    <p:extLst>
      <p:ext uri="{BB962C8B-B14F-4D97-AF65-F5344CB8AC3E}">
        <p14:creationId xmlns:p14="http://schemas.microsoft.com/office/powerpoint/2010/main" val="2220775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mple_Text_06">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dirty="0"/>
              <a:t>Subtitle goes here</a:t>
            </a:r>
            <a:endParaRPr lang="en-GB" dirty="0"/>
          </a:p>
        </p:txBody>
      </p:sp>
      <p:pic>
        <p:nvPicPr>
          <p:cNvPr id="3" name="Picture 2">
            <a:extLst>
              <a:ext uri="{FF2B5EF4-FFF2-40B4-BE49-F238E27FC236}">
                <a16:creationId xmlns:a16="http://schemas.microsoft.com/office/drawing/2014/main" id="{F419D7F3-D19A-48A4-BF2A-6A634F4B280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55"/>
          <a:stretch/>
        </p:blipFill>
        <p:spPr>
          <a:xfrm>
            <a:off x="8164284" y="0"/>
            <a:ext cx="4027716" cy="6858000"/>
          </a:xfrm>
          <a:prstGeom prst="rect">
            <a:avLst/>
          </a:prstGeom>
        </p:spPr>
      </p:pic>
    </p:spTree>
    <p:extLst>
      <p:ext uri="{BB962C8B-B14F-4D97-AF65-F5344CB8AC3E}">
        <p14:creationId xmlns:p14="http://schemas.microsoft.com/office/powerpoint/2010/main" val="2349883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imple_Text_06">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dirty="0"/>
              <a:t>Subtitle goes here</a:t>
            </a:r>
            <a:endParaRPr lang="en-GB" dirty="0"/>
          </a:p>
        </p:txBody>
      </p:sp>
      <p:pic>
        <p:nvPicPr>
          <p:cNvPr id="4" name="Picture 3">
            <a:extLst>
              <a:ext uri="{FF2B5EF4-FFF2-40B4-BE49-F238E27FC236}">
                <a16:creationId xmlns:a16="http://schemas.microsoft.com/office/drawing/2014/main" id="{2A78AE98-F64C-40AB-BE77-9B53C9C233B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69727" y="0"/>
            <a:ext cx="4022273" cy="6858000"/>
          </a:xfrm>
          <a:prstGeom prst="rect">
            <a:avLst/>
          </a:prstGeom>
        </p:spPr>
      </p:pic>
    </p:spTree>
    <p:extLst>
      <p:ext uri="{BB962C8B-B14F-4D97-AF65-F5344CB8AC3E}">
        <p14:creationId xmlns:p14="http://schemas.microsoft.com/office/powerpoint/2010/main" val="1165037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Split_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F1BF8-1746-4D4E-92DE-3A3FACFA225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51308" r="19432"/>
          <a:stretch/>
        </p:blipFill>
        <p:spPr>
          <a:xfrm>
            <a:off x="4033420" y="3518704"/>
            <a:ext cx="8158580"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1" y="0"/>
            <a:ext cx="4033420" cy="6858000"/>
          </a:xfrm>
        </p:spPr>
        <p:txBody>
          <a:bodyPr/>
          <a:lstStyle/>
          <a:p>
            <a:endParaRPr lang="en-GB" dirty="0"/>
          </a:p>
        </p:txBody>
      </p:sp>
    </p:spTree>
    <p:extLst>
      <p:ext uri="{BB962C8B-B14F-4D97-AF65-F5344CB8AC3E}">
        <p14:creationId xmlns:p14="http://schemas.microsoft.com/office/powerpoint/2010/main" val="3151567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_Split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1E10A-3BBF-4AD8-BA98-5FF249609C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9262" t="28642" r="10168" b="22666"/>
          <a:stretch/>
        </p:blipFill>
        <p:spPr>
          <a:xfrm>
            <a:off x="4033419" y="3518704"/>
            <a:ext cx="8158581"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1" y="0"/>
            <a:ext cx="4033420" cy="6858000"/>
          </a:xfrm>
        </p:spPr>
        <p:txBody>
          <a:bodyPr/>
          <a:lstStyle/>
          <a:p>
            <a:endParaRPr lang="en-GB" dirty="0"/>
          </a:p>
        </p:txBody>
      </p:sp>
    </p:spTree>
    <p:extLst>
      <p:ext uri="{BB962C8B-B14F-4D97-AF65-F5344CB8AC3E}">
        <p14:creationId xmlns:p14="http://schemas.microsoft.com/office/powerpoint/2010/main" val="2486738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_Split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1E10A-3BBF-4AD8-BA98-5FF249609C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9262" t="28642" r="10168" b="22666"/>
          <a:stretch/>
        </p:blipFill>
        <p:spPr>
          <a:xfrm>
            <a:off x="4033419" y="3518704"/>
            <a:ext cx="8158581"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a:extLst>
              <a:ext uri="{FF2B5EF4-FFF2-40B4-BE49-F238E27FC236}">
                <a16:creationId xmlns:a16="http://schemas.microsoft.com/office/drawing/2014/main" id="{60B4B887-C7DC-4141-891F-BDB4D6E36771}"/>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 y="839"/>
            <a:ext cx="4129548" cy="6857161"/>
          </a:xfrm>
          <a:prstGeom prst="rect">
            <a:avLst/>
          </a:prstGeom>
        </p:spPr>
      </p:pic>
    </p:spTree>
    <p:extLst>
      <p:ext uri="{BB962C8B-B14F-4D97-AF65-F5344CB8AC3E}">
        <p14:creationId xmlns:p14="http://schemas.microsoft.com/office/powerpoint/2010/main" val="3292528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Columns_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a:extLst>
              <a:ext uri="{FF2B5EF4-FFF2-40B4-BE49-F238E27FC236}">
                <a16:creationId xmlns:a16="http://schemas.microsoft.com/office/drawing/2014/main" id="{84696862-A2A4-4DCF-9545-FF0EEF6A2068}"/>
              </a:ext>
            </a:extLst>
          </p:cNvPr>
          <p:cNvSpPr>
            <a:spLocks noGrp="1"/>
          </p:cNvSpPr>
          <p:nvPr>
            <p:ph type="body" sz="quarter" idx="11"/>
          </p:nvPr>
        </p:nvSpPr>
        <p:spPr>
          <a:xfrm>
            <a:off x="8727310" y="738187"/>
            <a:ext cx="2939971"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6421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Block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824696"/>
            <a:ext cx="3380148" cy="5208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1255007"/>
            <a:ext cx="2708475" cy="4416587"/>
          </a:xfrm>
        </p:spPr>
        <p:txBody>
          <a:bodyPr>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824696"/>
            <a:ext cx="3380148" cy="52086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824696"/>
            <a:ext cx="3380148" cy="520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Tree>
    <p:extLst>
      <p:ext uri="{BB962C8B-B14F-4D97-AF65-F5344CB8AC3E}">
        <p14:creationId xmlns:p14="http://schemas.microsoft.com/office/powerpoint/2010/main" val="2546290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_Block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824696"/>
            <a:ext cx="3380148" cy="52086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824696"/>
            <a:ext cx="3380148" cy="520860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824696"/>
            <a:ext cx="3380148" cy="52086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Tree>
    <p:extLst>
      <p:ext uri="{BB962C8B-B14F-4D97-AF65-F5344CB8AC3E}">
        <p14:creationId xmlns:p14="http://schemas.microsoft.com/office/powerpoint/2010/main" val="1131155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Blocks_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3093234"/>
            <a:ext cx="3380148" cy="29400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3315302"/>
            <a:ext cx="2708475" cy="2356293"/>
          </a:xfrm>
        </p:spPr>
        <p:txBody>
          <a:bodyPr>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3093234"/>
            <a:ext cx="3380148" cy="294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3093234"/>
            <a:ext cx="3380148" cy="2940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3315302"/>
            <a:ext cx="2708475" cy="2356293"/>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3315302"/>
            <a:ext cx="2708475" cy="2356293"/>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3" name="Picture Placeholder 2">
            <a:extLst>
              <a:ext uri="{FF2B5EF4-FFF2-40B4-BE49-F238E27FC236}">
                <a16:creationId xmlns:a16="http://schemas.microsoft.com/office/drawing/2014/main" id="{E5A4FD05-4100-459E-95DA-2B7A22F0C16A}"/>
              </a:ext>
            </a:extLst>
          </p:cNvPr>
          <p:cNvSpPr>
            <a:spLocks noGrp="1"/>
          </p:cNvSpPr>
          <p:nvPr>
            <p:ph type="pic" sz="quarter" idx="14"/>
          </p:nvPr>
        </p:nvSpPr>
        <p:spPr>
          <a:xfrm>
            <a:off x="763588" y="809625"/>
            <a:ext cx="3368675" cy="2268538"/>
          </a:xfrm>
        </p:spPr>
        <p:txBody>
          <a:bodyPr/>
          <a:lstStyle/>
          <a:p>
            <a:endParaRPr lang="en-GB"/>
          </a:p>
        </p:txBody>
      </p:sp>
      <p:sp>
        <p:nvSpPr>
          <p:cNvPr id="10" name="Picture Placeholder 2">
            <a:extLst>
              <a:ext uri="{FF2B5EF4-FFF2-40B4-BE49-F238E27FC236}">
                <a16:creationId xmlns:a16="http://schemas.microsoft.com/office/drawing/2014/main" id="{89A6BCCC-0890-47CA-82CB-B97B61FD6454}"/>
              </a:ext>
            </a:extLst>
          </p:cNvPr>
          <p:cNvSpPr>
            <a:spLocks noGrp="1"/>
          </p:cNvSpPr>
          <p:nvPr>
            <p:ph type="pic" sz="quarter" idx="15"/>
          </p:nvPr>
        </p:nvSpPr>
        <p:spPr>
          <a:xfrm>
            <a:off x="4394452" y="809625"/>
            <a:ext cx="3368675" cy="2268538"/>
          </a:xfrm>
        </p:spPr>
        <p:txBody>
          <a:bodyPr/>
          <a:lstStyle/>
          <a:p>
            <a:endParaRPr lang="en-GB"/>
          </a:p>
        </p:txBody>
      </p:sp>
      <p:sp>
        <p:nvSpPr>
          <p:cNvPr id="11" name="Picture Placeholder 2">
            <a:extLst>
              <a:ext uri="{FF2B5EF4-FFF2-40B4-BE49-F238E27FC236}">
                <a16:creationId xmlns:a16="http://schemas.microsoft.com/office/drawing/2014/main" id="{B5731E4A-4C59-44AB-B1E6-30E705257518}"/>
              </a:ext>
            </a:extLst>
          </p:cNvPr>
          <p:cNvSpPr>
            <a:spLocks noGrp="1"/>
          </p:cNvSpPr>
          <p:nvPr>
            <p:ph type="pic" sz="quarter" idx="16"/>
          </p:nvPr>
        </p:nvSpPr>
        <p:spPr>
          <a:xfrm>
            <a:off x="8059739" y="824696"/>
            <a:ext cx="3368675" cy="2268538"/>
          </a:xfrm>
        </p:spPr>
        <p:txBody>
          <a:bodyPr/>
          <a:lstStyle/>
          <a:p>
            <a:endParaRPr lang="en-GB"/>
          </a:p>
        </p:txBody>
      </p:sp>
    </p:spTree>
    <p:extLst>
      <p:ext uri="{BB962C8B-B14F-4D97-AF65-F5344CB8AC3E}">
        <p14:creationId xmlns:p14="http://schemas.microsoft.com/office/powerpoint/2010/main" val="4015670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Blank_Lef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763588" y="1296364"/>
            <a:ext cx="4919582" cy="42652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6096000" y="1296363"/>
            <a:ext cx="5332412" cy="4265271"/>
          </a:xfrm>
        </p:spPr>
        <p:txBody>
          <a:bodyPr/>
          <a:lstStyle/>
          <a:p>
            <a:endParaRPr lang="en-GB" dirty="0"/>
          </a:p>
        </p:txBody>
      </p:sp>
    </p:spTree>
    <p:extLst>
      <p:ext uri="{BB962C8B-B14F-4D97-AF65-F5344CB8AC3E}">
        <p14:creationId xmlns:p14="http://schemas.microsoft.com/office/powerpoint/2010/main" val="3203783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Blank_Righ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6396942" y="1296364"/>
            <a:ext cx="4919582" cy="42652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756212" y="1296363"/>
            <a:ext cx="5332412" cy="4265271"/>
          </a:xfrm>
        </p:spPr>
        <p:txBody>
          <a:bodyPr/>
          <a:lstStyle/>
          <a:p>
            <a:endParaRPr lang="en-GB" dirty="0"/>
          </a:p>
        </p:txBody>
      </p:sp>
    </p:spTree>
    <p:extLst>
      <p:ext uri="{BB962C8B-B14F-4D97-AF65-F5344CB8AC3E}">
        <p14:creationId xmlns:p14="http://schemas.microsoft.com/office/powerpoint/2010/main" val="1512532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pact_Text_01">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3434094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mpact_Text_01">
    <p:bg>
      <p:bgPr>
        <a:solidFill>
          <a:schemeClr val="accent5"/>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3250281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pact_Text_02">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604383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pact_Text_03">
    <p:bg>
      <p:bgPr>
        <a:solidFill>
          <a:schemeClr val="accent3"/>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2069071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pact_Text_Image_01">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dirty="0"/>
              <a:t>Big impactful text goes on this slide</a:t>
            </a:r>
            <a:endParaRPr lang="en-GB" dirty="0"/>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108834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33559605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pact_Text_Image_01">
    <p:bg>
      <p:bgRef idx="1001">
        <a:schemeClr val="bg2"/>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tx1"/>
                </a:solidFill>
              </a:defRPr>
            </a:lvl1pPr>
          </a:lstStyle>
          <a:p>
            <a:pPr lvl="0"/>
            <a:r>
              <a:rPr lang="en-US" dirty="0"/>
              <a:t>Big impactful text goes on this slide</a:t>
            </a:r>
            <a:endParaRPr lang="en-GB" dirty="0"/>
          </a:p>
        </p:txBody>
      </p:sp>
      <p:pic>
        <p:nvPicPr>
          <p:cNvPr id="4" name="Picture 3">
            <a:extLst>
              <a:ext uri="{FF2B5EF4-FFF2-40B4-BE49-F238E27FC236}">
                <a16:creationId xmlns:a16="http://schemas.microsoft.com/office/drawing/2014/main" id="{05F631B0-6BD1-4579-A196-5C01BE369D4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pic>
        <p:nvPicPr>
          <p:cNvPr id="5" name="Picture 4">
            <a:extLst>
              <a:ext uri="{FF2B5EF4-FFF2-40B4-BE49-F238E27FC236}">
                <a16:creationId xmlns:a16="http://schemas.microsoft.com/office/drawing/2014/main" id="{25870C9F-EED0-4C74-AB90-3E270957BA50}"/>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spTree>
    <p:extLst>
      <p:ext uri="{BB962C8B-B14F-4D97-AF65-F5344CB8AC3E}">
        <p14:creationId xmlns:p14="http://schemas.microsoft.com/office/powerpoint/2010/main" val="1057507353"/>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pact_Text_Image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9B20F3-D2FB-4EC2-8E39-ADAEF469AD5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925"/>
          <a:stretch/>
        </p:blipFill>
        <p:spPr>
          <a:xfrm>
            <a:off x="0"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dirty="0"/>
              <a:t>Big impactful text goes on this slide</a:t>
            </a:r>
            <a:endParaRPr lang="en-GB" dirty="0"/>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4167950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mpact_Text_Image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9B20F3-D2FB-4EC2-8E39-ADAEF469AD5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925"/>
          <a:stretch/>
        </p:blipFill>
        <p:spPr>
          <a:xfrm>
            <a:off x="0"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dirty="0"/>
              <a:t>Big impactful text goes on this slide</a:t>
            </a:r>
            <a:endParaRPr lang="en-GB" dirty="0"/>
          </a:p>
        </p:txBody>
      </p:sp>
      <p:pic>
        <p:nvPicPr>
          <p:cNvPr id="5" name="Picture 4">
            <a:extLst>
              <a:ext uri="{FF2B5EF4-FFF2-40B4-BE49-F238E27FC236}">
                <a16:creationId xmlns:a16="http://schemas.microsoft.com/office/drawing/2014/main" id="{BDD4D0BA-A578-48D0-84A8-14A7A33209C9}"/>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spTree>
    <p:extLst>
      <p:ext uri="{BB962C8B-B14F-4D97-AF65-F5344CB8AC3E}">
        <p14:creationId xmlns:p14="http://schemas.microsoft.com/office/powerpoint/2010/main" val="2256612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lank mc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423757"/>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 images central">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9E055C9-E8AE-494F-9C1A-390E53D83175}"/>
              </a:ext>
            </a:extLst>
          </p:cNvPr>
          <p:cNvSpPr>
            <a:spLocks noGrp="1"/>
          </p:cNvSpPr>
          <p:nvPr>
            <p:ph type="pic" sz="quarter" idx="11"/>
          </p:nvPr>
        </p:nvSpPr>
        <p:spPr>
          <a:xfrm>
            <a:off x="3420533" y="0"/>
            <a:ext cx="2675467" cy="3429000"/>
          </a:xfrm>
          <a:pattFill prst="pct30">
            <a:fgClr>
              <a:schemeClr val="accent1"/>
            </a:fgClr>
            <a:bgClr>
              <a:schemeClr val="bg1"/>
            </a:bgClr>
          </a:pattFill>
        </p:spPr>
        <p:txBody>
          <a:bodyPr/>
          <a:lstStyle/>
          <a:p>
            <a:endParaRPr lang="en-GB"/>
          </a:p>
        </p:txBody>
      </p:sp>
      <p:sp>
        <p:nvSpPr>
          <p:cNvPr id="3" name="Picture Placeholder 2">
            <a:extLst>
              <a:ext uri="{FF2B5EF4-FFF2-40B4-BE49-F238E27FC236}">
                <a16:creationId xmlns:a16="http://schemas.microsoft.com/office/drawing/2014/main" id="{5C8E30F4-F37E-8743-BF08-FF489B1477C9}"/>
              </a:ext>
            </a:extLst>
          </p:cNvPr>
          <p:cNvSpPr>
            <a:spLocks noGrp="1"/>
          </p:cNvSpPr>
          <p:nvPr>
            <p:ph type="pic" sz="quarter" idx="12"/>
          </p:nvPr>
        </p:nvSpPr>
        <p:spPr>
          <a:xfrm>
            <a:off x="6096001" y="0"/>
            <a:ext cx="2675467" cy="3429000"/>
          </a:xfrm>
          <a:pattFill prst="pct30">
            <a:fgClr>
              <a:schemeClr val="accent1"/>
            </a:fgClr>
            <a:bgClr>
              <a:schemeClr val="bg1"/>
            </a:bgClr>
          </a:pattFill>
        </p:spPr>
        <p:txBody>
          <a:bodyPr/>
          <a:lstStyle/>
          <a:p>
            <a:endParaRPr lang="en-GB"/>
          </a:p>
        </p:txBody>
      </p:sp>
      <p:sp>
        <p:nvSpPr>
          <p:cNvPr id="4" name="Picture Placeholder 2">
            <a:extLst>
              <a:ext uri="{FF2B5EF4-FFF2-40B4-BE49-F238E27FC236}">
                <a16:creationId xmlns:a16="http://schemas.microsoft.com/office/drawing/2014/main" id="{ACF895F9-AFCF-F849-806C-6FCACCCFF97B}"/>
              </a:ext>
            </a:extLst>
          </p:cNvPr>
          <p:cNvSpPr>
            <a:spLocks noGrp="1"/>
          </p:cNvSpPr>
          <p:nvPr>
            <p:ph type="pic" sz="quarter" idx="13"/>
          </p:nvPr>
        </p:nvSpPr>
        <p:spPr>
          <a:xfrm>
            <a:off x="3420533" y="3429000"/>
            <a:ext cx="2675467" cy="3429000"/>
          </a:xfrm>
          <a:pattFill prst="pct30">
            <a:fgClr>
              <a:schemeClr val="accent1"/>
            </a:fgClr>
            <a:bgClr>
              <a:schemeClr val="bg1"/>
            </a:bgClr>
          </a:pattFill>
        </p:spPr>
        <p:txBody>
          <a:bodyPr/>
          <a:lstStyle/>
          <a:p>
            <a:endParaRPr lang="en-GB"/>
          </a:p>
        </p:txBody>
      </p:sp>
      <p:sp>
        <p:nvSpPr>
          <p:cNvPr id="6" name="Picture Placeholder 2">
            <a:extLst>
              <a:ext uri="{FF2B5EF4-FFF2-40B4-BE49-F238E27FC236}">
                <a16:creationId xmlns:a16="http://schemas.microsoft.com/office/drawing/2014/main" id="{4700CE69-9FF5-924D-9238-5F062A05D2FE}"/>
              </a:ext>
            </a:extLst>
          </p:cNvPr>
          <p:cNvSpPr>
            <a:spLocks noGrp="1"/>
          </p:cNvSpPr>
          <p:nvPr>
            <p:ph type="pic" sz="quarter" idx="14"/>
          </p:nvPr>
        </p:nvSpPr>
        <p:spPr>
          <a:xfrm>
            <a:off x="6096001" y="3429000"/>
            <a:ext cx="2675467" cy="3429000"/>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75230743"/>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08" userDrawn="1">
          <p15:clr>
            <a:srgbClr val="FBAE40"/>
          </p15:clr>
        </p15:guide>
        <p15:guide id="24" pos="6259" userDrawn="1">
          <p15:clr>
            <a:srgbClr val="FBAE40"/>
          </p15:clr>
        </p15:guide>
        <p15:guide id="25" pos="6699" userDrawn="1">
          <p15:clr>
            <a:srgbClr val="FBAE40"/>
          </p15:clr>
        </p15:guide>
        <p15:guide id="26" pos="6833"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pact_Text_Image_0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73422D-BC8E-482B-9AA9-107C4E50964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832"/>
          <a:stretch/>
        </p:blipFill>
        <p:spPr>
          <a:xfrm>
            <a:off x="1"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tx1"/>
                </a:solidFill>
              </a:defRPr>
            </a:lvl1pPr>
          </a:lstStyle>
          <a:p>
            <a:pPr lvl="0"/>
            <a:r>
              <a:rPr lang="en-US" dirty="0"/>
              <a:t>Big impactful text goes on this slide</a:t>
            </a:r>
            <a:endParaRPr lang="en-GB" dirty="0"/>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2277315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064161-BE7C-4B43-9279-73D9208FD747}" type="datetimeFigureOut">
              <a:rPr lang="en-GB" smtClean="0"/>
              <a:pPr/>
              <a:t>12/02/2026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D4D923-4284-41E8-861D-1B479374323E}" type="slidenum">
              <a:rPr lang="en-GB" smtClean="0"/>
              <a:pPr/>
              <a:t>‹#›</a:t>
            </a:fld>
            <a:endParaRPr lang="en-GB"/>
          </a:p>
        </p:txBody>
      </p:sp>
    </p:spTree>
    <p:extLst>
      <p:ext uri="{BB962C8B-B14F-4D97-AF65-F5344CB8AC3E}">
        <p14:creationId xmlns:p14="http://schemas.microsoft.com/office/powerpoint/2010/main" val="2218968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_0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36743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_0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86367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_03">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0F73B-468C-4A42-974B-5C0093414F0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23"/>
          <a:stretch/>
        </p:blipFill>
        <p:spPr>
          <a:xfrm>
            <a:off x="0" y="0"/>
            <a:ext cx="12192000" cy="6858000"/>
          </a:xfrm>
          <a:prstGeom prst="rect">
            <a:avLst/>
          </a:prstGeom>
        </p:spPr>
      </p:pic>
    </p:spTree>
    <p:extLst>
      <p:ext uri="{BB962C8B-B14F-4D97-AF65-F5344CB8AC3E}">
        <p14:creationId xmlns:p14="http://schemas.microsoft.com/office/powerpoint/2010/main" val="377296959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699BD572-69C1-4FB4-B6D5-BA2F806E873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58580" y="-4273"/>
            <a:ext cx="4033420" cy="6869471"/>
          </a:xfrm>
          <a:prstGeom prst="rect">
            <a:avLst/>
          </a:prstGeom>
        </p:spPr>
      </p:pic>
    </p:spTree>
    <p:extLst>
      <p:ext uri="{BB962C8B-B14F-4D97-AF65-F5344CB8AC3E}">
        <p14:creationId xmlns:p14="http://schemas.microsoft.com/office/powerpoint/2010/main" val="3732235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_04">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16987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lank_04">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874382"/>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Blank_0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75954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Blank_04">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42482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_05">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2B1BB-2556-4841-899C-2BCF54F5B55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44"/>
          <a:stretch/>
        </p:blipFill>
        <p:spPr>
          <a:xfrm>
            <a:off x="0" y="0"/>
            <a:ext cx="12192000" cy="6858000"/>
          </a:xfrm>
          <a:prstGeom prst="rect">
            <a:avLst/>
          </a:prstGeom>
        </p:spPr>
      </p:pic>
    </p:spTree>
    <p:extLst>
      <p:ext uri="{BB962C8B-B14F-4D97-AF65-F5344CB8AC3E}">
        <p14:creationId xmlns:p14="http://schemas.microsoft.com/office/powerpoint/2010/main" val="428028358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_06">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35011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_07">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27042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_08">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E7A05-2FBB-4EA8-A6DF-3F1724F31EB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44"/>
          <a:stretch/>
        </p:blipFill>
        <p:spPr>
          <a:xfrm>
            <a:off x="0" y="0"/>
            <a:ext cx="12192000" cy="6858000"/>
          </a:xfrm>
          <a:prstGeom prst="rect">
            <a:avLst/>
          </a:prstGeom>
        </p:spPr>
      </p:pic>
    </p:spTree>
    <p:extLst>
      <p:ext uri="{BB962C8B-B14F-4D97-AF65-F5344CB8AC3E}">
        <p14:creationId xmlns:p14="http://schemas.microsoft.com/office/powerpoint/2010/main" val="2512397920"/>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ustom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28C6E-40A7-4FAE-AB1D-D0BFC734EC74}"/>
              </a:ext>
            </a:extLst>
          </p:cNvPr>
          <p:cNvSpPr>
            <a:spLocks noGrp="1"/>
          </p:cNvSpPr>
          <p:nvPr>
            <p:ph type="ctrTitle" hasCustomPrompt="1"/>
          </p:nvPr>
        </p:nvSpPr>
        <p:spPr>
          <a:xfrm>
            <a:off x="1479984" y="1932591"/>
            <a:ext cx="5765764" cy="3424014"/>
          </a:xfrm>
        </p:spPr>
        <p:txBody>
          <a:bodyPr wrap="square" anchor="t" anchorCtr="0">
            <a:spAutoFit/>
          </a:bodyPr>
          <a:lstStyle>
            <a:lvl1pPr algn="l">
              <a:defRPr sz="6000">
                <a:solidFill>
                  <a:schemeClr val="bg1"/>
                </a:solidFill>
              </a:defRPr>
            </a:lvl1pPr>
          </a:lstStyle>
          <a:p>
            <a:r>
              <a:rPr lang="en-US"/>
              <a:t>Hello!</a:t>
            </a:r>
            <a:br>
              <a:rPr lang="en-US"/>
            </a:br>
            <a:r>
              <a:rPr lang="en-US"/>
              <a:t>Title of the presentation goes here</a:t>
            </a:r>
            <a:endParaRPr lang="en-GB"/>
          </a:p>
        </p:txBody>
      </p:sp>
      <p:sp>
        <p:nvSpPr>
          <p:cNvPr id="4" name="Date Placeholder 3">
            <a:extLst>
              <a:ext uri="{FF2B5EF4-FFF2-40B4-BE49-F238E27FC236}">
                <a16:creationId xmlns:a16="http://schemas.microsoft.com/office/drawing/2014/main" id="{0F829E56-FE6F-4D02-998B-37A92F91B01E}"/>
              </a:ext>
            </a:extLst>
          </p:cNvPr>
          <p:cNvSpPr>
            <a:spLocks noGrp="1"/>
          </p:cNvSpPr>
          <p:nvPr>
            <p:ph type="dt" sz="half" idx="10"/>
          </p:nvPr>
        </p:nvSpPr>
        <p:spPr>
          <a:xfrm>
            <a:off x="436963" y="6356350"/>
            <a:ext cx="1372565" cy="365125"/>
          </a:xfrm>
        </p:spPr>
        <p:txBody>
          <a:bodyPr/>
          <a:lstStyle>
            <a:lvl1pPr>
              <a:defRPr b="1">
                <a:solidFill>
                  <a:schemeClr val="tx1"/>
                </a:solidFill>
              </a:defRPr>
            </a:lvl1pPr>
          </a:lstStyle>
          <a:p>
            <a:fld id="{85FB56A3-6158-4902-B142-74DBE8BB2303}" type="datetimeFigureOut">
              <a:rPr lang="en-GB" smtClean="0"/>
              <a:pPr/>
              <a:t>12/02/2026</a:t>
            </a:fld>
            <a:endParaRPr lang="en-GB"/>
          </a:p>
        </p:txBody>
      </p:sp>
      <p:sp>
        <p:nvSpPr>
          <p:cNvPr id="5" name="Footer Placeholder 4">
            <a:extLst>
              <a:ext uri="{FF2B5EF4-FFF2-40B4-BE49-F238E27FC236}">
                <a16:creationId xmlns:a16="http://schemas.microsoft.com/office/drawing/2014/main" id="{A8A5F0DA-7C5F-45F0-AF04-F062ED3E6B6F}"/>
              </a:ext>
            </a:extLst>
          </p:cNvPr>
          <p:cNvSpPr>
            <a:spLocks noGrp="1"/>
          </p:cNvSpPr>
          <p:nvPr>
            <p:ph type="ftr" sz="quarter" idx="11"/>
          </p:nvPr>
        </p:nvSpPr>
        <p:spPr>
          <a:xfrm>
            <a:off x="2246491" y="6356350"/>
            <a:ext cx="4114800" cy="365125"/>
          </a:xfrm>
        </p:spPr>
        <p:txBody>
          <a:bodyPr/>
          <a:lstStyle>
            <a:lvl1pPr algn="l">
              <a:defRPr b="1">
                <a:solidFill>
                  <a:schemeClr val="tx1"/>
                </a:solidFill>
              </a:defRPr>
            </a:lvl1pPr>
          </a:lstStyle>
          <a:p>
            <a:endParaRPr lang="en-GB"/>
          </a:p>
        </p:txBody>
      </p:sp>
      <p:sp>
        <p:nvSpPr>
          <p:cNvPr id="14" name="Text Placeholder 13">
            <a:extLst>
              <a:ext uri="{FF2B5EF4-FFF2-40B4-BE49-F238E27FC236}">
                <a16:creationId xmlns:a16="http://schemas.microsoft.com/office/drawing/2014/main" id="{6A43D8DA-3DE5-4E35-91CB-22071993C266}"/>
              </a:ext>
            </a:extLst>
          </p:cNvPr>
          <p:cNvSpPr>
            <a:spLocks noGrp="1"/>
          </p:cNvSpPr>
          <p:nvPr>
            <p:ph type="body" sz="quarter" idx="12" hasCustomPrompt="1"/>
          </p:nvPr>
        </p:nvSpPr>
        <p:spPr>
          <a:xfrm>
            <a:off x="8693150" y="3644598"/>
            <a:ext cx="2927350" cy="2711752"/>
          </a:xfrm>
        </p:spPr>
        <p:txBody>
          <a:bodyPr>
            <a:normAutofit/>
          </a:bodyPr>
          <a:lstStyle>
            <a:lvl1pPr marL="0" indent="0">
              <a:lnSpc>
                <a:spcPct val="10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Subtitle, your name, your team or any other text goes here.</a:t>
            </a:r>
            <a:endParaRPr lang="en-GB"/>
          </a:p>
        </p:txBody>
      </p:sp>
    </p:spTree>
    <p:extLst>
      <p:ext uri="{BB962C8B-B14F-4D97-AF65-F5344CB8AC3E}">
        <p14:creationId xmlns:p14="http://schemas.microsoft.com/office/powerpoint/2010/main" val="24872921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ull image">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3DAE76BE-79F9-8746-972B-666AE4750F8D}"/>
              </a:ext>
            </a:extLst>
          </p:cNvPr>
          <p:cNvSpPr>
            <a:spLocks noGrp="1"/>
          </p:cNvSpPr>
          <p:nvPr>
            <p:ph type="pic" sz="quarter" idx="10"/>
          </p:nvPr>
        </p:nvSpPr>
        <p:spPr>
          <a:xfrm>
            <a:off x="0" y="0"/>
            <a:ext cx="12192000" cy="6858000"/>
          </a:xfrm>
        </p:spPr>
        <p:txBody>
          <a:bodyPr/>
          <a:lstStyle/>
          <a:p>
            <a:endParaRPr lang="en-GB"/>
          </a:p>
        </p:txBody>
      </p:sp>
    </p:spTree>
    <p:extLst>
      <p:ext uri="{BB962C8B-B14F-4D97-AF65-F5344CB8AC3E}">
        <p14:creationId xmlns:p14="http://schemas.microsoft.com/office/powerpoint/2010/main" val="2952407624"/>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33"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45" userDrawn="1">
          <p15:clr>
            <a:srgbClr val="FBAE40"/>
          </p15:clr>
        </p15:guide>
        <p15:guide id="31" orient="horz" pos="39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Columns_03">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296934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9E055C9-E8AE-494F-9C1A-390E53D83175}"/>
              </a:ext>
            </a:extLst>
          </p:cNvPr>
          <p:cNvSpPr>
            <a:spLocks noGrp="1"/>
          </p:cNvSpPr>
          <p:nvPr>
            <p:ph type="pic" sz="quarter" idx="11"/>
          </p:nvPr>
        </p:nvSpPr>
        <p:spPr>
          <a:xfrm>
            <a:off x="7137401" y="0"/>
            <a:ext cx="5054601" cy="6858000"/>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1777562356"/>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9E055C9-E8AE-494F-9C1A-390E53D83175}"/>
              </a:ext>
            </a:extLst>
          </p:cNvPr>
          <p:cNvSpPr>
            <a:spLocks noGrp="1"/>
          </p:cNvSpPr>
          <p:nvPr>
            <p:ph type="pic" sz="quarter" idx="11"/>
          </p:nvPr>
        </p:nvSpPr>
        <p:spPr>
          <a:xfrm>
            <a:off x="1" y="0"/>
            <a:ext cx="5054601" cy="6858000"/>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3189315233"/>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mcs">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132964"/>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images central">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9E055C9-E8AE-494F-9C1A-390E53D83175}"/>
              </a:ext>
            </a:extLst>
          </p:cNvPr>
          <p:cNvSpPr>
            <a:spLocks noGrp="1"/>
          </p:cNvSpPr>
          <p:nvPr>
            <p:ph type="pic" sz="quarter" idx="11"/>
          </p:nvPr>
        </p:nvSpPr>
        <p:spPr>
          <a:xfrm>
            <a:off x="3420533" y="0"/>
            <a:ext cx="2675467" cy="3429000"/>
          </a:xfrm>
          <a:pattFill prst="pct30">
            <a:fgClr>
              <a:schemeClr val="accent1"/>
            </a:fgClr>
            <a:bgClr>
              <a:schemeClr val="bg1"/>
            </a:bgClr>
          </a:pattFill>
        </p:spPr>
        <p:txBody>
          <a:bodyPr/>
          <a:lstStyle/>
          <a:p>
            <a:endParaRPr lang="en-GB"/>
          </a:p>
        </p:txBody>
      </p:sp>
      <p:sp>
        <p:nvSpPr>
          <p:cNvPr id="3" name="Picture Placeholder 2">
            <a:extLst>
              <a:ext uri="{FF2B5EF4-FFF2-40B4-BE49-F238E27FC236}">
                <a16:creationId xmlns:a16="http://schemas.microsoft.com/office/drawing/2014/main" id="{5C8E30F4-F37E-8743-BF08-FF489B1477C9}"/>
              </a:ext>
            </a:extLst>
          </p:cNvPr>
          <p:cNvSpPr>
            <a:spLocks noGrp="1"/>
          </p:cNvSpPr>
          <p:nvPr>
            <p:ph type="pic" sz="quarter" idx="12"/>
          </p:nvPr>
        </p:nvSpPr>
        <p:spPr>
          <a:xfrm>
            <a:off x="6096001" y="0"/>
            <a:ext cx="2675467" cy="3429000"/>
          </a:xfrm>
          <a:pattFill prst="pct30">
            <a:fgClr>
              <a:schemeClr val="accent1"/>
            </a:fgClr>
            <a:bgClr>
              <a:schemeClr val="bg1"/>
            </a:bgClr>
          </a:pattFill>
        </p:spPr>
        <p:txBody>
          <a:bodyPr/>
          <a:lstStyle/>
          <a:p>
            <a:endParaRPr lang="en-GB"/>
          </a:p>
        </p:txBody>
      </p:sp>
      <p:sp>
        <p:nvSpPr>
          <p:cNvPr id="4" name="Picture Placeholder 2">
            <a:extLst>
              <a:ext uri="{FF2B5EF4-FFF2-40B4-BE49-F238E27FC236}">
                <a16:creationId xmlns:a16="http://schemas.microsoft.com/office/drawing/2014/main" id="{ACF895F9-AFCF-F849-806C-6FCACCCFF97B}"/>
              </a:ext>
            </a:extLst>
          </p:cNvPr>
          <p:cNvSpPr>
            <a:spLocks noGrp="1"/>
          </p:cNvSpPr>
          <p:nvPr>
            <p:ph type="pic" sz="quarter" idx="13"/>
          </p:nvPr>
        </p:nvSpPr>
        <p:spPr>
          <a:xfrm>
            <a:off x="3420533" y="3429000"/>
            <a:ext cx="2675467" cy="3429000"/>
          </a:xfrm>
          <a:pattFill prst="pct30">
            <a:fgClr>
              <a:schemeClr val="accent1"/>
            </a:fgClr>
            <a:bgClr>
              <a:schemeClr val="bg1"/>
            </a:bgClr>
          </a:pattFill>
        </p:spPr>
        <p:txBody>
          <a:bodyPr/>
          <a:lstStyle/>
          <a:p>
            <a:endParaRPr lang="en-GB"/>
          </a:p>
        </p:txBody>
      </p:sp>
      <p:sp>
        <p:nvSpPr>
          <p:cNvPr id="6" name="Picture Placeholder 2">
            <a:extLst>
              <a:ext uri="{FF2B5EF4-FFF2-40B4-BE49-F238E27FC236}">
                <a16:creationId xmlns:a16="http://schemas.microsoft.com/office/drawing/2014/main" id="{4700CE69-9FF5-924D-9238-5F062A05D2FE}"/>
              </a:ext>
            </a:extLst>
          </p:cNvPr>
          <p:cNvSpPr>
            <a:spLocks noGrp="1"/>
          </p:cNvSpPr>
          <p:nvPr>
            <p:ph type="pic" sz="quarter" idx="14"/>
          </p:nvPr>
        </p:nvSpPr>
        <p:spPr>
          <a:xfrm>
            <a:off x="6096001" y="3429000"/>
            <a:ext cx="2675467" cy="3429000"/>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2262215454"/>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08" userDrawn="1">
          <p15:clr>
            <a:srgbClr val="FBAE40"/>
          </p15:clr>
        </p15:guide>
        <p15:guide id="24" pos="6259" userDrawn="1">
          <p15:clr>
            <a:srgbClr val="FBAE40"/>
          </p15:clr>
        </p15:guide>
        <p15:guide id="25" pos="6699" userDrawn="1">
          <p15:clr>
            <a:srgbClr val="FBAE40"/>
          </p15:clr>
        </p15:guide>
        <p15:guide id="26" pos="6833"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images, main righ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9E055C9-E8AE-494F-9C1A-390E53D83175}"/>
              </a:ext>
            </a:extLst>
          </p:cNvPr>
          <p:cNvSpPr>
            <a:spLocks noGrp="1"/>
          </p:cNvSpPr>
          <p:nvPr>
            <p:ph type="pic" sz="quarter" idx="11"/>
          </p:nvPr>
        </p:nvSpPr>
        <p:spPr>
          <a:xfrm>
            <a:off x="3427201" y="0"/>
            <a:ext cx="8764801" cy="6858000"/>
          </a:xfrm>
          <a:pattFill prst="pct30">
            <a:fgClr>
              <a:schemeClr val="accent1"/>
            </a:fgClr>
            <a:bgClr>
              <a:schemeClr val="bg1"/>
            </a:bgClr>
          </a:pattFill>
        </p:spPr>
        <p:txBody>
          <a:bodyPr/>
          <a:lstStyle/>
          <a:p>
            <a:endParaRPr lang="en-GB"/>
          </a:p>
        </p:txBody>
      </p:sp>
      <p:sp>
        <p:nvSpPr>
          <p:cNvPr id="3" name="Picture Placeholder 2">
            <a:extLst>
              <a:ext uri="{FF2B5EF4-FFF2-40B4-BE49-F238E27FC236}">
                <a16:creationId xmlns:a16="http://schemas.microsoft.com/office/drawing/2014/main" id="{EEEDF516-01E4-D744-9616-8BB212CF60D6}"/>
              </a:ext>
            </a:extLst>
          </p:cNvPr>
          <p:cNvSpPr>
            <a:spLocks noGrp="1"/>
          </p:cNvSpPr>
          <p:nvPr>
            <p:ph type="pic" sz="quarter" idx="12"/>
          </p:nvPr>
        </p:nvSpPr>
        <p:spPr>
          <a:xfrm>
            <a:off x="0" y="0"/>
            <a:ext cx="3427200" cy="3429000"/>
          </a:xfrm>
          <a:pattFill prst="pct30">
            <a:fgClr>
              <a:schemeClr val="accent1"/>
            </a:fgClr>
            <a:bgClr>
              <a:schemeClr val="bg1"/>
            </a:bgClr>
          </a:pattFill>
        </p:spPr>
        <p:txBody>
          <a:bodyPr/>
          <a:lstStyle/>
          <a:p>
            <a:endParaRPr lang="en-GB"/>
          </a:p>
        </p:txBody>
      </p:sp>
      <p:sp>
        <p:nvSpPr>
          <p:cNvPr id="4" name="Picture Placeholder 2">
            <a:extLst>
              <a:ext uri="{FF2B5EF4-FFF2-40B4-BE49-F238E27FC236}">
                <a16:creationId xmlns:a16="http://schemas.microsoft.com/office/drawing/2014/main" id="{7507A083-61C1-DC4B-B938-34A9E13E5C3E}"/>
              </a:ext>
            </a:extLst>
          </p:cNvPr>
          <p:cNvSpPr>
            <a:spLocks noGrp="1"/>
          </p:cNvSpPr>
          <p:nvPr>
            <p:ph type="pic" sz="quarter" idx="13"/>
          </p:nvPr>
        </p:nvSpPr>
        <p:spPr>
          <a:xfrm>
            <a:off x="0" y="3429000"/>
            <a:ext cx="3427200" cy="3429000"/>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481476026"/>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images, main lef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9E055C9-E8AE-494F-9C1A-390E53D83175}"/>
              </a:ext>
            </a:extLst>
          </p:cNvPr>
          <p:cNvSpPr>
            <a:spLocks noGrp="1"/>
          </p:cNvSpPr>
          <p:nvPr>
            <p:ph type="pic" sz="quarter" idx="11"/>
          </p:nvPr>
        </p:nvSpPr>
        <p:spPr>
          <a:xfrm>
            <a:off x="1" y="0"/>
            <a:ext cx="8764801" cy="6858000"/>
          </a:xfrm>
          <a:pattFill prst="pct30">
            <a:fgClr>
              <a:schemeClr val="accent1"/>
            </a:fgClr>
            <a:bgClr>
              <a:schemeClr val="bg1"/>
            </a:bgClr>
          </a:pattFill>
        </p:spPr>
        <p:txBody>
          <a:bodyPr/>
          <a:lstStyle/>
          <a:p>
            <a:endParaRPr lang="en-GB"/>
          </a:p>
        </p:txBody>
      </p:sp>
      <p:sp>
        <p:nvSpPr>
          <p:cNvPr id="3" name="Picture Placeholder 2">
            <a:extLst>
              <a:ext uri="{FF2B5EF4-FFF2-40B4-BE49-F238E27FC236}">
                <a16:creationId xmlns:a16="http://schemas.microsoft.com/office/drawing/2014/main" id="{EEEDF516-01E4-D744-9616-8BB212CF60D6}"/>
              </a:ext>
            </a:extLst>
          </p:cNvPr>
          <p:cNvSpPr>
            <a:spLocks noGrp="1"/>
          </p:cNvSpPr>
          <p:nvPr>
            <p:ph type="pic" sz="quarter" idx="12"/>
          </p:nvPr>
        </p:nvSpPr>
        <p:spPr>
          <a:xfrm>
            <a:off x="8764800" y="0"/>
            <a:ext cx="3427200" cy="3429000"/>
          </a:xfrm>
          <a:pattFill prst="pct30">
            <a:fgClr>
              <a:schemeClr val="accent1"/>
            </a:fgClr>
            <a:bgClr>
              <a:schemeClr val="bg1"/>
            </a:bgClr>
          </a:pattFill>
        </p:spPr>
        <p:txBody>
          <a:bodyPr/>
          <a:lstStyle/>
          <a:p>
            <a:endParaRPr lang="en-GB"/>
          </a:p>
        </p:txBody>
      </p:sp>
      <p:sp>
        <p:nvSpPr>
          <p:cNvPr id="4" name="Picture Placeholder 2">
            <a:extLst>
              <a:ext uri="{FF2B5EF4-FFF2-40B4-BE49-F238E27FC236}">
                <a16:creationId xmlns:a16="http://schemas.microsoft.com/office/drawing/2014/main" id="{7507A083-61C1-DC4B-B938-34A9E13E5C3E}"/>
              </a:ext>
            </a:extLst>
          </p:cNvPr>
          <p:cNvSpPr>
            <a:spLocks noGrp="1"/>
          </p:cNvSpPr>
          <p:nvPr>
            <p:ph type="pic" sz="quarter" idx="13"/>
          </p:nvPr>
        </p:nvSpPr>
        <p:spPr>
          <a:xfrm>
            <a:off x="8764800" y="3429000"/>
            <a:ext cx="3427200" cy="3429000"/>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3381098944"/>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images, top right fre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EEDF516-01E4-D744-9616-8BB212CF60D6}"/>
              </a:ext>
            </a:extLst>
          </p:cNvPr>
          <p:cNvSpPr>
            <a:spLocks noGrp="1"/>
          </p:cNvSpPr>
          <p:nvPr>
            <p:ph type="pic" sz="quarter" idx="12"/>
          </p:nvPr>
        </p:nvSpPr>
        <p:spPr>
          <a:xfrm>
            <a:off x="0" y="0"/>
            <a:ext cx="6096000" cy="3429000"/>
          </a:xfrm>
          <a:pattFill prst="pct30">
            <a:fgClr>
              <a:schemeClr val="accent1"/>
            </a:fgClr>
            <a:bgClr>
              <a:schemeClr val="bg1"/>
            </a:bgClr>
          </a:pattFill>
        </p:spPr>
        <p:txBody>
          <a:bodyPr/>
          <a:lstStyle/>
          <a:p>
            <a:endParaRPr lang="en-GB"/>
          </a:p>
        </p:txBody>
      </p:sp>
      <p:sp>
        <p:nvSpPr>
          <p:cNvPr id="4" name="Picture Placeholder 2">
            <a:extLst>
              <a:ext uri="{FF2B5EF4-FFF2-40B4-BE49-F238E27FC236}">
                <a16:creationId xmlns:a16="http://schemas.microsoft.com/office/drawing/2014/main" id="{7507A083-61C1-DC4B-B938-34A9E13E5C3E}"/>
              </a:ext>
            </a:extLst>
          </p:cNvPr>
          <p:cNvSpPr>
            <a:spLocks noGrp="1"/>
          </p:cNvSpPr>
          <p:nvPr>
            <p:ph type="pic" sz="quarter" idx="13"/>
          </p:nvPr>
        </p:nvSpPr>
        <p:spPr>
          <a:xfrm>
            <a:off x="6096000" y="3429000"/>
            <a:ext cx="6096000" cy="3429000"/>
          </a:xfrm>
          <a:pattFill prst="pct30">
            <a:fgClr>
              <a:schemeClr val="accent1"/>
            </a:fgClr>
            <a:bgClr>
              <a:schemeClr val="bg1"/>
            </a:bgClr>
          </a:pattFill>
        </p:spPr>
        <p:txBody>
          <a:bodyPr/>
          <a:lstStyle/>
          <a:p>
            <a:endParaRPr lang="en-GB"/>
          </a:p>
        </p:txBody>
      </p:sp>
      <p:sp>
        <p:nvSpPr>
          <p:cNvPr id="6" name="Picture Placeholder 2">
            <a:extLst>
              <a:ext uri="{FF2B5EF4-FFF2-40B4-BE49-F238E27FC236}">
                <a16:creationId xmlns:a16="http://schemas.microsoft.com/office/drawing/2014/main" id="{E058A09A-D8AA-5B43-B573-BD4D8979FCBA}"/>
              </a:ext>
            </a:extLst>
          </p:cNvPr>
          <p:cNvSpPr>
            <a:spLocks noGrp="1"/>
          </p:cNvSpPr>
          <p:nvPr>
            <p:ph type="pic" sz="quarter" idx="14"/>
          </p:nvPr>
        </p:nvSpPr>
        <p:spPr>
          <a:xfrm>
            <a:off x="0" y="3429000"/>
            <a:ext cx="6096000" cy="3429000"/>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646444601"/>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images, top left fre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EEDF516-01E4-D744-9616-8BB212CF60D6}"/>
              </a:ext>
            </a:extLst>
          </p:cNvPr>
          <p:cNvSpPr>
            <a:spLocks noGrp="1"/>
          </p:cNvSpPr>
          <p:nvPr>
            <p:ph type="pic" sz="quarter" idx="12"/>
          </p:nvPr>
        </p:nvSpPr>
        <p:spPr>
          <a:xfrm>
            <a:off x="6096000" y="0"/>
            <a:ext cx="6096000" cy="3429000"/>
          </a:xfrm>
          <a:pattFill prst="pct30">
            <a:fgClr>
              <a:schemeClr val="accent1"/>
            </a:fgClr>
            <a:bgClr>
              <a:schemeClr val="bg1"/>
            </a:bgClr>
          </a:pattFill>
        </p:spPr>
        <p:txBody>
          <a:bodyPr/>
          <a:lstStyle/>
          <a:p>
            <a:endParaRPr lang="en-GB"/>
          </a:p>
        </p:txBody>
      </p:sp>
      <p:sp>
        <p:nvSpPr>
          <p:cNvPr id="4" name="Picture Placeholder 2">
            <a:extLst>
              <a:ext uri="{FF2B5EF4-FFF2-40B4-BE49-F238E27FC236}">
                <a16:creationId xmlns:a16="http://schemas.microsoft.com/office/drawing/2014/main" id="{7507A083-61C1-DC4B-B938-34A9E13E5C3E}"/>
              </a:ext>
            </a:extLst>
          </p:cNvPr>
          <p:cNvSpPr>
            <a:spLocks noGrp="1"/>
          </p:cNvSpPr>
          <p:nvPr>
            <p:ph type="pic" sz="quarter" idx="13"/>
          </p:nvPr>
        </p:nvSpPr>
        <p:spPr>
          <a:xfrm>
            <a:off x="6096000" y="3429000"/>
            <a:ext cx="6096000" cy="3429000"/>
          </a:xfrm>
          <a:pattFill prst="pct30">
            <a:fgClr>
              <a:schemeClr val="accent1"/>
            </a:fgClr>
            <a:bgClr>
              <a:schemeClr val="bg1"/>
            </a:bgClr>
          </a:pattFill>
        </p:spPr>
        <p:txBody>
          <a:bodyPr/>
          <a:lstStyle/>
          <a:p>
            <a:endParaRPr lang="en-GB"/>
          </a:p>
        </p:txBody>
      </p:sp>
      <p:sp>
        <p:nvSpPr>
          <p:cNvPr id="6" name="Picture Placeholder 2">
            <a:extLst>
              <a:ext uri="{FF2B5EF4-FFF2-40B4-BE49-F238E27FC236}">
                <a16:creationId xmlns:a16="http://schemas.microsoft.com/office/drawing/2014/main" id="{E058A09A-D8AA-5B43-B573-BD4D8979FCBA}"/>
              </a:ext>
            </a:extLst>
          </p:cNvPr>
          <p:cNvSpPr>
            <a:spLocks noGrp="1"/>
          </p:cNvSpPr>
          <p:nvPr>
            <p:ph type="pic" sz="quarter" idx="14"/>
          </p:nvPr>
        </p:nvSpPr>
        <p:spPr>
          <a:xfrm>
            <a:off x="0" y="3429000"/>
            <a:ext cx="6096000" cy="3429000"/>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1998249576"/>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images bottom">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7507A083-61C1-DC4B-B938-34A9E13E5C3E}"/>
              </a:ext>
            </a:extLst>
          </p:cNvPr>
          <p:cNvSpPr>
            <a:spLocks noGrp="1"/>
          </p:cNvSpPr>
          <p:nvPr>
            <p:ph type="pic" sz="quarter" idx="13"/>
          </p:nvPr>
        </p:nvSpPr>
        <p:spPr>
          <a:xfrm>
            <a:off x="6096000" y="3429000"/>
            <a:ext cx="6096000" cy="3429000"/>
          </a:xfrm>
          <a:pattFill prst="pct30">
            <a:fgClr>
              <a:schemeClr val="accent1"/>
            </a:fgClr>
            <a:bgClr>
              <a:schemeClr val="bg1"/>
            </a:bgClr>
          </a:pattFill>
        </p:spPr>
        <p:txBody>
          <a:bodyPr/>
          <a:lstStyle/>
          <a:p>
            <a:endParaRPr lang="en-GB"/>
          </a:p>
        </p:txBody>
      </p:sp>
      <p:sp>
        <p:nvSpPr>
          <p:cNvPr id="6" name="Picture Placeholder 2">
            <a:extLst>
              <a:ext uri="{FF2B5EF4-FFF2-40B4-BE49-F238E27FC236}">
                <a16:creationId xmlns:a16="http://schemas.microsoft.com/office/drawing/2014/main" id="{E058A09A-D8AA-5B43-B573-BD4D8979FCBA}"/>
              </a:ext>
            </a:extLst>
          </p:cNvPr>
          <p:cNvSpPr>
            <a:spLocks noGrp="1"/>
          </p:cNvSpPr>
          <p:nvPr>
            <p:ph type="pic" sz="quarter" idx="14"/>
          </p:nvPr>
        </p:nvSpPr>
        <p:spPr>
          <a:xfrm>
            <a:off x="0" y="3429000"/>
            <a:ext cx="6096000" cy="3429000"/>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3392384213"/>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images top">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7507A083-61C1-DC4B-B938-34A9E13E5C3E}"/>
              </a:ext>
            </a:extLst>
          </p:cNvPr>
          <p:cNvSpPr>
            <a:spLocks noGrp="1"/>
          </p:cNvSpPr>
          <p:nvPr>
            <p:ph type="pic" sz="quarter" idx="13"/>
          </p:nvPr>
        </p:nvSpPr>
        <p:spPr>
          <a:xfrm>
            <a:off x="6096000" y="0"/>
            <a:ext cx="6096000" cy="3429000"/>
          </a:xfrm>
          <a:pattFill prst="pct30">
            <a:fgClr>
              <a:schemeClr val="accent1"/>
            </a:fgClr>
            <a:bgClr>
              <a:schemeClr val="bg1"/>
            </a:bgClr>
          </a:pattFill>
        </p:spPr>
        <p:txBody>
          <a:bodyPr/>
          <a:lstStyle/>
          <a:p>
            <a:endParaRPr lang="en-GB"/>
          </a:p>
        </p:txBody>
      </p:sp>
      <p:sp>
        <p:nvSpPr>
          <p:cNvPr id="6" name="Picture Placeholder 2">
            <a:extLst>
              <a:ext uri="{FF2B5EF4-FFF2-40B4-BE49-F238E27FC236}">
                <a16:creationId xmlns:a16="http://schemas.microsoft.com/office/drawing/2014/main" id="{E058A09A-D8AA-5B43-B573-BD4D8979FCBA}"/>
              </a:ext>
            </a:extLst>
          </p:cNvPr>
          <p:cNvSpPr>
            <a:spLocks noGrp="1"/>
          </p:cNvSpPr>
          <p:nvPr>
            <p:ph type="pic" sz="quarter" idx="14"/>
          </p:nvPr>
        </p:nvSpPr>
        <p:spPr>
          <a:xfrm>
            <a:off x="0" y="0"/>
            <a:ext cx="6096000" cy="3429000"/>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841177567"/>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Columns_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1"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9" y="752477"/>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a:extLst>
              <a:ext uri="{FF2B5EF4-FFF2-40B4-BE49-F238E27FC236}">
                <a16:creationId xmlns:a16="http://schemas.microsoft.com/office/drawing/2014/main" id="{84696862-A2A4-4DCF-9545-FF0EEF6A2068}"/>
              </a:ext>
            </a:extLst>
          </p:cNvPr>
          <p:cNvSpPr>
            <a:spLocks noGrp="1"/>
          </p:cNvSpPr>
          <p:nvPr>
            <p:ph type="body" sz="quarter" idx="11"/>
          </p:nvPr>
        </p:nvSpPr>
        <p:spPr>
          <a:xfrm>
            <a:off x="8727311" y="738189"/>
            <a:ext cx="2939971" cy="538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40160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images top">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E058A09A-D8AA-5B43-B573-BD4D8979FCBA}"/>
              </a:ext>
            </a:extLst>
          </p:cNvPr>
          <p:cNvSpPr>
            <a:spLocks noGrp="1"/>
          </p:cNvSpPr>
          <p:nvPr>
            <p:ph type="pic" sz="quarter" idx="14"/>
          </p:nvPr>
        </p:nvSpPr>
        <p:spPr>
          <a:xfrm>
            <a:off x="0" y="0"/>
            <a:ext cx="4065600" cy="2603715"/>
          </a:xfrm>
          <a:pattFill prst="pct30">
            <a:fgClr>
              <a:schemeClr val="accent1"/>
            </a:fgClr>
            <a:bgClr>
              <a:schemeClr val="bg1"/>
            </a:bgClr>
          </a:pattFill>
        </p:spPr>
        <p:txBody>
          <a:bodyPr/>
          <a:lstStyle/>
          <a:p>
            <a:endParaRPr lang="en-GB"/>
          </a:p>
        </p:txBody>
      </p:sp>
      <p:sp>
        <p:nvSpPr>
          <p:cNvPr id="5" name="Picture Placeholder 2">
            <a:extLst>
              <a:ext uri="{FF2B5EF4-FFF2-40B4-BE49-F238E27FC236}">
                <a16:creationId xmlns:a16="http://schemas.microsoft.com/office/drawing/2014/main" id="{186966CD-123E-D645-855D-AAD58BF76549}"/>
              </a:ext>
            </a:extLst>
          </p:cNvPr>
          <p:cNvSpPr>
            <a:spLocks noGrp="1"/>
          </p:cNvSpPr>
          <p:nvPr>
            <p:ph type="pic" sz="quarter" idx="15"/>
          </p:nvPr>
        </p:nvSpPr>
        <p:spPr>
          <a:xfrm>
            <a:off x="4065600" y="0"/>
            <a:ext cx="4065600" cy="2603715"/>
          </a:xfrm>
          <a:pattFill prst="pct30">
            <a:fgClr>
              <a:schemeClr val="accent1"/>
            </a:fgClr>
            <a:bgClr>
              <a:schemeClr val="bg1"/>
            </a:bgClr>
          </a:pattFill>
        </p:spPr>
        <p:txBody>
          <a:bodyPr/>
          <a:lstStyle/>
          <a:p>
            <a:endParaRPr lang="en-GB"/>
          </a:p>
        </p:txBody>
      </p:sp>
      <p:sp>
        <p:nvSpPr>
          <p:cNvPr id="7" name="Picture Placeholder 2">
            <a:extLst>
              <a:ext uri="{FF2B5EF4-FFF2-40B4-BE49-F238E27FC236}">
                <a16:creationId xmlns:a16="http://schemas.microsoft.com/office/drawing/2014/main" id="{F4AF7D70-2346-0847-8196-2CBBF3FB30FD}"/>
              </a:ext>
            </a:extLst>
          </p:cNvPr>
          <p:cNvSpPr>
            <a:spLocks noGrp="1"/>
          </p:cNvSpPr>
          <p:nvPr>
            <p:ph type="pic" sz="quarter" idx="16"/>
          </p:nvPr>
        </p:nvSpPr>
        <p:spPr>
          <a:xfrm>
            <a:off x="8131200" y="0"/>
            <a:ext cx="4065600" cy="2603715"/>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3819129718"/>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images bottom">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E058A09A-D8AA-5B43-B573-BD4D8979FCBA}"/>
              </a:ext>
            </a:extLst>
          </p:cNvPr>
          <p:cNvSpPr>
            <a:spLocks noGrp="1"/>
          </p:cNvSpPr>
          <p:nvPr>
            <p:ph type="pic" sz="quarter" idx="14"/>
          </p:nvPr>
        </p:nvSpPr>
        <p:spPr>
          <a:xfrm>
            <a:off x="0" y="4254285"/>
            <a:ext cx="4065600" cy="2603715"/>
          </a:xfrm>
          <a:pattFill prst="pct30">
            <a:fgClr>
              <a:schemeClr val="accent1"/>
            </a:fgClr>
            <a:bgClr>
              <a:schemeClr val="bg1"/>
            </a:bgClr>
          </a:pattFill>
        </p:spPr>
        <p:txBody>
          <a:bodyPr/>
          <a:lstStyle/>
          <a:p>
            <a:endParaRPr lang="en-GB"/>
          </a:p>
        </p:txBody>
      </p:sp>
      <p:sp>
        <p:nvSpPr>
          <p:cNvPr id="5" name="Picture Placeholder 2">
            <a:extLst>
              <a:ext uri="{FF2B5EF4-FFF2-40B4-BE49-F238E27FC236}">
                <a16:creationId xmlns:a16="http://schemas.microsoft.com/office/drawing/2014/main" id="{186966CD-123E-D645-855D-AAD58BF76549}"/>
              </a:ext>
            </a:extLst>
          </p:cNvPr>
          <p:cNvSpPr>
            <a:spLocks noGrp="1"/>
          </p:cNvSpPr>
          <p:nvPr>
            <p:ph type="pic" sz="quarter" idx="15"/>
          </p:nvPr>
        </p:nvSpPr>
        <p:spPr>
          <a:xfrm>
            <a:off x="4065600" y="4254285"/>
            <a:ext cx="4065600" cy="2603715"/>
          </a:xfrm>
          <a:pattFill prst="pct30">
            <a:fgClr>
              <a:schemeClr val="accent1"/>
            </a:fgClr>
            <a:bgClr>
              <a:schemeClr val="bg1"/>
            </a:bgClr>
          </a:pattFill>
        </p:spPr>
        <p:txBody>
          <a:bodyPr/>
          <a:lstStyle/>
          <a:p>
            <a:endParaRPr lang="en-GB"/>
          </a:p>
        </p:txBody>
      </p:sp>
      <p:sp>
        <p:nvSpPr>
          <p:cNvPr id="7" name="Picture Placeholder 2">
            <a:extLst>
              <a:ext uri="{FF2B5EF4-FFF2-40B4-BE49-F238E27FC236}">
                <a16:creationId xmlns:a16="http://schemas.microsoft.com/office/drawing/2014/main" id="{F4AF7D70-2346-0847-8196-2CBBF3FB30FD}"/>
              </a:ext>
            </a:extLst>
          </p:cNvPr>
          <p:cNvSpPr>
            <a:spLocks noGrp="1"/>
          </p:cNvSpPr>
          <p:nvPr>
            <p:ph type="pic" sz="quarter" idx="16"/>
          </p:nvPr>
        </p:nvSpPr>
        <p:spPr>
          <a:xfrm>
            <a:off x="8131200" y="4254285"/>
            <a:ext cx="4065600" cy="2603715"/>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3945337162"/>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 images top">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BA5E898-C00E-B444-AF67-32D9C34897C2}"/>
              </a:ext>
            </a:extLst>
          </p:cNvPr>
          <p:cNvSpPr>
            <a:spLocks noGrp="1"/>
          </p:cNvSpPr>
          <p:nvPr>
            <p:ph type="pic" sz="quarter" idx="16"/>
          </p:nvPr>
        </p:nvSpPr>
        <p:spPr>
          <a:xfrm>
            <a:off x="0" y="0"/>
            <a:ext cx="2438400" cy="1713600"/>
          </a:xfrm>
          <a:pattFill prst="pct30">
            <a:fgClr>
              <a:schemeClr val="accent1"/>
            </a:fgClr>
            <a:bgClr>
              <a:schemeClr val="bg1"/>
            </a:bgClr>
          </a:pattFill>
        </p:spPr>
        <p:txBody>
          <a:bodyPr>
            <a:normAutofit/>
          </a:bodyPr>
          <a:lstStyle>
            <a:lvl1pPr>
              <a:defRPr sz="1867"/>
            </a:lvl1pPr>
          </a:lstStyle>
          <a:p>
            <a:endParaRPr lang="en-GB"/>
          </a:p>
        </p:txBody>
      </p:sp>
      <p:sp>
        <p:nvSpPr>
          <p:cNvPr id="13" name="Picture Placeholder 2">
            <a:extLst>
              <a:ext uri="{FF2B5EF4-FFF2-40B4-BE49-F238E27FC236}">
                <a16:creationId xmlns:a16="http://schemas.microsoft.com/office/drawing/2014/main" id="{12424C52-678A-E04E-ACD5-14E38508AC41}"/>
              </a:ext>
            </a:extLst>
          </p:cNvPr>
          <p:cNvSpPr>
            <a:spLocks noGrp="1"/>
          </p:cNvSpPr>
          <p:nvPr>
            <p:ph type="pic" sz="quarter" idx="17"/>
          </p:nvPr>
        </p:nvSpPr>
        <p:spPr>
          <a:xfrm>
            <a:off x="2438400" y="0"/>
            <a:ext cx="2438400" cy="1713600"/>
          </a:xfrm>
          <a:pattFill prst="pct30">
            <a:fgClr>
              <a:schemeClr val="accent1"/>
            </a:fgClr>
            <a:bgClr>
              <a:schemeClr val="bg1"/>
            </a:bgClr>
          </a:pattFill>
        </p:spPr>
        <p:txBody>
          <a:bodyPr>
            <a:normAutofit/>
          </a:bodyPr>
          <a:lstStyle>
            <a:lvl1pPr>
              <a:defRPr sz="1867"/>
            </a:lvl1pPr>
          </a:lstStyle>
          <a:p>
            <a:endParaRPr lang="en-GB"/>
          </a:p>
        </p:txBody>
      </p:sp>
      <p:sp>
        <p:nvSpPr>
          <p:cNvPr id="14" name="Picture Placeholder 2">
            <a:extLst>
              <a:ext uri="{FF2B5EF4-FFF2-40B4-BE49-F238E27FC236}">
                <a16:creationId xmlns:a16="http://schemas.microsoft.com/office/drawing/2014/main" id="{2AE10D3E-FF18-CF45-8754-CFF75317A3F3}"/>
              </a:ext>
            </a:extLst>
          </p:cNvPr>
          <p:cNvSpPr>
            <a:spLocks noGrp="1"/>
          </p:cNvSpPr>
          <p:nvPr>
            <p:ph type="pic" sz="quarter" idx="18"/>
          </p:nvPr>
        </p:nvSpPr>
        <p:spPr>
          <a:xfrm>
            <a:off x="4876800" y="0"/>
            <a:ext cx="2438400" cy="1713600"/>
          </a:xfrm>
          <a:pattFill prst="pct30">
            <a:fgClr>
              <a:schemeClr val="accent1"/>
            </a:fgClr>
            <a:bgClr>
              <a:schemeClr val="bg1"/>
            </a:bgClr>
          </a:pattFill>
        </p:spPr>
        <p:txBody>
          <a:bodyPr>
            <a:normAutofit/>
          </a:bodyPr>
          <a:lstStyle>
            <a:lvl1pPr>
              <a:defRPr sz="1867"/>
            </a:lvl1pPr>
          </a:lstStyle>
          <a:p>
            <a:endParaRPr lang="en-GB"/>
          </a:p>
        </p:txBody>
      </p:sp>
      <p:sp>
        <p:nvSpPr>
          <p:cNvPr id="15" name="Picture Placeholder 2">
            <a:extLst>
              <a:ext uri="{FF2B5EF4-FFF2-40B4-BE49-F238E27FC236}">
                <a16:creationId xmlns:a16="http://schemas.microsoft.com/office/drawing/2014/main" id="{BBB8BF01-A25B-3A4D-BDD6-A700F7728123}"/>
              </a:ext>
            </a:extLst>
          </p:cNvPr>
          <p:cNvSpPr>
            <a:spLocks noGrp="1"/>
          </p:cNvSpPr>
          <p:nvPr>
            <p:ph type="pic" sz="quarter" idx="19"/>
          </p:nvPr>
        </p:nvSpPr>
        <p:spPr>
          <a:xfrm>
            <a:off x="7315200" y="0"/>
            <a:ext cx="2438400" cy="1713600"/>
          </a:xfrm>
          <a:pattFill prst="pct30">
            <a:fgClr>
              <a:schemeClr val="accent1"/>
            </a:fgClr>
            <a:bgClr>
              <a:schemeClr val="bg1"/>
            </a:bgClr>
          </a:pattFill>
        </p:spPr>
        <p:txBody>
          <a:bodyPr>
            <a:normAutofit/>
          </a:bodyPr>
          <a:lstStyle>
            <a:lvl1pPr>
              <a:defRPr sz="1867"/>
            </a:lvl1pPr>
          </a:lstStyle>
          <a:p>
            <a:endParaRPr lang="en-GB"/>
          </a:p>
        </p:txBody>
      </p:sp>
      <p:sp>
        <p:nvSpPr>
          <p:cNvPr id="16" name="Picture Placeholder 2">
            <a:extLst>
              <a:ext uri="{FF2B5EF4-FFF2-40B4-BE49-F238E27FC236}">
                <a16:creationId xmlns:a16="http://schemas.microsoft.com/office/drawing/2014/main" id="{F2B7FF2C-31CC-334D-94F8-5135653E5EF0}"/>
              </a:ext>
            </a:extLst>
          </p:cNvPr>
          <p:cNvSpPr>
            <a:spLocks noGrp="1"/>
          </p:cNvSpPr>
          <p:nvPr>
            <p:ph type="pic" sz="quarter" idx="20"/>
          </p:nvPr>
        </p:nvSpPr>
        <p:spPr>
          <a:xfrm>
            <a:off x="9753600" y="0"/>
            <a:ext cx="2438400" cy="1713600"/>
          </a:xfrm>
          <a:pattFill prst="pct30">
            <a:fgClr>
              <a:schemeClr val="accent1"/>
            </a:fgClr>
            <a:bgClr>
              <a:schemeClr val="bg1"/>
            </a:bgClr>
          </a:pattFill>
        </p:spPr>
        <p:txBody>
          <a:bodyPr>
            <a:normAutofit/>
          </a:bodyPr>
          <a:lstStyle>
            <a:lvl1pPr>
              <a:defRPr sz="1867"/>
            </a:lvl1pPr>
          </a:lstStyle>
          <a:p>
            <a:endParaRPr lang="en-GB"/>
          </a:p>
        </p:txBody>
      </p:sp>
    </p:spTree>
    <p:extLst>
      <p:ext uri="{BB962C8B-B14F-4D97-AF65-F5344CB8AC3E}">
        <p14:creationId xmlns:p14="http://schemas.microsoft.com/office/powerpoint/2010/main" val="2150082526"/>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guide id="32" orient="horz" pos="1072" userDrawn="1">
          <p15:clr>
            <a:srgbClr val="FBAE40"/>
          </p15:clr>
        </p15:guide>
        <p15:guide id="33" orient="horz" pos="3248"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 images bottom">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BA5E898-C00E-B444-AF67-32D9C34897C2}"/>
              </a:ext>
            </a:extLst>
          </p:cNvPr>
          <p:cNvSpPr>
            <a:spLocks noGrp="1"/>
          </p:cNvSpPr>
          <p:nvPr>
            <p:ph type="pic" sz="quarter" idx="16"/>
          </p:nvPr>
        </p:nvSpPr>
        <p:spPr>
          <a:xfrm>
            <a:off x="0" y="5144400"/>
            <a:ext cx="2438400" cy="1713600"/>
          </a:xfrm>
          <a:pattFill prst="pct30">
            <a:fgClr>
              <a:schemeClr val="accent1"/>
            </a:fgClr>
            <a:bgClr>
              <a:schemeClr val="bg1"/>
            </a:bgClr>
          </a:pattFill>
        </p:spPr>
        <p:txBody>
          <a:bodyPr>
            <a:normAutofit/>
          </a:bodyPr>
          <a:lstStyle>
            <a:lvl1pPr>
              <a:defRPr sz="1867"/>
            </a:lvl1pPr>
          </a:lstStyle>
          <a:p>
            <a:endParaRPr lang="en-GB"/>
          </a:p>
        </p:txBody>
      </p:sp>
      <p:sp>
        <p:nvSpPr>
          <p:cNvPr id="13" name="Picture Placeholder 2">
            <a:extLst>
              <a:ext uri="{FF2B5EF4-FFF2-40B4-BE49-F238E27FC236}">
                <a16:creationId xmlns:a16="http://schemas.microsoft.com/office/drawing/2014/main" id="{12424C52-678A-E04E-ACD5-14E38508AC41}"/>
              </a:ext>
            </a:extLst>
          </p:cNvPr>
          <p:cNvSpPr>
            <a:spLocks noGrp="1"/>
          </p:cNvSpPr>
          <p:nvPr>
            <p:ph type="pic" sz="quarter" idx="17"/>
          </p:nvPr>
        </p:nvSpPr>
        <p:spPr>
          <a:xfrm>
            <a:off x="2438400" y="5144400"/>
            <a:ext cx="2438400" cy="1713600"/>
          </a:xfrm>
          <a:pattFill prst="pct30">
            <a:fgClr>
              <a:schemeClr val="accent1"/>
            </a:fgClr>
            <a:bgClr>
              <a:schemeClr val="bg1"/>
            </a:bgClr>
          </a:pattFill>
        </p:spPr>
        <p:txBody>
          <a:bodyPr>
            <a:normAutofit/>
          </a:bodyPr>
          <a:lstStyle>
            <a:lvl1pPr>
              <a:defRPr sz="1867"/>
            </a:lvl1pPr>
          </a:lstStyle>
          <a:p>
            <a:endParaRPr lang="en-GB"/>
          </a:p>
        </p:txBody>
      </p:sp>
      <p:sp>
        <p:nvSpPr>
          <p:cNvPr id="14" name="Picture Placeholder 2">
            <a:extLst>
              <a:ext uri="{FF2B5EF4-FFF2-40B4-BE49-F238E27FC236}">
                <a16:creationId xmlns:a16="http://schemas.microsoft.com/office/drawing/2014/main" id="{2AE10D3E-FF18-CF45-8754-CFF75317A3F3}"/>
              </a:ext>
            </a:extLst>
          </p:cNvPr>
          <p:cNvSpPr>
            <a:spLocks noGrp="1"/>
          </p:cNvSpPr>
          <p:nvPr>
            <p:ph type="pic" sz="quarter" idx="18"/>
          </p:nvPr>
        </p:nvSpPr>
        <p:spPr>
          <a:xfrm>
            <a:off x="4876800" y="5144400"/>
            <a:ext cx="2438400" cy="1713600"/>
          </a:xfrm>
          <a:pattFill prst="pct30">
            <a:fgClr>
              <a:schemeClr val="accent1"/>
            </a:fgClr>
            <a:bgClr>
              <a:schemeClr val="bg1"/>
            </a:bgClr>
          </a:pattFill>
        </p:spPr>
        <p:txBody>
          <a:bodyPr>
            <a:normAutofit/>
          </a:bodyPr>
          <a:lstStyle>
            <a:lvl1pPr>
              <a:defRPr sz="1867"/>
            </a:lvl1pPr>
          </a:lstStyle>
          <a:p>
            <a:endParaRPr lang="en-GB"/>
          </a:p>
        </p:txBody>
      </p:sp>
      <p:sp>
        <p:nvSpPr>
          <p:cNvPr id="15" name="Picture Placeholder 2">
            <a:extLst>
              <a:ext uri="{FF2B5EF4-FFF2-40B4-BE49-F238E27FC236}">
                <a16:creationId xmlns:a16="http://schemas.microsoft.com/office/drawing/2014/main" id="{BBB8BF01-A25B-3A4D-BDD6-A700F7728123}"/>
              </a:ext>
            </a:extLst>
          </p:cNvPr>
          <p:cNvSpPr>
            <a:spLocks noGrp="1"/>
          </p:cNvSpPr>
          <p:nvPr>
            <p:ph type="pic" sz="quarter" idx="19"/>
          </p:nvPr>
        </p:nvSpPr>
        <p:spPr>
          <a:xfrm>
            <a:off x="7315200" y="5144400"/>
            <a:ext cx="2438400" cy="1713600"/>
          </a:xfrm>
          <a:pattFill prst="pct30">
            <a:fgClr>
              <a:schemeClr val="accent1"/>
            </a:fgClr>
            <a:bgClr>
              <a:schemeClr val="bg1"/>
            </a:bgClr>
          </a:pattFill>
        </p:spPr>
        <p:txBody>
          <a:bodyPr>
            <a:normAutofit/>
          </a:bodyPr>
          <a:lstStyle>
            <a:lvl1pPr>
              <a:defRPr sz="1867"/>
            </a:lvl1pPr>
          </a:lstStyle>
          <a:p>
            <a:endParaRPr lang="en-GB"/>
          </a:p>
        </p:txBody>
      </p:sp>
      <p:sp>
        <p:nvSpPr>
          <p:cNvPr id="16" name="Picture Placeholder 2">
            <a:extLst>
              <a:ext uri="{FF2B5EF4-FFF2-40B4-BE49-F238E27FC236}">
                <a16:creationId xmlns:a16="http://schemas.microsoft.com/office/drawing/2014/main" id="{F2B7FF2C-31CC-334D-94F8-5135653E5EF0}"/>
              </a:ext>
            </a:extLst>
          </p:cNvPr>
          <p:cNvSpPr>
            <a:spLocks noGrp="1"/>
          </p:cNvSpPr>
          <p:nvPr>
            <p:ph type="pic" sz="quarter" idx="20"/>
          </p:nvPr>
        </p:nvSpPr>
        <p:spPr>
          <a:xfrm>
            <a:off x="9753600" y="5144400"/>
            <a:ext cx="2438400" cy="1713600"/>
          </a:xfrm>
          <a:pattFill prst="pct30">
            <a:fgClr>
              <a:schemeClr val="accent1"/>
            </a:fgClr>
            <a:bgClr>
              <a:schemeClr val="bg1"/>
            </a:bgClr>
          </a:pattFill>
        </p:spPr>
        <p:txBody>
          <a:bodyPr>
            <a:normAutofit/>
          </a:bodyPr>
          <a:lstStyle>
            <a:lvl1pPr>
              <a:defRPr sz="1867"/>
            </a:lvl1pPr>
          </a:lstStyle>
          <a:p>
            <a:endParaRPr lang="en-GB"/>
          </a:p>
        </p:txBody>
      </p:sp>
    </p:spTree>
    <p:extLst>
      <p:ext uri="{BB962C8B-B14F-4D97-AF65-F5344CB8AC3E}">
        <p14:creationId xmlns:p14="http://schemas.microsoft.com/office/powerpoint/2010/main" val="684850649"/>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guide id="32" orient="horz" pos="1072" userDrawn="1">
          <p15:clr>
            <a:srgbClr val="FBAE40"/>
          </p15:clr>
        </p15:guide>
        <p15:guide id="33" orient="horz" pos="3248"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 images top">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BA5E898-C00E-B444-AF67-32D9C34897C2}"/>
              </a:ext>
            </a:extLst>
          </p:cNvPr>
          <p:cNvSpPr>
            <a:spLocks noGrp="1"/>
          </p:cNvSpPr>
          <p:nvPr>
            <p:ph type="pic" sz="quarter" idx="16"/>
          </p:nvPr>
        </p:nvSpPr>
        <p:spPr>
          <a:xfrm>
            <a:off x="0" y="0"/>
            <a:ext cx="2030400" cy="1713600"/>
          </a:xfrm>
          <a:pattFill prst="pct30">
            <a:fgClr>
              <a:schemeClr val="accent1"/>
            </a:fgClr>
            <a:bgClr>
              <a:schemeClr val="bg1"/>
            </a:bgClr>
          </a:pattFill>
        </p:spPr>
        <p:txBody>
          <a:bodyPr>
            <a:normAutofit/>
          </a:bodyPr>
          <a:lstStyle>
            <a:lvl1pPr>
              <a:defRPr sz="1867"/>
            </a:lvl1pPr>
          </a:lstStyle>
          <a:p>
            <a:endParaRPr lang="en-GB"/>
          </a:p>
        </p:txBody>
      </p:sp>
      <p:sp>
        <p:nvSpPr>
          <p:cNvPr id="8" name="Picture Placeholder 2">
            <a:extLst>
              <a:ext uri="{FF2B5EF4-FFF2-40B4-BE49-F238E27FC236}">
                <a16:creationId xmlns:a16="http://schemas.microsoft.com/office/drawing/2014/main" id="{354C2E0A-815D-5C43-A09F-7F8F8C1C4018}"/>
              </a:ext>
            </a:extLst>
          </p:cNvPr>
          <p:cNvSpPr>
            <a:spLocks noGrp="1"/>
          </p:cNvSpPr>
          <p:nvPr>
            <p:ph type="pic" sz="quarter" idx="17"/>
          </p:nvPr>
        </p:nvSpPr>
        <p:spPr>
          <a:xfrm>
            <a:off x="2033280" y="0"/>
            <a:ext cx="2030400" cy="1713600"/>
          </a:xfrm>
          <a:pattFill prst="pct30">
            <a:fgClr>
              <a:schemeClr val="accent1"/>
            </a:fgClr>
            <a:bgClr>
              <a:schemeClr val="bg1"/>
            </a:bgClr>
          </a:pattFill>
        </p:spPr>
        <p:txBody>
          <a:bodyPr>
            <a:normAutofit/>
          </a:bodyPr>
          <a:lstStyle>
            <a:lvl1pPr>
              <a:defRPr sz="1867"/>
            </a:lvl1pPr>
          </a:lstStyle>
          <a:p>
            <a:endParaRPr lang="en-GB"/>
          </a:p>
        </p:txBody>
      </p:sp>
      <p:sp>
        <p:nvSpPr>
          <p:cNvPr id="9" name="Picture Placeholder 2">
            <a:extLst>
              <a:ext uri="{FF2B5EF4-FFF2-40B4-BE49-F238E27FC236}">
                <a16:creationId xmlns:a16="http://schemas.microsoft.com/office/drawing/2014/main" id="{DB8C5D86-3507-1041-A02B-926D5CB724B4}"/>
              </a:ext>
            </a:extLst>
          </p:cNvPr>
          <p:cNvSpPr>
            <a:spLocks noGrp="1"/>
          </p:cNvSpPr>
          <p:nvPr>
            <p:ph type="pic" sz="quarter" idx="18"/>
          </p:nvPr>
        </p:nvSpPr>
        <p:spPr>
          <a:xfrm>
            <a:off x="4064640" y="0"/>
            <a:ext cx="2030400" cy="1713600"/>
          </a:xfrm>
          <a:pattFill prst="pct30">
            <a:fgClr>
              <a:schemeClr val="accent1"/>
            </a:fgClr>
            <a:bgClr>
              <a:schemeClr val="bg1"/>
            </a:bgClr>
          </a:pattFill>
        </p:spPr>
        <p:txBody>
          <a:bodyPr>
            <a:normAutofit/>
          </a:bodyPr>
          <a:lstStyle>
            <a:lvl1pPr>
              <a:defRPr sz="1867"/>
            </a:lvl1pPr>
          </a:lstStyle>
          <a:p>
            <a:endParaRPr lang="en-GB"/>
          </a:p>
        </p:txBody>
      </p:sp>
      <p:sp>
        <p:nvSpPr>
          <p:cNvPr id="10" name="Picture Placeholder 2">
            <a:extLst>
              <a:ext uri="{FF2B5EF4-FFF2-40B4-BE49-F238E27FC236}">
                <a16:creationId xmlns:a16="http://schemas.microsoft.com/office/drawing/2014/main" id="{658352B3-DAAD-F846-B296-CE44347BA664}"/>
              </a:ext>
            </a:extLst>
          </p:cNvPr>
          <p:cNvSpPr>
            <a:spLocks noGrp="1"/>
          </p:cNvSpPr>
          <p:nvPr>
            <p:ph type="pic" sz="quarter" idx="19"/>
          </p:nvPr>
        </p:nvSpPr>
        <p:spPr>
          <a:xfrm>
            <a:off x="6095040" y="0"/>
            <a:ext cx="2030400" cy="1713600"/>
          </a:xfrm>
          <a:pattFill prst="pct30">
            <a:fgClr>
              <a:schemeClr val="accent1"/>
            </a:fgClr>
            <a:bgClr>
              <a:schemeClr val="bg1"/>
            </a:bgClr>
          </a:pattFill>
        </p:spPr>
        <p:txBody>
          <a:bodyPr>
            <a:normAutofit/>
          </a:bodyPr>
          <a:lstStyle>
            <a:lvl1pPr>
              <a:defRPr sz="1867"/>
            </a:lvl1pPr>
          </a:lstStyle>
          <a:p>
            <a:endParaRPr lang="en-GB"/>
          </a:p>
        </p:txBody>
      </p:sp>
      <p:sp>
        <p:nvSpPr>
          <p:cNvPr id="11" name="Picture Placeholder 2">
            <a:extLst>
              <a:ext uri="{FF2B5EF4-FFF2-40B4-BE49-F238E27FC236}">
                <a16:creationId xmlns:a16="http://schemas.microsoft.com/office/drawing/2014/main" id="{DA858F17-5FD4-2244-BBA4-02637916B030}"/>
              </a:ext>
            </a:extLst>
          </p:cNvPr>
          <p:cNvSpPr>
            <a:spLocks noGrp="1"/>
          </p:cNvSpPr>
          <p:nvPr>
            <p:ph type="pic" sz="quarter" idx="20"/>
          </p:nvPr>
        </p:nvSpPr>
        <p:spPr>
          <a:xfrm>
            <a:off x="8125440" y="0"/>
            <a:ext cx="2030400" cy="1713600"/>
          </a:xfrm>
          <a:pattFill prst="pct30">
            <a:fgClr>
              <a:schemeClr val="accent1"/>
            </a:fgClr>
            <a:bgClr>
              <a:schemeClr val="bg1"/>
            </a:bgClr>
          </a:pattFill>
        </p:spPr>
        <p:txBody>
          <a:bodyPr>
            <a:normAutofit/>
          </a:bodyPr>
          <a:lstStyle>
            <a:lvl1pPr>
              <a:defRPr sz="1867"/>
            </a:lvl1pPr>
          </a:lstStyle>
          <a:p>
            <a:endParaRPr lang="en-GB"/>
          </a:p>
        </p:txBody>
      </p:sp>
      <p:sp>
        <p:nvSpPr>
          <p:cNvPr id="12" name="Picture Placeholder 2">
            <a:extLst>
              <a:ext uri="{FF2B5EF4-FFF2-40B4-BE49-F238E27FC236}">
                <a16:creationId xmlns:a16="http://schemas.microsoft.com/office/drawing/2014/main" id="{51080DE2-7958-7E43-A852-00F2C565D4DB}"/>
              </a:ext>
            </a:extLst>
          </p:cNvPr>
          <p:cNvSpPr>
            <a:spLocks noGrp="1"/>
          </p:cNvSpPr>
          <p:nvPr>
            <p:ph type="pic" sz="quarter" idx="21"/>
          </p:nvPr>
        </p:nvSpPr>
        <p:spPr>
          <a:xfrm>
            <a:off x="10161600" y="0"/>
            <a:ext cx="2030400" cy="1713600"/>
          </a:xfrm>
          <a:pattFill prst="pct30">
            <a:fgClr>
              <a:schemeClr val="accent1"/>
            </a:fgClr>
            <a:bgClr>
              <a:schemeClr val="bg1"/>
            </a:bgClr>
          </a:pattFill>
        </p:spPr>
        <p:txBody>
          <a:bodyPr>
            <a:normAutofit/>
          </a:bodyPr>
          <a:lstStyle>
            <a:lvl1pPr>
              <a:defRPr sz="1867"/>
            </a:lvl1pPr>
          </a:lstStyle>
          <a:p>
            <a:endParaRPr lang="en-GB"/>
          </a:p>
        </p:txBody>
      </p:sp>
    </p:spTree>
    <p:extLst>
      <p:ext uri="{BB962C8B-B14F-4D97-AF65-F5344CB8AC3E}">
        <p14:creationId xmlns:p14="http://schemas.microsoft.com/office/powerpoint/2010/main" val="3786905985"/>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guide id="32" orient="horz" pos="1072" userDrawn="1">
          <p15:clr>
            <a:srgbClr val="FBAE40"/>
          </p15:clr>
        </p15:guide>
        <p15:guide id="33" orient="horz" pos="3248"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 images bottom">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BA5E898-C00E-B444-AF67-32D9C34897C2}"/>
              </a:ext>
            </a:extLst>
          </p:cNvPr>
          <p:cNvSpPr>
            <a:spLocks noGrp="1"/>
          </p:cNvSpPr>
          <p:nvPr>
            <p:ph type="pic" sz="quarter" idx="16"/>
          </p:nvPr>
        </p:nvSpPr>
        <p:spPr>
          <a:xfrm>
            <a:off x="0" y="5144400"/>
            <a:ext cx="2030400" cy="1713600"/>
          </a:xfrm>
          <a:pattFill prst="pct30">
            <a:fgClr>
              <a:schemeClr val="accent1"/>
            </a:fgClr>
            <a:bgClr>
              <a:schemeClr val="bg1"/>
            </a:bgClr>
          </a:pattFill>
        </p:spPr>
        <p:txBody>
          <a:bodyPr>
            <a:normAutofit/>
          </a:bodyPr>
          <a:lstStyle>
            <a:lvl1pPr>
              <a:defRPr sz="1867"/>
            </a:lvl1pPr>
          </a:lstStyle>
          <a:p>
            <a:endParaRPr lang="en-GB"/>
          </a:p>
        </p:txBody>
      </p:sp>
      <p:sp>
        <p:nvSpPr>
          <p:cNvPr id="8" name="Picture Placeholder 2">
            <a:extLst>
              <a:ext uri="{FF2B5EF4-FFF2-40B4-BE49-F238E27FC236}">
                <a16:creationId xmlns:a16="http://schemas.microsoft.com/office/drawing/2014/main" id="{354C2E0A-815D-5C43-A09F-7F8F8C1C4018}"/>
              </a:ext>
            </a:extLst>
          </p:cNvPr>
          <p:cNvSpPr>
            <a:spLocks noGrp="1"/>
          </p:cNvSpPr>
          <p:nvPr>
            <p:ph type="pic" sz="quarter" idx="17"/>
          </p:nvPr>
        </p:nvSpPr>
        <p:spPr>
          <a:xfrm>
            <a:off x="2033280" y="5144400"/>
            <a:ext cx="2030400" cy="1713600"/>
          </a:xfrm>
          <a:pattFill prst="pct30">
            <a:fgClr>
              <a:schemeClr val="accent1"/>
            </a:fgClr>
            <a:bgClr>
              <a:schemeClr val="bg1"/>
            </a:bgClr>
          </a:pattFill>
        </p:spPr>
        <p:txBody>
          <a:bodyPr>
            <a:normAutofit/>
          </a:bodyPr>
          <a:lstStyle>
            <a:lvl1pPr>
              <a:defRPr sz="1867"/>
            </a:lvl1pPr>
          </a:lstStyle>
          <a:p>
            <a:endParaRPr lang="en-GB"/>
          </a:p>
        </p:txBody>
      </p:sp>
      <p:sp>
        <p:nvSpPr>
          <p:cNvPr id="9" name="Picture Placeholder 2">
            <a:extLst>
              <a:ext uri="{FF2B5EF4-FFF2-40B4-BE49-F238E27FC236}">
                <a16:creationId xmlns:a16="http://schemas.microsoft.com/office/drawing/2014/main" id="{DB8C5D86-3507-1041-A02B-926D5CB724B4}"/>
              </a:ext>
            </a:extLst>
          </p:cNvPr>
          <p:cNvSpPr>
            <a:spLocks noGrp="1"/>
          </p:cNvSpPr>
          <p:nvPr>
            <p:ph type="pic" sz="quarter" idx="18"/>
          </p:nvPr>
        </p:nvSpPr>
        <p:spPr>
          <a:xfrm>
            <a:off x="4064640" y="5144400"/>
            <a:ext cx="2030400" cy="1713600"/>
          </a:xfrm>
          <a:pattFill prst="pct30">
            <a:fgClr>
              <a:schemeClr val="accent1"/>
            </a:fgClr>
            <a:bgClr>
              <a:schemeClr val="bg1"/>
            </a:bgClr>
          </a:pattFill>
        </p:spPr>
        <p:txBody>
          <a:bodyPr>
            <a:normAutofit/>
          </a:bodyPr>
          <a:lstStyle>
            <a:lvl1pPr>
              <a:defRPr sz="1867"/>
            </a:lvl1pPr>
          </a:lstStyle>
          <a:p>
            <a:endParaRPr lang="en-GB"/>
          </a:p>
        </p:txBody>
      </p:sp>
      <p:sp>
        <p:nvSpPr>
          <p:cNvPr id="10" name="Picture Placeholder 2">
            <a:extLst>
              <a:ext uri="{FF2B5EF4-FFF2-40B4-BE49-F238E27FC236}">
                <a16:creationId xmlns:a16="http://schemas.microsoft.com/office/drawing/2014/main" id="{658352B3-DAAD-F846-B296-CE44347BA664}"/>
              </a:ext>
            </a:extLst>
          </p:cNvPr>
          <p:cNvSpPr>
            <a:spLocks noGrp="1"/>
          </p:cNvSpPr>
          <p:nvPr>
            <p:ph type="pic" sz="quarter" idx="19"/>
          </p:nvPr>
        </p:nvSpPr>
        <p:spPr>
          <a:xfrm>
            <a:off x="6095040" y="5144400"/>
            <a:ext cx="2030400" cy="1713600"/>
          </a:xfrm>
          <a:pattFill prst="pct30">
            <a:fgClr>
              <a:schemeClr val="accent1"/>
            </a:fgClr>
            <a:bgClr>
              <a:schemeClr val="bg1"/>
            </a:bgClr>
          </a:pattFill>
        </p:spPr>
        <p:txBody>
          <a:bodyPr>
            <a:normAutofit/>
          </a:bodyPr>
          <a:lstStyle>
            <a:lvl1pPr>
              <a:defRPr sz="1867"/>
            </a:lvl1pPr>
          </a:lstStyle>
          <a:p>
            <a:endParaRPr lang="en-GB"/>
          </a:p>
        </p:txBody>
      </p:sp>
      <p:sp>
        <p:nvSpPr>
          <p:cNvPr id="11" name="Picture Placeholder 2">
            <a:extLst>
              <a:ext uri="{FF2B5EF4-FFF2-40B4-BE49-F238E27FC236}">
                <a16:creationId xmlns:a16="http://schemas.microsoft.com/office/drawing/2014/main" id="{DA858F17-5FD4-2244-BBA4-02637916B030}"/>
              </a:ext>
            </a:extLst>
          </p:cNvPr>
          <p:cNvSpPr>
            <a:spLocks noGrp="1"/>
          </p:cNvSpPr>
          <p:nvPr>
            <p:ph type="pic" sz="quarter" idx="20"/>
          </p:nvPr>
        </p:nvSpPr>
        <p:spPr>
          <a:xfrm>
            <a:off x="8125440" y="5144400"/>
            <a:ext cx="2030400" cy="1713600"/>
          </a:xfrm>
          <a:pattFill prst="pct30">
            <a:fgClr>
              <a:schemeClr val="accent1"/>
            </a:fgClr>
            <a:bgClr>
              <a:schemeClr val="bg1"/>
            </a:bgClr>
          </a:pattFill>
        </p:spPr>
        <p:txBody>
          <a:bodyPr>
            <a:normAutofit/>
          </a:bodyPr>
          <a:lstStyle>
            <a:lvl1pPr>
              <a:defRPr sz="1867"/>
            </a:lvl1pPr>
          </a:lstStyle>
          <a:p>
            <a:endParaRPr lang="en-GB"/>
          </a:p>
        </p:txBody>
      </p:sp>
      <p:sp>
        <p:nvSpPr>
          <p:cNvPr id="12" name="Picture Placeholder 2">
            <a:extLst>
              <a:ext uri="{FF2B5EF4-FFF2-40B4-BE49-F238E27FC236}">
                <a16:creationId xmlns:a16="http://schemas.microsoft.com/office/drawing/2014/main" id="{51080DE2-7958-7E43-A852-00F2C565D4DB}"/>
              </a:ext>
            </a:extLst>
          </p:cNvPr>
          <p:cNvSpPr>
            <a:spLocks noGrp="1"/>
          </p:cNvSpPr>
          <p:nvPr>
            <p:ph type="pic" sz="quarter" idx="21"/>
          </p:nvPr>
        </p:nvSpPr>
        <p:spPr>
          <a:xfrm>
            <a:off x="10161600" y="5144400"/>
            <a:ext cx="2030400" cy="1713600"/>
          </a:xfrm>
          <a:pattFill prst="pct30">
            <a:fgClr>
              <a:schemeClr val="accent1"/>
            </a:fgClr>
            <a:bgClr>
              <a:schemeClr val="bg1"/>
            </a:bgClr>
          </a:pattFill>
        </p:spPr>
        <p:txBody>
          <a:bodyPr>
            <a:normAutofit/>
          </a:bodyPr>
          <a:lstStyle>
            <a:lvl1pPr>
              <a:defRPr sz="1867"/>
            </a:lvl1pPr>
          </a:lstStyle>
          <a:p>
            <a:endParaRPr lang="en-GB"/>
          </a:p>
        </p:txBody>
      </p:sp>
    </p:spTree>
    <p:extLst>
      <p:ext uri="{BB962C8B-B14F-4D97-AF65-F5344CB8AC3E}">
        <p14:creationId xmlns:p14="http://schemas.microsoft.com/office/powerpoint/2010/main" val="1692444398"/>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guide id="32" orient="horz" pos="1072" userDrawn="1">
          <p15:clr>
            <a:srgbClr val="FBAE40"/>
          </p15:clr>
        </p15:guide>
        <p15:guide id="33" orient="horz" pos="3248"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images top half">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E058A09A-D8AA-5B43-B573-BD4D8979FCBA}"/>
              </a:ext>
            </a:extLst>
          </p:cNvPr>
          <p:cNvSpPr>
            <a:spLocks noGrp="1"/>
          </p:cNvSpPr>
          <p:nvPr>
            <p:ph type="pic" sz="quarter" idx="14"/>
          </p:nvPr>
        </p:nvSpPr>
        <p:spPr>
          <a:xfrm>
            <a:off x="0" y="0"/>
            <a:ext cx="4065600" cy="3429000"/>
          </a:xfrm>
          <a:pattFill prst="pct30">
            <a:fgClr>
              <a:schemeClr val="accent1"/>
            </a:fgClr>
            <a:bgClr>
              <a:schemeClr val="bg1"/>
            </a:bgClr>
          </a:pattFill>
        </p:spPr>
        <p:txBody>
          <a:bodyPr/>
          <a:lstStyle/>
          <a:p>
            <a:endParaRPr lang="en-GB"/>
          </a:p>
        </p:txBody>
      </p:sp>
      <p:sp>
        <p:nvSpPr>
          <p:cNvPr id="8" name="Picture Placeholder 2">
            <a:extLst>
              <a:ext uri="{FF2B5EF4-FFF2-40B4-BE49-F238E27FC236}">
                <a16:creationId xmlns:a16="http://schemas.microsoft.com/office/drawing/2014/main" id="{498E72D3-0B42-DC41-B678-00B48EF98A8D}"/>
              </a:ext>
            </a:extLst>
          </p:cNvPr>
          <p:cNvSpPr>
            <a:spLocks noGrp="1"/>
          </p:cNvSpPr>
          <p:nvPr>
            <p:ph type="pic" sz="quarter" idx="15"/>
          </p:nvPr>
        </p:nvSpPr>
        <p:spPr>
          <a:xfrm>
            <a:off x="4066005" y="0"/>
            <a:ext cx="4065600" cy="3429000"/>
          </a:xfrm>
          <a:pattFill prst="pct30">
            <a:fgClr>
              <a:schemeClr val="accent1"/>
            </a:fgClr>
            <a:bgClr>
              <a:schemeClr val="bg1"/>
            </a:bgClr>
          </a:pattFill>
        </p:spPr>
        <p:txBody>
          <a:bodyPr/>
          <a:lstStyle/>
          <a:p>
            <a:endParaRPr lang="en-GB"/>
          </a:p>
        </p:txBody>
      </p:sp>
      <p:sp>
        <p:nvSpPr>
          <p:cNvPr id="9" name="Picture Placeholder 2">
            <a:extLst>
              <a:ext uri="{FF2B5EF4-FFF2-40B4-BE49-F238E27FC236}">
                <a16:creationId xmlns:a16="http://schemas.microsoft.com/office/drawing/2014/main" id="{6236B3A0-21E6-614C-93F1-906658E776FA}"/>
              </a:ext>
            </a:extLst>
          </p:cNvPr>
          <p:cNvSpPr>
            <a:spLocks noGrp="1"/>
          </p:cNvSpPr>
          <p:nvPr>
            <p:ph type="pic" sz="quarter" idx="16"/>
          </p:nvPr>
        </p:nvSpPr>
        <p:spPr>
          <a:xfrm>
            <a:off x="8132009" y="0"/>
            <a:ext cx="4065600" cy="3429000"/>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3120111915"/>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images bottom half">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E058A09A-D8AA-5B43-B573-BD4D8979FCBA}"/>
              </a:ext>
            </a:extLst>
          </p:cNvPr>
          <p:cNvSpPr>
            <a:spLocks noGrp="1"/>
          </p:cNvSpPr>
          <p:nvPr>
            <p:ph type="pic" sz="quarter" idx="14"/>
          </p:nvPr>
        </p:nvSpPr>
        <p:spPr>
          <a:xfrm>
            <a:off x="0" y="3429000"/>
            <a:ext cx="4065600" cy="3429000"/>
          </a:xfrm>
          <a:pattFill prst="pct30">
            <a:fgClr>
              <a:schemeClr val="accent1"/>
            </a:fgClr>
            <a:bgClr>
              <a:schemeClr val="bg1"/>
            </a:bgClr>
          </a:pattFill>
        </p:spPr>
        <p:txBody>
          <a:bodyPr/>
          <a:lstStyle/>
          <a:p>
            <a:endParaRPr lang="en-GB"/>
          </a:p>
        </p:txBody>
      </p:sp>
      <p:sp>
        <p:nvSpPr>
          <p:cNvPr id="8" name="Picture Placeholder 2">
            <a:extLst>
              <a:ext uri="{FF2B5EF4-FFF2-40B4-BE49-F238E27FC236}">
                <a16:creationId xmlns:a16="http://schemas.microsoft.com/office/drawing/2014/main" id="{498E72D3-0B42-DC41-B678-00B48EF98A8D}"/>
              </a:ext>
            </a:extLst>
          </p:cNvPr>
          <p:cNvSpPr>
            <a:spLocks noGrp="1"/>
          </p:cNvSpPr>
          <p:nvPr>
            <p:ph type="pic" sz="quarter" idx="15"/>
          </p:nvPr>
        </p:nvSpPr>
        <p:spPr>
          <a:xfrm>
            <a:off x="4065600" y="3429000"/>
            <a:ext cx="4065600" cy="3429000"/>
          </a:xfrm>
          <a:pattFill prst="pct30">
            <a:fgClr>
              <a:schemeClr val="accent1"/>
            </a:fgClr>
            <a:bgClr>
              <a:schemeClr val="bg1"/>
            </a:bgClr>
          </a:pattFill>
        </p:spPr>
        <p:txBody>
          <a:bodyPr/>
          <a:lstStyle/>
          <a:p>
            <a:endParaRPr lang="en-GB"/>
          </a:p>
        </p:txBody>
      </p:sp>
      <p:sp>
        <p:nvSpPr>
          <p:cNvPr id="9" name="Picture Placeholder 2">
            <a:extLst>
              <a:ext uri="{FF2B5EF4-FFF2-40B4-BE49-F238E27FC236}">
                <a16:creationId xmlns:a16="http://schemas.microsoft.com/office/drawing/2014/main" id="{6236B3A0-21E6-614C-93F1-906658E776FA}"/>
              </a:ext>
            </a:extLst>
          </p:cNvPr>
          <p:cNvSpPr>
            <a:spLocks noGrp="1"/>
          </p:cNvSpPr>
          <p:nvPr>
            <p:ph type="pic" sz="quarter" idx="16"/>
          </p:nvPr>
        </p:nvSpPr>
        <p:spPr>
          <a:xfrm>
            <a:off x="8132009" y="3429000"/>
            <a:ext cx="4065600" cy="3429000"/>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2534144110"/>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 images vertical spli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E058A09A-D8AA-5B43-B573-BD4D8979FCBA}"/>
              </a:ext>
            </a:extLst>
          </p:cNvPr>
          <p:cNvSpPr>
            <a:spLocks noGrp="1"/>
          </p:cNvSpPr>
          <p:nvPr>
            <p:ph type="pic" sz="quarter" idx="14"/>
          </p:nvPr>
        </p:nvSpPr>
        <p:spPr>
          <a:xfrm>
            <a:off x="6096001" y="-1"/>
            <a:ext cx="3048000" cy="6848724"/>
          </a:xfrm>
          <a:pattFill prst="pct30">
            <a:fgClr>
              <a:schemeClr val="accent1"/>
            </a:fgClr>
            <a:bgClr>
              <a:schemeClr val="bg1"/>
            </a:bgClr>
          </a:pattFill>
        </p:spPr>
        <p:txBody>
          <a:bodyPr/>
          <a:lstStyle/>
          <a:p>
            <a:endParaRPr lang="en-GB"/>
          </a:p>
        </p:txBody>
      </p:sp>
      <p:sp>
        <p:nvSpPr>
          <p:cNvPr id="4" name="Picture Placeholder 2">
            <a:extLst>
              <a:ext uri="{FF2B5EF4-FFF2-40B4-BE49-F238E27FC236}">
                <a16:creationId xmlns:a16="http://schemas.microsoft.com/office/drawing/2014/main" id="{45475297-A7CB-334C-AFA0-B4F483A3580D}"/>
              </a:ext>
            </a:extLst>
          </p:cNvPr>
          <p:cNvSpPr>
            <a:spLocks noGrp="1"/>
          </p:cNvSpPr>
          <p:nvPr>
            <p:ph type="pic" sz="quarter" idx="15"/>
          </p:nvPr>
        </p:nvSpPr>
        <p:spPr>
          <a:xfrm>
            <a:off x="9144000" y="-1"/>
            <a:ext cx="3048000" cy="6848724"/>
          </a:xfrm>
          <a:pattFill prst="pct30">
            <a:fgClr>
              <a:schemeClr val="accent1"/>
            </a:fgClr>
            <a:bgClr>
              <a:schemeClr val="bg1"/>
            </a:bgClr>
          </a:pattFill>
        </p:spPr>
        <p:txBody>
          <a:bodyPr/>
          <a:lstStyle/>
          <a:p>
            <a:endParaRPr lang="en-GB"/>
          </a:p>
        </p:txBody>
      </p:sp>
      <p:sp>
        <p:nvSpPr>
          <p:cNvPr id="5" name="Picture Placeholder 2">
            <a:extLst>
              <a:ext uri="{FF2B5EF4-FFF2-40B4-BE49-F238E27FC236}">
                <a16:creationId xmlns:a16="http://schemas.microsoft.com/office/drawing/2014/main" id="{5CDB4578-6597-5849-AC12-E52B9E91B974}"/>
              </a:ext>
            </a:extLst>
          </p:cNvPr>
          <p:cNvSpPr>
            <a:spLocks noGrp="1"/>
          </p:cNvSpPr>
          <p:nvPr>
            <p:ph type="pic" sz="quarter" idx="16"/>
          </p:nvPr>
        </p:nvSpPr>
        <p:spPr>
          <a:xfrm>
            <a:off x="0" y="-1"/>
            <a:ext cx="3048000" cy="6848724"/>
          </a:xfrm>
          <a:pattFill prst="pct30">
            <a:fgClr>
              <a:schemeClr val="accent1"/>
            </a:fgClr>
            <a:bgClr>
              <a:schemeClr val="bg1"/>
            </a:bgClr>
          </a:pattFill>
        </p:spPr>
        <p:txBody>
          <a:bodyPr/>
          <a:lstStyle/>
          <a:p>
            <a:endParaRPr lang="en-GB"/>
          </a:p>
        </p:txBody>
      </p:sp>
      <p:sp>
        <p:nvSpPr>
          <p:cNvPr id="7" name="Picture Placeholder 2">
            <a:extLst>
              <a:ext uri="{FF2B5EF4-FFF2-40B4-BE49-F238E27FC236}">
                <a16:creationId xmlns:a16="http://schemas.microsoft.com/office/drawing/2014/main" id="{94D7C58E-8FED-DB4E-8292-F52C49E5FE2B}"/>
              </a:ext>
            </a:extLst>
          </p:cNvPr>
          <p:cNvSpPr>
            <a:spLocks noGrp="1"/>
          </p:cNvSpPr>
          <p:nvPr>
            <p:ph type="pic" sz="quarter" idx="17"/>
          </p:nvPr>
        </p:nvSpPr>
        <p:spPr>
          <a:xfrm>
            <a:off x="3047999" y="-1"/>
            <a:ext cx="3048000" cy="6848724"/>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2786230531"/>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eft 1 slim imag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E058A09A-D8AA-5B43-B573-BD4D8979FCBA}"/>
              </a:ext>
            </a:extLst>
          </p:cNvPr>
          <p:cNvSpPr>
            <a:spLocks noGrp="1"/>
          </p:cNvSpPr>
          <p:nvPr>
            <p:ph type="pic" sz="quarter" idx="14"/>
          </p:nvPr>
        </p:nvSpPr>
        <p:spPr>
          <a:xfrm>
            <a:off x="1" y="-1"/>
            <a:ext cx="3187700" cy="6848724"/>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2034263198"/>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Columns_0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1"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9" y="752477"/>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4" y="0"/>
            <a:ext cx="4033837" cy="6858000"/>
          </a:xfrm>
        </p:spPr>
        <p:txBody>
          <a:bodyPr/>
          <a:lstStyle/>
          <a:p>
            <a:endParaRPr lang="en-GB"/>
          </a:p>
        </p:txBody>
      </p:sp>
    </p:spTree>
    <p:extLst>
      <p:ext uri="{BB962C8B-B14F-4D97-AF65-F5344CB8AC3E}">
        <p14:creationId xmlns:p14="http://schemas.microsoft.com/office/powerpoint/2010/main" val="25088694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ight 1 slim imag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E058A09A-D8AA-5B43-B573-BD4D8979FCBA}"/>
              </a:ext>
            </a:extLst>
          </p:cNvPr>
          <p:cNvSpPr>
            <a:spLocks noGrp="1"/>
          </p:cNvSpPr>
          <p:nvPr>
            <p:ph type="pic" sz="quarter" idx="14"/>
          </p:nvPr>
        </p:nvSpPr>
        <p:spPr>
          <a:xfrm>
            <a:off x="9004301" y="-1"/>
            <a:ext cx="3187700" cy="6848724"/>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3867026769"/>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eft 2 slim images">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E058A09A-D8AA-5B43-B573-BD4D8979FCBA}"/>
              </a:ext>
            </a:extLst>
          </p:cNvPr>
          <p:cNvSpPr>
            <a:spLocks noGrp="1"/>
          </p:cNvSpPr>
          <p:nvPr>
            <p:ph type="pic" sz="quarter" idx="14"/>
          </p:nvPr>
        </p:nvSpPr>
        <p:spPr>
          <a:xfrm>
            <a:off x="1" y="-1"/>
            <a:ext cx="3048000" cy="6848724"/>
          </a:xfrm>
          <a:pattFill prst="pct30">
            <a:fgClr>
              <a:schemeClr val="accent1"/>
            </a:fgClr>
            <a:bgClr>
              <a:schemeClr val="bg1"/>
            </a:bgClr>
          </a:pattFill>
        </p:spPr>
        <p:txBody>
          <a:bodyPr/>
          <a:lstStyle/>
          <a:p>
            <a:endParaRPr lang="en-GB"/>
          </a:p>
        </p:txBody>
      </p:sp>
      <p:sp>
        <p:nvSpPr>
          <p:cNvPr id="4" name="Picture Placeholder 2">
            <a:extLst>
              <a:ext uri="{FF2B5EF4-FFF2-40B4-BE49-F238E27FC236}">
                <a16:creationId xmlns:a16="http://schemas.microsoft.com/office/drawing/2014/main" id="{45475297-A7CB-334C-AFA0-B4F483A3580D}"/>
              </a:ext>
            </a:extLst>
          </p:cNvPr>
          <p:cNvSpPr>
            <a:spLocks noGrp="1"/>
          </p:cNvSpPr>
          <p:nvPr>
            <p:ph type="pic" sz="quarter" idx="15"/>
          </p:nvPr>
        </p:nvSpPr>
        <p:spPr>
          <a:xfrm>
            <a:off x="3048000" y="-1"/>
            <a:ext cx="3048000" cy="6848724"/>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2415450158"/>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ight 2 slim images">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E058A09A-D8AA-5B43-B573-BD4D8979FCBA}"/>
              </a:ext>
            </a:extLst>
          </p:cNvPr>
          <p:cNvSpPr>
            <a:spLocks noGrp="1"/>
          </p:cNvSpPr>
          <p:nvPr>
            <p:ph type="pic" sz="quarter" idx="14"/>
          </p:nvPr>
        </p:nvSpPr>
        <p:spPr>
          <a:xfrm>
            <a:off x="6096001" y="-1"/>
            <a:ext cx="3048000" cy="6848724"/>
          </a:xfrm>
          <a:pattFill prst="pct30">
            <a:fgClr>
              <a:schemeClr val="accent1"/>
            </a:fgClr>
            <a:bgClr>
              <a:schemeClr val="bg1"/>
            </a:bgClr>
          </a:pattFill>
        </p:spPr>
        <p:txBody>
          <a:bodyPr/>
          <a:lstStyle/>
          <a:p>
            <a:endParaRPr lang="en-GB"/>
          </a:p>
        </p:txBody>
      </p:sp>
      <p:sp>
        <p:nvSpPr>
          <p:cNvPr id="4" name="Picture Placeholder 2">
            <a:extLst>
              <a:ext uri="{FF2B5EF4-FFF2-40B4-BE49-F238E27FC236}">
                <a16:creationId xmlns:a16="http://schemas.microsoft.com/office/drawing/2014/main" id="{45475297-A7CB-334C-AFA0-B4F483A3580D}"/>
              </a:ext>
            </a:extLst>
          </p:cNvPr>
          <p:cNvSpPr>
            <a:spLocks noGrp="1"/>
          </p:cNvSpPr>
          <p:nvPr>
            <p:ph type="pic" sz="quarter" idx="15"/>
          </p:nvPr>
        </p:nvSpPr>
        <p:spPr>
          <a:xfrm>
            <a:off x="9144000" y="-1"/>
            <a:ext cx="3048000" cy="6848724"/>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1839789853"/>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round images central">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488D018-CCEE-F544-93AF-5557132CE1B0}"/>
              </a:ext>
            </a:extLst>
          </p:cNvPr>
          <p:cNvSpPr>
            <a:spLocks noGrp="1"/>
          </p:cNvSpPr>
          <p:nvPr>
            <p:ph type="title" hasCustomPrompt="1"/>
          </p:nvPr>
        </p:nvSpPr>
        <p:spPr>
          <a:xfrm>
            <a:off x="639233" y="558801"/>
            <a:ext cx="10930467" cy="1132417"/>
          </a:xfrm>
        </p:spPr>
        <p:txBody>
          <a:bodyPr lIns="0" tIns="0" rIns="0" bIns="0"/>
          <a:lstStyle>
            <a:lvl1pPr algn="ctr">
              <a:defRPr/>
            </a:lvl1pPr>
          </a:lstStyle>
          <a:p>
            <a:r>
              <a:rPr lang="en-US"/>
              <a:t>OUR MISSION</a:t>
            </a:r>
            <a:endParaRPr lang="en-GB"/>
          </a:p>
        </p:txBody>
      </p:sp>
      <p:sp>
        <p:nvSpPr>
          <p:cNvPr id="7" name="Picture Placeholder 6">
            <a:extLst>
              <a:ext uri="{FF2B5EF4-FFF2-40B4-BE49-F238E27FC236}">
                <a16:creationId xmlns:a16="http://schemas.microsoft.com/office/drawing/2014/main" id="{05B8B37A-0EED-B948-BCE3-51A461CE266A}"/>
              </a:ext>
            </a:extLst>
          </p:cNvPr>
          <p:cNvSpPr>
            <a:spLocks noGrp="1"/>
          </p:cNvSpPr>
          <p:nvPr>
            <p:ph type="pic" sz="quarter" idx="10"/>
          </p:nvPr>
        </p:nvSpPr>
        <p:spPr>
          <a:xfrm>
            <a:off x="1341967" y="2749550"/>
            <a:ext cx="2078567" cy="2078567"/>
          </a:xfrm>
          <a:prstGeom prst="ellipse">
            <a:avLst/>
          </a:prstGeom>
          <a:pattFill prst="pct30">
            <a:fgClr>
              <a:schemeClr val="accent1"/>
            </a:fgClr>
            <a:bgClr>
              <a:schemeClr val="bg1"/>
            </a:bgClr>
          </a:pattFill>
        </p:spPr>
        <p:txBody>
          <a:bodyPr>
            <a:normAutofit/>
          </a:bodyPr>
          <a:lstStyle>
            <a:lvl1pPr>
              <a:defRPr sz="1600"/>
            </a:lvl1pPr>
          </a:lstStyle>
          <a:p>
            <a:endParaRPr lang="en-GB"/>
          </a:p>
        </p:txBody>
      </p:sp>
      <p:sp>
        <p:nvSpPr>
          <p:cNvPr id="14" name="Picture Placeholder 6">
            <a:extLst>
              <a:ext uri="{FF2B5EF4-FFF2-40B4-BE49-F238E27FC236}">
                <a16:creationId xmlns:a16="http://schemas.microsoft.com/office/drawing/2014/main" id="{B6CB4D76-2080-1E45-9F87-79803DDE4F2F}"/>
              </a:ext>
            </a:extLst>
          </p:cNvPr>
          <p:cNvSpPr>
            <a:spLocks noGrp="1"/>
          </p:cNvSpPr>
          <p:nvPr>
            <p:ph type="pic" sz="quarter" idx="11"/>
          </p:nvPr>
        </p:nvSpPr>
        <p:spPr>
          <a:xfrm>
            <a:off x="3818467" y="2749550"/>
            <a:ext cx="2078567" cy="2078567"/>
          </a:xfrm>
          <a:prstGeom prst="ellipse">
            <a:avLst/>
          </a:prstGeom>
          <a:pattFill prst="pct30">
            <a:fgClr>
              <a:schemeClr val="accent1"/>
            </a:fgClr>
            <a:bgClr>
              <a:schemeClr val="bg1"/>
            </a:bgClr>
          </a:pattFill>
        </p:spPr>
        <p:txBody>
          <a:bodyPr>
            <a:normAutofit/>
          </a:bodyPr>
          <a:lstStyle>
            <a:lvl1pPr>
              <a:defRPr sz="1600"/>
            </a:lvl1pPr>
          </a:lstStyle>
          <a:p>
            <a:endParaRPr lang="en-GB"/>
          </a:p>
        </p:txBody>
      </p:sp>
      <p:sp>
        <p:nvSpPr>
          <p:cNvPr id="15" name="Picture Placeholder 6">
            <a:extLst>
              <a:ext uri="{FF2B5EF4-FFF2-40B4-BE49-F238E27FC236}">
                <a16:creationId xmlns:a16="http://schemas.microsoft.com/office/drawing/2014/main" id="{A2C26393-FFEE-0A4B-B6C7-E245A5198E4E}"/>
              </a:ext>
            </a:extLst>
          </p:cNvPr>
          <p:cNvSpPr>
            <a:spLocks noGrp="1"/>
          </p:cNvSpPr>
          <p:nvPr>
            <p:ph type="pic" sz="quarter" idx="12"/>
          </p:nvPr>
        </p:nvSpPr>
        <p:spPr>
          <a:xfrm>
            <a:off x="6294967" y="2749550"/>
            <a:ext cx="2078567" cy="2078567"/>
          </a:xfrm>
          <a:prstGeom prst="ellipse">
            <a:avLst/>
          </a:prstGeom>
          <a:pattFill prst="pct30">
            <a:fgClr>
              <a:schemeClr val="accent1"/>
            </a:fgClr>
            <a:bgClr>
              <a:schemeClr val="bg1"/>
            </a:bgClr>
          </a:pattFill>
        </p:spPr>
        <p:txBody>
          <a:bodyPr>
            <a:normAutofit/>
          </a:bodyPr>
          <a:lstStyle>
            <a:lvl1pPr>
              <a:defRPr sz="1600"/>
            </a:lvl1pPr>
          </a:lstStyle>
          <a:p>
            <a:endParaRPr lang="en-GB"/>
          </a:p>
        </p:txBody>
      </p:sp>
      <p:sp>
        <p:nvSpPr>
          <p:cNvPr id="16" name="Picture Placeholder 6">
            <a:extLst>
              <a:ext uri="{FF2B5EF4-FFF2-40B4-BE49-F238E27FC236}">
                <a16:creationId xmlns:a16="http://schemas.microsoft.com/office/drawing/2014/main" id="{E00657DC-6683-A14B-853B-F92E1982242F}"/>
              </a:ext>
            </a:extLst>
          </p:cNvPr>
          <p:cNvSpPr>
            <a:spLocks noGrp="1"/>
          </p:cNvSpPr>
          <p:nvPr>
            <p:ph type="pic" sz="quarter" idx="13"/>
          </p:nvPr>
        </p:nvSpPr>
        <p:spPr>
          <a:xfrm>
            <a:off x="8771467" y="2749550"/>
            <a:ext cx="2078567" cy="2078567"/>
          </a:xfrm>
          <a:prstGeom prst="ellipse">
            <a:avLst/>
          </a:prstGeom>
          <a:pattFill prst="pct30">
            <a:fgClr>
              <a:schemeClr val="accent1"/>
            </a:fgClr>
            <a:bgClr>
              <a:schemeClr val="bg1"/>
            </a:bgClr>
          </a:pattFill>
        </p:spPr>
        <p:txBody>
          <a:bodyPr>
            <a:normAutofit/>
          </a:bodyPr>
          <a:lstStyle>
            <a:lvl1pPr>
              <a:defRPr sz="1600"/>
            </a:lvl1pPr>
          </a:lstStyle>
          <a:p>
            <a:endParaRPr lang="en-GB"/>
          </a:p>
        </p:txBody>
      </p:sp>
    </p:spTree>
    <p:extLst>
      <p:ext uri="{BB962C8B-B14F-4D97-AF65-F5344CB8AC3E}">
        <p14:creationId xmlns:p14="http://schemas.microsoft.com/office/powerpoint/2010/main" val="2985449903"/>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629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A6AF32A-0AD9-5A4E-8DA9-C4DC7A54115C}"/>
              </a:ext>
            </a:extLst>
          </p:cNvPr>
          <p:cNvSpPr/>
          <p:nvPr userDrawn="1"/>
        </p:nvSpPr>
        <p:spPr>
          <a:xfrm>
            <a:off x="0" y="-253"/>
            <a:ext cx="12192000" cy="6858253"/>
          </a:xfrm>
          <a:prstGeom prst="rect">
            <a:avLst/>
          </a:prstGeom>
          <a:solidFill>
            <a:srgbClr val="003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5" name="Picture Placeholder 2">
            <a:extLst>
              <a:ext uri="{FF2B5EF4-FFF2-40B4-BE49-F238E27FC236}">
                <a16:creationId xmlns:a16="http://schemas.microsoft.com/office/drawing/2014/main" id="{89E055C9-E8AE-494F-9C1A-390E53D83175}"/>
              </a:ext>
            </a:extLst>
          </p:cNvPr>
          <p:cNvSpPr>
            <a:spLocks noGrp="1"/>
          </p:cNvSpPr>
          <p:nvPr>
            <p:ph type="pic" sz="quarter" idx="11"/>
          </p:nvPr>
        </p:nvSpPr>
        <p:spPr>
          <a:xfrm>
            <a:off x="1" y="3429001"/>
            <a:ext cx="12192001" cy="3428999"/>
          </a:xfrm>
          <a:pattFill prst="pct30">
            <a:fgClr>
              <a:schemeClr val="accent1"/>
            </a:fgClr>
            <a:bgClr>
              <a:schemeClr val="bg1"/>
            </a:bgClr>
          </a:pattFill>
        </p:spPr>
        <p:txBody>
          <a:bodyPr/>
          <a:lstStyle/>
          <a:p>
            <a:endParaRPr lang="en-GB"/>
          </a:p>
        </p:txBody>
      </p:sp>
    </p:spTree>
    <p:extLst>
      <p:ext uri="{BB962C8B-B14F-4D97-AF65-F5344CB8AC3E}">
        <p14:creationId xmlns:p14="http://schemas.microsoft.com/office/powerpoint/2010/main" val="4145723991"/>
      </p:ext>
    </p:extLst>
  </p:cSld>
  <p:clrMapOvr>
    <a:masterClrMapping/>
  </p:clrMapOvr>
  <p:extLst>
    <p:ext uri="{DCECCB84-F9BA-43D5-87BE-67443E8EF086}">
      <p15:sldGuideLst xmlns:p15="http://schemas.microsoft.com/office/powerpoint/2012/main">
        <p15:guide id="1" orient="horz" pos="2160" userDrawn="1">
          <p15:clr>
            <a:srgbClr val="F26B43"/>
          </p15:clr>
        </p15:guide>
        <p15:guide id="2" pos="3840" userDrawn="1">
          <p15:clr>
            <a:srgbClr val="F26B43"/>
          </p15:clr>
        </p15:guide>
        <p15:guide id="3" pos="3765" userDrawn="1">
          <p15:clr>
            <a:srgbClr val="FBAE40"/>
          </p15:clr>
        </p15:guide>
        <p15:guide id="4" pos="3320" userDrawn="1">
          <p15:clr>
            <a:srgbClr val="FBAE40"/>
          </p15:clr>
        </p15:guide>
        <p15:guide id="5" pos="3909" userDrawn="1">
          <p15:clr>
            <a:srgbClr val="FBAE40"/>
          </p15:clr>
        </p15:guide>
        <p15:guide id="6" pos="3179" userDrawn="1">
          <p15:clr>
            <a:srgbClr val="FBAE40"/>
          </p15:clr>
        </p15:guide>
        <p15:guide id="7" pos="2741" userDrawn="1">
          <p15:clr>
            <a:srgbClr val="FBAE40"/>
          </p15:clr>
        </p15:guide>
        <p15:guide id="8" pos="2595" userDrawn="1">
          <p15:clr>
            <a:srgbClr val="FBAE40"/>
          </p15:clr>
        </p15:guide>
        <p15:guide id="9" pos="2155" userDrawn="1">
          <p15:clr>
            <a:srgbClr val="FBAE40"/>
          </p15:clr>
        </p15:guide>
        <p15:guide id="10" pos="2008" userDrawn="1">
          <p15:clr>
            <a:srgbClr val="FBAE40"/>
          </p15:clr>
        </p15:guide>
        <p15:guide id="11" pos="1573" userDrawn="1">
          <p15:clr>
            <a:srgbClr val="FBAE40"/>
          </p15:clr>
        </p15:guide>
        <p15:guide id="12" pos="1429" userDrawn="1">
          <p15:clr>
            <a:srgbClr val="FBAE40"/>
          </p15:clr>
        </p15:guide>
        <p15:guide id="13" pos="989" userDrawn="1">
          <p15:clr>
            <a:srgbClr val="FBAE40"/>
          </p15:clr>
        </p15:guide>
        <p15:guide id="14" pos="845" userDrawn="1">
          <p15:clr>
            <a:srgbClr val="FBAE40"/>
          </p15:clr>
        </p15:guide>
        <p15:guide id="15" pos="403" userDrawn="1">
          <p15:clr>
            <a:srgbClr val="FBAE40"/>
          </p15:clr>
        </p15:guide>
        <p15:guide id="16" pos="355" userDrawn="1">
          <p15:clr>
            <a:srgbClr val="FBAE40"/>
          </p15:clr>
        </p15:guide>
        <p15:guide id="17" pos="4352" userDrawn="1">
          <p15:clr>
            <a:srgbClr val="FBAE40"/>
          </p15:clr>
        </p15:guide>
        <p15:guide id="18" pos="4496" userDrawn="1">
          <p15:clr>
            <a:srgbClr val="FBAE40"/>
          </p15:clr>
        </p15:guide>
        <p15:guide id="19" pos="4939" userDrawn="1">
          <p15:clr>
            <a:srgbClr val="FBAE40"/>
          </p15:clr>
        </p15:guide>
        <p15:guide id="20" pos="5083" userDrawn="1">
          <p15:clr>
            <a:srgbClr val="FBAE40"/>
          </p15:clr>
        </p15:guide>
        <p15:guide id="21" pos="5525" userDrawn="1">
          <p15:clr>
            <a:srgbClr val="FBAE40"/>
          </p15:clr>
        </p15:guide>
        <p15:guide id="22" pos="5672" userDrawn="1">
          <p15:clr>
            <a:srgbClr val="FBAE40"/>
          </p15:clr>
        </p15:guide>
        <p15:guide id="23" pos="6112" userDrawn="1">
          <p15:clr>
            <a:srgbClr val="FBAE40"/>
          </p15:clr>
        </p15:guide>
        <p15:guide id="24" pos="6259" userDrawn="1">
          <p15:clr>
            <a:srgbClr val="FBAE40"/>
          </p15:clr>
        </p15:guide>
        <p15:guide id="25" pos="6699" userDrawn="1">
          <p15:clr>
            <a:srgbClr val="FBAE40"/>
          </p15:clr>
        </p15:guide>
        <p15:guide id="26" pos="6845" userDrawn="1">
          <p15:clr>
            <a:srgbClr val="FBAE40"/>
          </p15:clr>
        </p15:guide>
        <p15:guide id="27" pos="7288" userDrawn="1">
          <p15:clr>
            <a:srgbClr val="FBAE40"/>
          </p15:clr>
        </p15:guide>
        <p15:guide id="28" pos="7333" userDrawn="1">
          <p15:clr>
            <a:srgbClr val="FBAE40"/>
          </p15:clr>
        </p15:guide>
        <p15:guide id="30" orient="horz" pos="352" userDrawn="1">
          <p15:clr>
            <a:srgbClr val="FBAE40"/>
          </p15:clr>
        </p15:guide>
        <p15:guide id="31" orient="horz" pos="3965"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6704-519E-FF47-BCF5-600E1B4B5936}"/>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endParaRPr lang="en-GB"/>
          </a:p>
        </p:txBody>
      </p:sp>
      <p:sp>
        <p:nvSpPr>
          <p:cNvPr id="3" name="Subtitle 2">
            <a:extLst>
              <a:ext uri="{FF2B5EF4-FFF2-40B4-BE49-F238E27FC236}">
                <a16:creationId xmlns:a16="http://schemas.microsoft.com/office/drawing/2014/main" id="{63AE25FA-1906-DF4D-B066-F8284CB3E1CE}"/>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185B2E-4D83-564A-9398-121BD92DCD75}"/>
              </a:ext>
            </a:extLst>
          </p:cNvPr>
          <p:cNvSpPr>
            <a:spLocks noGrp="1"/>
          </p:cNvSpPr>
          <p:nvPr>
            <p:ph type="dt" sz="half" idx="10"/>
          </p:nvPr>
        </p:nvSpPr>
        <p:spPr/>
        <p:txBody>
          <a:bodyPr/>
          <a:lstStyle/>
          <a:p>
            <a:fld id="{CA9C4E8B-5DC9-F04B-8F4C-5E964A1CA92D}" type="datetimeFigureOut">
              <a:rPr lang="en-GB" smtClean="0"/>
              <a:t>12/02/2026</a:t>
            </a:fld>
            <a:endParaRPr lang="en-GB"/>
          </a:p>
        </p:txBody>
      </p:sp>
      <p:sp>
        <p:nvSpPr>
          <p:cNvPr id="5" name="Footer Placeholder 4">
            <a:extLst>
              <a:ext uri="{FF2B5EF4-FFF2-40B4-BE49-F238E27FC236}">
                <a16:creationId xmlns:a16="http://schemas.microsoft.com/office/drawing/2014/main" id="{6607C9DA-B2C9-CD4E-BE47-9B57570FA8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DD81B9-3D78-F146-844E-4FF029D12FB0}"/>
              </a:ext>
            </a:extLst>
          </p:cNvPr>
          <p:cNvSpPr>
            <a:spLocks noGrp="1"/>
          </p:cNvSpPr>
          <p:nvPr>
            <p:ph type="sldNum" sz="quarter" idx="12"/>
          </p:nvPr>
        </p:nvSpPr>
        <p:spPr/>
        <p:txBody>
          <a:bodyPr/>
          <a:lstStyle/>
          <a:p>
            <a:fld id="{8A5A302B-56D8-2547-B460-CDEBAAED9444}" type="slidenum">
              <a:rPr lang="en-GB" smtClean="0"/>
              <a:t>‹#›</a:t>
            </a:fld>
            <a:endParaRPr lang="en-GB"/>
          </a:p>
        </p:txBody>
      </p:sp>
    </p:spTree>
    <p:extLst>
      <p:ext uri="{BB962C8B-B14F-4D97-AF65-F5344CB8AC3E}">
        <p14:creationId xmlns:p14="http://schemas.microsoft.com/office/powerpoint/2010/main" val="13944225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60B2A-3DFE-1640-9692-05F96383FA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F1365D-04CB-0643-B4CF-C60356BADD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E81DFC-5D2A-F043-BEBD-AA735CB2DBC1}"/>
              </a:ext>
            </a:extLst>
          </p:cNvPr>
          <p:cNvSpPr>
            <a:spLocks noGrp="1"/>
          </p:cNvSpPr>
          <p:nvPr>
            <p:ph type="dt" sz="half" idx="10"/>
          </p:nvPr>
        </p:nvSpPr>
        <p:spPr/>
        <p:txBody>
          <a:bodyPr/>
          <a:lstStyle/>
          <a:p>
            <a:fld id="{CA9C4E8B-5DC9-F04B-8F4C-5E964A1CA92D}" type="datetimeFigureOut">
              <a:rPr lang="en-GB" smtClean="0"/>
              <a:t>12/02/2026</a:t>
            </a:fld>
            <a:endParaRPr lang="en-GB"/>
          </a:p>
        </p:txBody>
      </p:sp>
      <p:sp>
        <p:nvSpPr>
          <p:cNvPr id="5" name="Footer Placeholder 4">
            <a:extLst>
              <a:ext uri="{FF2B5EF4-FFF2-40B4-BE49-F238E27FC236}">
                <a16:creationId xmlns:a16="http://schemas.microsoft.com/office/drawing/2014/main" id="{EB4EFFFD-56B2-E144-B873-2F94996B35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4F896-11A9-9041-B50E-7B335207E4F3}"/>
              </a:ext>
            </a:extLst>
          </p:cNvPr>
          <p:cNvSpPr>
            <a:spLocks noGrp="1"/>
          </p:cNvSpPr>
          <p:nvPr>
            <p:ph type="sldNum" sz="quarter" idx="12"/>
          </p:nvPr>
        </p:nvSpPr>
        <p:spPr/>
        <p:txBody>
          <a:bodyPr/>
          <a:lstStyle/>
          <a:p>
            <a:fld id="{8A5A302B-56D8-2547-B460-CDEBAAED9444}" type="slidenum">
              <a:rPr lang="en-GB" smtClean="0"/>
              <a:t>‹#›</a:t>
            </a:fld>
            <a:endParaRPr lang="en-GB"/>
          </a:p>
        </p:txBody>
      </p:sp>
    </p:spTree>
    <p:extLst>
      <p:ext uri="{BB962C8B-B14F-4D97-AF65-F5344CB8AC3E}">
        <p14:creationId xmlns:p14="http://schemas.microsoft.com/office/powerpoint/2010/main" val="13180648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ABC1C-32F6-8444-98DC-63EFDABE9562}"/>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AEF1072-AA11-B24B-B18A-63EB73F9502C}"/>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AE23B6-F925-DB46-8E24-3D5FCFE3593E}"/>
              </a:ext>
            </a:extLst>
          </p:cNvPr>
          <p:cNvSpPr>
            <a:spLocks noGrp="1"/>
          </p:cNvSpPr>
          <p:nvPr>
            <p:ph type="dt" sz="half" idx="10"/>
          </p:nvPr>
        </p:nvSpPr>
        <p:spPr/>
        <p:txBody>
          <a:bodyPr/>
          <a:lstStyle/>
          <a:p>
            <a:fld id="{CA9C4E8B-5DC9-F04B-8F4C-5E964A1CA92D}" type="datetimeFigureOut">
              <a:rPr lang="en-GB" smtClean="0"/>
              <a:t>12/02/2026</a:t>
            </a:fld>
            <a:endParaRPr lang="en-GB"/>
          </a:p>
        </p:txBody>
      </p:sp>
      <p:sp>
        <p:nvSpPr>
          <p:cNvPr id="5" name="Footer Placeholder 4">
            <a:extLst>
              <a:ext uri="{FF2B5EF4-FFF2-40B4-BE49-F238E27FC236}">
                <a16:creationId xmlns:a16="http://schemas.microsoft.com/office/drawing/2014/main" id="{FA71765F-650A-1D49-921E-4DF9B9E134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DA1BA-53FC-0348-B196-960579931CA8}"/>
              </a:ext>
            </a:extLst>
          </p:cNvPr>
          <p:cNvSpPr>
            <a:spLocks noGrp="1"/>
          </p:cNvSpPr>
          <p:nvPr>
            <p:ph type="sldNum" sz="quarter" idx="12"/>
          </p:nvPr>
        </p:nvSpPr>
        <p:spPr/>
        <p:txBody>
          <a:bodyPr/>
          <a:lstStyle/>
          <a:p>
            <a:fld id="{8A5A302B-56D8-2547-B460-CDEBAAED9444}" type="slidenum">
              <a:rPr lang="en-GB" smtClean="0"/>
              <a:t>‹#›</a:t>
            </a:fld>
            <a:endParaRPr lang="en-GB"/>
          </a:p>
        </p:txBody>
      </p:sp>
    </p:spTree>
    <p:extLst>
      <p:ext uri="{BB962C8B-B14F-4D97-AF65-F5344CB8AC3E}">
        <p14:creationId xmlns:p14="http://schemas.microsoft.com/office/powerpoint/2010/main" val="22937845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2AE7-08FC-B442-AA7C-3F418C9AFC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52D7E6-653B-894A-A315-9D496C09E48E}"/>
              </a:ext>
            </a:extLst>
          </p:cNvPr>
          <p:cNvSpPr>
            <a:spLocks noGrp="1"/>
          </p:cNvSpPr>
          <p:nvPr>
            <p:ph sz="half" idx="1"/>
          </p:nvPr>
        </p:nvSpPr>
        <p:spPr>
          <a:xfrm>
            <a:off x="838200" y="1826684"/>
            <a:ext cx="5156200" cy="43497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72AFA3-F8E3-C543-B63C-E9EFD2088E9C}"/>
              </a:ext>
            </a:extLst>
          </p:cNvPr>
          <p:cNvSpPr>
            <a:spLocks noGrp="1"/>
          </p:cNvSpPr>
          <p:nvPr>
            <p:ph sz="half" idx="2"/>
          </p:nvPr>
        </p:nvSpPr>
        <p:spPr>
          <a:xfrm>
            <a:off x="6197600" y="1826684"/>
            <a:ext cx="5156200" cy="43497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FA68A8-F0AE-8F4F-B250-47DFA963791B}"/>
              </a:ext>
            </a:extLst>
          </p:cNvPr>
          <p:cNvSpPr>
            <a:spLocks noGrp="1"/>
          </p:cNvSpPr>
          <p:nvPr>
            <p:ph type="dt" sz="half" idx="10"/>
          </p:nvPr>
        </p:nvSpPr>
        <p:spPr/>
        <p:txBody>
          <a:bodyPr/>
          <a:lstStyle/>
          <a:p>
            <a:fld id="{CA9C4E8B-5DC9-F04B-8F4C-5E964A1CA92D}" type="datetimeFigureOut">
              <a:rPr lang="en-GB" smtClean="0"/>
              <a:t>12/02/2026</a:t>
            </a:fld>
            <a:endParaRPr lang="en-GB"/>
          </a:p>
        </p:txBody>
      </p:sp>
      <p:sp>
        <p:nvSpPr>
          <p:cNvPr id="6" name="Footer Placeholder 5">
            <a:extLst>
              <a:ext uri="{FF2B5EF4-FFF2-40B4-BE49-F238E27FC236}">
                <a16:creationId xmlns:a16="http://schemas.microsoft.com/office/drawing/2014/main" id="{1379881D-EA9E-C547-8550-61DC22C93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927C8B-3CFD-5B44-928C-CCCCB8246DA5}"/>
              </a:ext>
            </a:extLst>
          </p:cNvPr>
          <p:cNvSpPr>
            <a:spLocks noGrp="1"/>
          </p:cNvSpPr>
          <p:nvPr>
            <p:ph type="sldNum" sz="quarter" idx="12"/>
          </p:nvPr>
        </p:nvSpPr>
        <p:spPr/>
        <p:txBody>
          <a:bodyPr/>
          <a:lstStyle/>
          <a:p>
            <a:fld id="{8A5A302B-56D8-2547-B460-CDEBAAED9444}" type="slidenum">
              <a:rPr lang="en-GB" smtClean="0"/>
              <a:t>‹#›</a:t>
            </a:fld>
            <a:endParaRPr lang="en-GB"/>
          </a:p>
        </p:txBody>
      </p:sp>
    </p:spTree>
    <p:extLst>
      <p:ext uri="{BB962C8B-B14F-4D97-AF65-F5344CB8AC3E}">
        <p14:creationId xmlns:p14="http://schemas.microsoft.com/office/powerpoint/2010/main" val="90161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Split_0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F1BF8-1746-4D4E-92DE-3A3FACFA225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51308" r="19432"/>
          <a:stretch/>
        </p:blipFill>
        <p:spPr>
          <a:xfrm>
            <a:off x="1" y="3518704"/>
            <a:ext cx="8158580"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9" y="3949922"/>
            <a:ext cx="6482164" cy="24768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9D4CC5BB-6CD2-4164-A435-880A5253E731}"/>
              </a:ext>
            </a:extLst>
          </p:cNvPr>
          <p:cNvSpPr/>
          <p:nvPr userDrawn="1"/>
        </p:nvSpPr>
        <p:spPr>
          <a:xfrm>
            <a:off x="1" y="0"/>
            <a:ext cx="8158580" cy="35187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763589" y="525805"/>
            <a:ext cx="6482164" cy="24768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8158164" y="0"/>
            <a:ext cx="4033837" cy="6858000"/>
          </a:xfrm>
        </p:spPr>
        <p:txBody>
          <a:bodyPr/>
          <a:lstStyle/>
          <a:p>
            <a:endParaRPr lang="en-GB"/>
          </a:p>
        </p:txBody>
      </p:sp>
    </p:spTree>
    <p:extLst>
      <p:ext uri="{BB962C8B-B14F-4D97-AF65-F5344CB8AC3E}">
        <p14:creationId xmlns:p14="http://schemas.microsoft.com/office/powerpoint/2010/main" val="11733325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8930B-5739-7247-9D2F-06D588251CBE}"/>
              </a:ext>
            </a:extLst>
          </p:cNvPr>
          <p:cNvSpPr>
            <a:spLocks noGrp="1"/>
          </p:cNvSpPr>
          <p:nvPr>
            <p:ph type="title"/>
          </p:nvPr>
        </p:nvSpPr>
        <p:spPr>
          <a:xfrm>
            <a:off x="840317" y="366185"/>
            <a:ext cx="10515600" cy="132503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0D6DD5-D519-0247-8719-E82980D7B3F0}"/>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a:extLst>
              <a:ext uri="{FF2B5EF4-FFF2-40B4-BE49-F238E27FC236}">
                <a16:creationId xmlns:a16="http://schemas.microsoft.com/office/drawing/2014/main" id="{C0DB028B-81CA-0947-BEDC-E48A4EEF02E1}"/>
              </a:ext>
            </a:extLst>
          </p:cNvPr>
          <p:cNvSpPr>
            <a:spLocks noGrp="1"/>
          </p:cNvSpPr>
          <p:nvPr>
            <p:ph sz="half" idx="2"/>
          </p:nvPr>
        </p:nvSpPr>
        <p:spPr>
          <a:xfrm>
            <a:off x="840318" y="2506133"/>
            <a:ext cx="5158316" cy="368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D5DE2CE-7AB4-F948-BCDF-D1C09BB61CFA}"/>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a:extLst>
              <a:ext uri="{FF2B5EF4-FFF2-40B4-BE49-F238E27FC236}">
                <a16:creationId xmlns:a16="http://schemas.microsoft.com/office/drawing/2014/main" id="{8BC4E7A6-AE9F-414E-9E6E-6D8985AEF21B}"/>
              </a:ext>
            </a:extLst>
          </p:cNvPr>
          <p:cNvSpPr>
            <a:spLocks noGrp="1"/>
          </p:cNvSpPr>
          <p:nvPr>
            <p:ph sz="quarter" idx="4"/>
          </p:nvPr>
        </p:nvSpPr>
        <p:spPr>
          <a:xfrm>
            <a:off x="6172200" y="2506133"/>
            <a:ext cx="5183717" cy="368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DF3076-4E75-6E45-9239-19C0F7F5B475}"/>
              </a:ext>
            </a:extLst>
          </p:cNvPr>
          <p:cNvSpPr>
            <a:spLocks noGrp="1"/>
          </p:cNvSpPr>
          <p:nvPr>
            <p:ph type="dt" sz="half" idx="10"/>
          </p:nvPr>
        </p:nvSpPr>
        <p:spPr/>
        <p:txBody>
          <a:bodyPr/>
          <a:lstStyle/>
          <a:p>
            <a:fld id="{CA9C4E8B-5DC9-F04B-8F4C-5E964A1CA92D}" type="datetimeFigureOut">
              <a:rPr lang="en-GB" smtClean="0"/>
              <a:t>12/02/2026</a:t>
            </a:fld>
            <a:endParaRPr lang="en-GB"/>
          </a:p>
        </p:txBody>
      </p:sp>
      <p:sp>
        <p:nvSpPr>
          <p:cNvPr id="8" name="Footer Placeholder 7">
            <a:extLst>
              <a:ext uri="{FF2B5EF4-FFF2-40B4-BE49-F238E27FC236}">
                <a16:creationId xmlns:a16="http://schemas.microsoft.com/office/drawing/2014/main" id="{03F28EB7-E8A8-6C41-93AF-BC78C289EA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6A26964-A5AE-7343-8C1E-C308E69BDF7F}"/>
              </a:ext>
            </a:extLst>
          </p:cNvPr>
          <p:cNvSpPr>
            <a:spLocks noGrp="1"/>
          </p:cNvSpPr>
          <p:nvPr>
            <p:ph type="sldNum" sz="quarter" idx="12"/>
          </p:nvPr>
        </p:nvSpPr>
        <p:spPr/>
        <p:txBody>
          <a:bodyPr/>
          <a:lstStyle/>
          <a:p>
            <a:fld id="{8A5A302B-56D8-2547-B460-CDEBAAED9444}" type="slidenum">
              <a:rPr lang="en-GB" smtClean="0"/>
              <a:t>‹#›</a:t>
            </a:fld>
            <a:endParaRPr lang="en-GB"/>
          </a:p>
        </p:txBody>
      </p:sp>
    </p:spTree>
    <p:extLst>
      <p:ext uri="{BB962C8B-B14F-4D97-AF65-F5344CB8AC3E}">
        <p14:creationId xmlns:p14="http://schemas.microsoft.com/office/powerpoint/2010/main" val="13993045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7539F-6F5B-F04D-919E-A160B958C5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DF2B53-633F-1D40-AC79-FD96A4DD2DC0}"/>
              </a:ext>
            </a:extLst>
          </p:cNvPr>
          <p:cNvSpPr>
            <a:spLocks noGrp="1"/>
          </p:cNvSpPr>
          <p:nvPr>
            <p:ph type="dt" sz="half" idx="10"/>
          </p:nvPr>
        </p:nvSpPr>
        <p:spPr/>
        <p:txBody>
          <a:bodyPr/>
          <a:lstStyle/>
          <a:p>
            <a:fld id="{CA9C4E8B-5DC9-F04B-8F4C-5E964A1CA92D}" type="datetimeFigureOut">
              <a:rPr lang="en-GB" smtClean="0"/>
              <a:t>12/02/2026</a:t>
            </a:fld>
            <a:endParaRPr lang="en-GB"/>
          </a:p>
        </p:txBody>
      </p:sp>
      <p:sp>
        <p:nvSpPr>
          <p:cNvPr id="4" name="Footer Placeholder 3">
            <a:extLst>
              <a:ext uri="{FF2B5EF4-FFF2-40B4-BE49-F238E27FC236}">
                <a16:creationId xmlns:a16="http://schemas.microsoft.com/office/drawing/2014/main" id="{E768A507-B00A-8E4E-8F4A-E68980B329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8FEE68-5E59-B04C-8D1C-8C31ED8E8678}"/>
              </a:ext>
            </a:extLst>
          </p:cNvPr>
          <p:cNvSpPr>
            <a:spLocks noGrp="1"/>
          </p:cNvSpPr>
          <p:nvPr>
            <p:ph type="sldNum" sz="quarter" idx="12"/>
          </p:nvPr>
        </p:nvSpPr>
        <p:spPr/>
        <p:txBody>
          <a:bodyPr/>
          <a:lstStyle/>
          <a:p>
            <a:fld id="{8A5A302B-56D8-2547-B460-CDEBAAED9444}" type="slidenum">
              <a:rPr lang="en-GB" smtClean="0"/>
              <a:t>‹#›</a:t>
            </a:fld>
            <a:endParaRPr lang="en-GB"/>
          </a:p>
        </p:txBody>
      </p:sp>
    </p:spTree>
    <p:extLst>
      <p:ext uri="{BB962C8B-B14F-4D97-AF65-F5344CB8AC3E}">
        <p14:creationId xmlns:p14="http://schemas.microsoft.com/office/powerpoint/2010/main" val="36994324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69CAB1-EF90-BA4F-B4A0-95586EA1E632}"/>
              </a:ext>
            </a:extLst>
          </p:cNvPr>
          <p:cNvSpPr>
            <a:spLocks noGrp="1"/>
          </p:cNvSpPr>
          <p:nvPr>
            <p:ph type="dt" sz="half" idx="10"/>
          </p:nvPr>
        </p:nvSpPr>
        <p:spPr/>
        <p:txBody>
          <a:bodyPr/>
          <a:lstStyle/>
          <a:p>
            <a:fld id="{CA9C4E8B-5DC9-F04B-8F4C-5E964A1CA92D}" type="datetimeFigureOut">
              <a:rPr lang="en-GB" smtClean="0"/>
              <a:t>12/02/2026</a:t>
            </a:fld>
            <a:endParaRPr lang="en-GB"/>
          </a:p>
        </p:txBody>
      </p:sp>
      <p:sp>
        <p:nvSpPr>
          <p:cNvPr id="3" name="Footer Placeholder 2">
            <a:extLst>
              <a:ext uri="{FF2B5EF4-FFF2-40B4-BE49-F238E27FC236}">
                <a16:creationId xmlns:a16="http://schemas.microsoft.com/office/drawing/2014/main" id="{998ECE58-4766-3D40-84CA-AFC82F49C0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AB1025-B3FF-1841-85B1-CC234385C998}"/>
              </a:ext>
            </a:extLst>
          </p:cNvPr>
          <p:cNvSpPr>
            <a:spLocks noGrp="1"/>
          </p:cNvSpPr>
          <p:nvPr>
            <p:ph type="sldNum" sz="quarter" idx="12"/>
          </p:nvPr>
        </p:nvSpPr>
        <p:spPr/>
        <p:txBody>
          <a:bodyPr/>
          <a:lstStyle/>
          <a:p>
            <a:fld id="{8A5A302B-56D8-2547-B460-CDEBAAED9444}" type="slidenum">
              <a:rPr lang="en-GB" smtClean="0"/>
              <a:t>‹#›</a:t>
            </a:fld>
            <a:endParaRPr lang="en-GB"/>
          </a:p>
        </p:txBody>
      </p:sp>
    </p:spTree>
    <p:extLst>
      <p:ext uri="{BB962C8B-B14F-4D97-AF65-F5344CB8AC3E}">
        <p14:creationId xmlns:p14="http://schemas.microsoft.com/office/powerpoint/2010/main" val="23884505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FEDF-F509-374F-8E75-321CB7D572B0}"/>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FD5E02-0566-E943-BDCD-08B749F22589}"/>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B90337-8EA1-7048-9C11-16CA2CAF6F56}"/>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a:extLst>
              <a:ext uri="{FF2B5EF4-FFF2-40B4-BE49-F238E27FC236}">
                <a16:creationId xmlns:a16="http://schemas.microsoft.com/office/drawing/2014/main" id="{23D10DF0-5C9F-4240-A480-DD2E752B0B0A}"/>
              </a:ext>
            </a:extLst>
          </p:cNvPr>
          <p:cNvSpPr>
            <a:spLocks noGrp="1"/>
          </p:cNvSpPr>
          <p:nvPr>
            <p:ph type="dt" sz="half" idx="10"/>
          </p:nvPr>
        </p:nvSpPr>
        <p:spPr/>
        <p:txBody>
          <a:bodyPr/>
          <a:lstStyle/>
          <a:p>
            <a:fld id="{CA9C4E8B-5DC9-F04B-8F4C-5E964A1CA92D}" type="datetimeFigureOut">
              <a:rPr lang="en-GB" smtClean="0"/>
              <a:t>12/02/2026</a:t>
            </a:fld>
            <a:endParaRPr lang="en-GB"/>
          </a:p>
        </p:txBody>
      </p:sp>
      <p:sp>
        <p:nvSpPr>
          <p:cNvPr id="6" name="Footer Placeholder 5">
            <a:extLst>
              <a:ext uri="{FF2B5EF4-FFF2-40B4-BE49-F238E27FC236}">
                <a16:creationId xmlns:a16="http://schemas.microsoft.com/office/drawing/2014/main" id="{19A46801-9874-3B41-B613-F55BD89594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D68CEA-01B0-774C-A66D-547F8A4AA1E0}"/>
              </a:ext>
            </a:extLst>
          </p:cNvPr>
          <p:cNvSpPr>
            <a:spLocks noGrp="1"/>
          </p:cNvSpPr>
          <p:nvPr>
            <p:ph type="sldNum" sz="quarter" idx="12"/>
          </p:nvPr>
        </p:nvSpPr>
        <p:spPr/>
        <p:txBody>
          <a:bodyPr/>
          <a:lstStyle/>
          <a:p>
            <a:fld id="{8A5A302B-56D8-2547-B460-CDEBAAED9444}" type="slidenum">
              <a:rPr lang="en-GB" smtClean="0"/>
              <a:t>‹#›</a:t>
            </a:fld>
            <a:endParaRPr lang="en-GB"/>
          </a:p>
        </p:txBody>
      </p:sp>
    </p:spTree>
    <p:extLst>
      <p:ext uri="{BB962C8B-B14F-4D97-AF65-F5344CB8AC3E}">
        <p14:creationId xmlns:p14="http://schemas.microsoft.com/office/powerpoint/2010/main" val="36774535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E529-FFBF-2147-A8D2-2F07AB74F101}"/>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35179C-C89A-7049-A99E-3E92E2567FCA}"/>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a:extLst>
              <a:ext uri="{FF2B5EF4-FFF2-40B4-BE49-F238E27FC236}">
                <a16:creationId xmlns:a16="http://schemas.microsoft.com/office/drawing/2014/main" id="{4F573856-2DAB-994D-9530-D7EF623303F4}"/>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a:extLst>
              <a:ext uri="{FF2B5EF4-FFF2-40B4-BE49-F238E27FC236}">
                <a16:creationId xmlns:a16="http://schemas.microsoft.com/office/drawing/2014/main" id="{FAB45FB8-5500-3B41-948B-488B527F75E7}"/>
              </a:ext>
            </a:extLst>
          </p:cNvPr>
          <p:cNvSpPr>
            <a:spLocks noGrp="1"/>
          </p:cNvSpPr>
          <p:nvPr>
            <p:ph type="dt" sz="half" idx="10"/>
          </p:nvPr>
        </p:nvSpPr>
        <p:spPr/>
        <p:txBody>
          <a:bodyPr/>
          <a:lstStyle/>
          <a:p>
            <a:fld id="{CA9C4E8B-5DC9-F04B-8F4C-5E964A1CA92D}" type="datetimeFigureOut">
              <a:rPr lang="en-GB" smtClean="0"/>
              <a:t>12/02/2026</a:t>
            </a:fld>
            <a:endParaRPr lang="en-GB"/>
          </a:p>
        </p:txBody>
      </p:sp>
      <p:sp>
        <p:nvSpPr>
          <p:cNvPr id="6" name="Footer Placeholder 5">
            <a:extLst>
              <a:ext uri="{FF2B5EF4-FFF2-40B4-BE49-F238E27FC236}">
                <a16:creationId xmlns:a16="http://schemas.microsoft.com/office/drawing/2014/main" id="{CE59DDED-004C-5248-96BF-D898A5D45B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730601-A7CF-D24B-B138-CD7D72E2815D}"/>
              </a:ext>
            </a:extLst>
          </p:cNvPr>
          <p:cNvSpPr>
            <a:spLocks noGrp="1"/>
          </p:cNvSpPr>
          <p:nvPr>
            <p:ph type="sldNum" sz="quarter" idx="12"/>
          </p:nvPr>
        </p:nvSpPr>
        <p:spPr/>
        <p:txBody>
          <a:bodyPr/>
          <a:lstStyle/>
          <a:p>
            <a:fld id="{8A5A302B-56D8-2547-B460-CDEBAAED9444}" type="slidenum">
              <a:rPr lang="en-GB" smtClean="0"/>
              <a:t>‹#›</a:t>
            </a:fld>
            <a:endParaRPr lang="en-GB"/>
          </a:p>
        </p:txBody>
      </p:sp>
    </p:spTree>
    <p:extLst>
      <p:ext uri="{BB962C8B-B14F-4D97-AF65-F5344CB8AC3E}">
        <p14:creationId xmlns:p14="http://schemas.microsoft.com/office/powerpoint/2010/main" val="15664680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1FE14-2B14-B940-BBD5-0F5C64CD28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8032AE-5004-D641-B40C-D84166067B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02D283-43CD-484B-9023-F9407817A47A}"/>
              </a:ext>
            </a:extLst>
          </p:cNvPr>
          <p:cNvSpPr>
            <a:spLocks noGrp="1"/>
          </p:cNvSpPr>
          <p:nvPr>
            <p:ph type="dt" sz="half" idx="10"/>
          </p:nvPr>
        </p:nvSpPr>
        <p:spPr/>
        <p:txBody>
          <a:bodyPr/>
          <a:lstStyle/>
          <a:p>
            <a:fld id="{CA9C4E8B-5DC9-F04B-8F4C-5E964A1CA92D}" type="datetimeFigureOut">
              <a:rPr lang="en-GB" smtClean="0"/>
              <a:t>12/02/2026</a:t>
            </a:fld>
            <a:endParaRPr lang="en-GB"/>
          </a:p>
        </p:txBody>
      </p:sp>
      <p:sp>
        <p:nvSpPr>
          <p:cNvPr id="5" name="Footer Placeholder 4">
            <a:extLst>
              <a:ext uri="{FF2B5EF4-FFF2-40B4-BE49-F238E27FC236}">
                <a16:creationId xmlns:a16="http://schemas.microsoft.com/office/drawing/2014/main" id="{8AC31A01-132B-4D4F-8553-C240C6F98D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452496-FE20-7E46-8A0A-F8044E1013F7}"/>
              </a:ext>
            </a:extLst>
          </p:cNvPr>
          <p:cNvSpPr>
            <a:spLocks noGrp="1"/>
          </p:cNvSpPr>
          <p:nvPr>
            <p:ph type="sldNum" sz="quarter" idx="12"/>
          </p:nvPr>
        </p:nvSpPr>
        <p:spPr/>
        <p:txBody>
          <a:bodyPr/>
          <a:lstStyle/>
          <a:p>
            <a:fld id="{8A5A302B-56D8-2547-B460-CDEBAAED9444}" type="slidenum">
              <a:rPr lang="en-GB" smtClean="0"/>
              <a:t>‹#›</a:t>
            </a:fld>
            <a:endParaRPr lang="en-GB"/>
          </a:p>
        </p:txBody>
      </p:sp>
    </p:spTree>
    <p:extLst>
      <p:ext uri="{BB962C8B-B14F-4D97-AF65-F5344CB8AC3E}">
        <p14:creationId xmlns:p14="http://schemas.microsoft.com/office/powerpoint/2010/main" val="22926782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CD0B1D-DA35-E941-86AD-DFC0774A8309}"/>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33159F-2B5D-CF4F-AF43-A64709F32214}"/>
              </a:ext>
            </a:extLst>
          </p:cNvPr>
          <p:cNvSpPr>
            <a:spLocks noGrp="1"/>
          </p:cNvSpPr>
          <p:nvPr>
            <p:ph type="body" orient="vert" idx="1"/>
          </p:nvPr>
        </p:nvSpPr>
        <p:spPr>
          <a:xfrm>
            <a:off x="838201" y="366185"/>
            <a:ext cx="7683500" cy="581024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7FBAB4-2DF2-A047-8201-58891907CCF9}"/>
              </a:ext>
            </a:extLst>
          </p:cNvPr>
          <p:cNvSpPr>
            <a:spLocks noGrp="1"/>
          </p:cNvSpPr>
          <p:nvPr>
            <p:ph type="dt" sz="half" idx="10"/>
          </p:nvPr>
        </p:nvSpPr>
        <p:spPr/>
        <p:txBody>
          <a:bodyPr/>
          <a:lstStyle/>
          <a:p>
            <a:fld id="{CA9C4E8B-5DC9-F04B-8F4C-5E964A1CA92D}" type="datetimeFigureOut">
              <a:rPr lang="en-GB" smtClean="0"/>
              <a:t>12/02/2026</a:t>
            </a:fld>
            <a:endParaRPr lang="en-GB"/>
          </a:p>
        </p:txBody>
      </p:sp>
      <p:sp>
        <p:nvSpPr>
          <p:cNvPr id="5" name="Footer Placeholder 4">
            <a:extLst>
              <a:ext uri="{FF2B5EF4-FFF2-40B4-BE49-F238E27FC236}">
                <a16:creationId xmlns:a16="http://schemas.microsoft.com/office/drawing/2014/main" id="{DFFAB62C-3119-4D43-B541-3B9C96D815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2DCD58-05C9-0046-8AFC-2DABAA49A3A4}"/>
              </a:ext>
            </a:extLst>
          </p:cNvPr>
          <p:cNvSpPr>
            <a:spLocks noGrp="1"/>
          </p:cNvSpPr>
          <p:nvPr>
            <p:ph type="sldNum" sz="quarter" idx="12"/>
          </p:nvPr>
        </p:nvSpPr>
        <p:spPr/>
        <p:txBody>
          <a:bodyPr/>
          <a:lstStyle/>
          <a:p>
            <a:fld id="{8A5A302B-56D8-2547-B460-CDEBAAED9444}" type="slidenum">
              <a:rPr lang="en-GB" smtClean="0"/>
              <a:t>‹#›</a:t>
            </a:fld>
            <a:endParaRPr lang="en-GB"/>
          </a:p>
        </p:txBody>
      </p:sp>
    </p:spTree>
    <p:extLst>
      <p:ext uri="{BB962C8B-B14F-4D97-AF65-F5344CB8AC3E}">
        <p14:creationId xmlns:p14="http://schemas.microsoft.com/office/powerpoint/2010/main" val="30614261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Content_Columns_03">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9" y="752477"/>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4" y="0"/>
            <a:ext cx="4033837" cy="6858000"/>
          </a:xfrm>
        </p:spPr>
        <p:txBody>
          <a:bodyPr/>
          <a:lstStyle/>
          <a:p>
            <a:endParaRPr lang="en-GB"/>
          </a:p>
        </p:txBody>
      </p:sp>
    </p:spTree>
    <p:extLst>
      <p:ext uri="{BB962C8B-B14F-4D97-AF65-F5344CB8AC3E}">
        <p14:creationId xmlns:p14="http://schemas.microsoft.com/office/powerpoint/2010/main" val="1582125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Blank_0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376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2.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theme" Target="../theme/theme3.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F3911-C0AE-4467-81FF-502B2C9446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430BA1-54B6-4655-B972-A06B03766D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835988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65" r:id="rId3"/>
    <p:sldLayoutId id="2147483771" r:id="rId4"/>
    <p:sldLayoutId id="2147483773" r:id="rId5"/>
    <p:sldLayoutId id="2147483682" r:id="rId6"/>
    <p:sldLayoutId id="2147483742" r:id="rId7"/>
    <p:sldLayoutId id="2147483743" r:id="rId8"/>
    <p:sldLayoutId id="2147483744" r:id="rId9"/>
    <p:sldLayoutId id="2147483745" r:id="rId10"/>
    <p:sldLayoutId id="2147483769" r:id="rId11"/>
    <p:sldLayoutId id="2147483770" r:id="rId12"/>
    <p:sldLayoutId id="2147483772" r:id="rId13"/>
    <p:sldLayoutId id="2147483668" r:id="rId14"/>
    <p:sldLayoutId id="2147483669" r:id="rId15"/>
    <p:sldLayoutId id="2147483686" r:id="rId16"/>
    <p:sldLayoutId id="2147483670" r:id="rId17"/>
    <p:sldLayoutId id="2147483749" r:id="rId18"/>
    <p:sldLayoutId id="2147483750" r:id="rId19"/>
    <p:sldLayoutId id="2147483692" r:id="rId20"/>
    <p:sldLayoutId id="2147483693" r:id="rId21"/>
    <p:sldLayoutId id="2147483694" r:id="rId22"/>
    <p:sldLayoutId id="2147483695" r:id="rId23"/>
    <p:sldLayoutId id="2147483764" r:id="rId24"/>
    <p:sldLayoutId id="2147483783" r:id="rId25"/>
    <p:sldLayoutId id="2147483779" r:id="rId26"/>
    <p:sldLayoutId id="2147483666" r:id="rId27"/>
    <p:sldLayoutId id="2147483687" r:id="rId28"/>
    <p:sldLayoutId id="2147483774" r:id="rId29"/>
    <p:sldLayoutId id="2147483664" r:id="rId30"/>
    <p:sldLayoutId id="2147483685" r:id="rId31"/>
    <p:sldLayoutId id="2147483665" r:id="rId32"/>
    <p:sldLayoutId id="2147483659" r:id="rId33"/>
    <p:sldLayoutId id="2147483667" r:id="rId34"/>
    <p:sldLayoutId id="2147483660" r:id="rId35"/>
    <p:sldLayoutId id="2147483688" r:id="rId36"/>
    <p:sldLayoutId id="2147483661" r:id="rId37"/>
    <p:sldLayoutId id="2147483662" r:id="rId38"/>
    <p:sldLayoutId id="2147483671" r:id="rId39"/>
    <p:sldLayoutId id="2147483776" r:id="rId40"/>
    <p:sldLayoutId id="2147483672" r:id="rId41"/>
    <p:sldLayoutId id="2147483775" r:id="rId42"/>
    <p:sldLayoutId id="2147483761" r:id="rId43"/>
    <p:sldLayoutId id="2147483763" r:id="rId44"/>
    <p:sldLayoutId id="2147483681" r:id="rId45"/>
    <p:sldLayoutId id="2147483759"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55CE6-9C2B-45B7-8739-ECCE80F84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942A78-A37C-4045-8C87-0D053D202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FA983C-297A-496E-8CA3-2217AAE66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CFD43-B163-46FB-A375-CEB2BE1DFD32}" type="datetimeFigureOut">
              <a:rPr lang="en-GB" smtClean="0"/>
              <a:t>12/02/2026</a:t>
            </a:fld>
            <a:endParaRPr lang="en-GB"/>
          </a:p>
        </p:txBody>
      </p:sp>
      <p:sp>
        <p:nvSpPr>
          <p:cNvPr id="5" name="Footer Placeholder 4">
            <a:extLst>
              <a:ext uri="{FF2B5EF4-FFF2-40B4-BE49-F238E27FC236}">
                <a16:creationId xmlns:a16="http://schemas.microsoft.com/office/drawing/2014/main" id="{8B70CA1E-F998-44C5-977C-11E0A83978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9D94D3-8D0A-4B26-BE0E-91EDACACF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0A753-6C5D-45B9-A1C6-A3FB5FF29914}" type="slidenum">
              <a:rPr lang="en-GB" smtClean="0"/>
              <a:t>‹#›</a:t>
            </a:fld>
            <a:endParaRPr lang="en-GB"/>
          </a:p>
        </p:txBody>
      </p:sp>
    </p:spTree>
    <p:extLst>
      <p:ext uri="{BB962C8B-B14F-4D97-AF65-F5344CB8AC3E}">
        <p14:creationId xmlns:p14="http://schemas.microsoft.com/office/powerpoint/2010/main" val="1778458342"/>
      </p:ext>
    </p:extLst>
  </p:cSld>
  <p:clrMap bg1="lt1" tx1="dk1" bg2="lt2" tx2="dk2" accent1="accent1" accent2="accent2" accent3="accent3" accent4="accent4" accent5="accent5" accent6="accent6" hlink="hlink" folHlink="folHlink"/>
  <p:sldLayoutIdLst>
    <p:sldLayoutId id="2147483674" r:id="rId1"/>
    <p:sldLayoutId id="2147483683" r:id="rId2"/>
    <p:sldLayoutId id="2147483678" r:id="rId3"/>
    <p:sldLayoutId id="2147483675" r:id="rId4"/>
    <p:sldLayoutId id="2147483689" r:id="rId5"/>
    <p:sldLayoutId id="2147483690" r:id="rId6"/>
    <p:sldLayoutId id="2147483691" r:id="rId7"/>
    <p:sldLayoutId id="2147483679" r:id="rId8"/>
    <p:sldLayoutId id="2147483676" r:id="rId9"/>
    <p:sldLayoutId id="2147483677" r:id="rId10"/>
    <p:sldLayoutId id="2147483680" r:id="rId11"/>
    <p:sldLayoutId id="21474837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4E8B6-45DA-604B-AC5A-B4DB330A0543}"/>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Master title style</a:t>
            </a:r>
            <a:endParaRPr lang="en-GB"/>
          </a:p>
        </p:txBody>
      </p:sp>
      <p:sp>
        <p:nvSpPr>
          <p:cNvPr id="3" name="Text Placeholder 2">
            <a:extLst>
              <a:ext uri="{FF2B5EF4-FFF2-40B4-BE49-F238E27FC236}">
                <a16:creationId xmlns:a16="http://schemas.microsoft.com/office/drawing/2014/main" id="{8B3B0EAA-EEAC-E045-A6B6-A7444CBA3369}"/>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0E33FB-C549-4F47-8616-BF44D6C7DC80}"/>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CA9C4E8B-5DC9-F04B-8F4C-5E964A1CA92D}" type="datetimeFigureOut">
              <a:rPr lang="en-GB" smtClean="0"/>
              <a:t>12/02/2026</a:t>
            </a:fld>
            <a:endParaRPr lang="en-GB"/>
          </a:p>
        </p:txBody>
      </p:sp>
      <p:sp>
        <p:nvSpPr>
          <p:cNvPr id="5" name="Footer Placeholder 4">
            <a:extLst>
              <a:ext uri="{FF2B5EF4-FFF2-40B4-BE49-F238E27FC236}">
                <a16:creationId xmlns:a16="http://schemas.microsoft.com/office/drawing/2014/main" id="{8C455D24-9424-5143-B34C-9D984C91F59D}"/>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3FCA1B-6F6B-264B-A0DD-04E69B8F90F2}"/>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A5A302B-56D8-2547-B460-CDEBAAED9444}" type="slidenum">
              <a:rPr lang="en-GB" smtClean="0"/>
              <a:t>‹#›</a:t>
            </a:fld>
            <a:endParaRPr lang="en-GB"/>
          </a:p>
        </p:txBody>
      </p:sp>
    </p:spTree>
    <p:extLst>
      <p:ext uri="{BB962C8B-B14F-4D97-AF65-F5344CB8AC3E}">
        <p14:creationId xmlns:p14="http://schemas.microsoft.com/office/powerpoint/2010/main" val="1001796208"/>
      </p:ext>
    </p:extLst>
  </p:cSld>
  <p:clrMap bg1="lt1" tx1="dk1" bg2="lt2" tx2="dk2" accent1="accent1" accent2="accent2" accent3="accent3" accent4="accent4" accent5="accent5" accent6="accent6" hlink="hlink" folHlink="folHlink"/>
  <p:sldLayoutIdLst>
    <p:sldLayoutId id="2147483696" r:id="rId1"/>
    <p:sldLayoutId id="2147483709" r:id="rId2"/>
    <p:sldLayoutId id="2147483718" r:id="rId3"/>
    <p:sldLayoutId id="2147483723" r:id="rId4"/>
    <p:sldLayoutId id="2147483726" r:id="rId5"/>
    <p:sldLayoutId id="2147483713" r:id="rId6"/>
    <p:sldLayoutId id="2147483714" r:id="rId7"/>
    <p:sldLayoutId id="2147483715" r:id="rId8"/>
    <p:sldLayoutId id="2147483727" r:id="rId9"/>
    <p:sldLayoutId id="2147483716" r:id="rId10"/>
    <p:sldLayoutId id="2147483728" r:id="rId11"/>
    <p:sldLayoutId id="2147483724" r:id="rId12"/>
    <p:sldLayoutId id="2147483725" r:id="rId13"/>
    <p:sldLayoutId id="2147483730" r:id="rId14"/>
    <p:sldLayoutId id="2147483731" r:id="rId15"/>
    <p:sldLayoutId id="2147483729" r:id="rId16"/>
    <p:sldLayoutId id="2147483722" r:id="rId17"/>
    <p:sldLayoutId id="2147483719" r:id="rId18"/>
    <p:sldLayoutId id="2147483717" r:id="rId19"/>
    <p:sldLayoutId id="2147483734" r:id="rId20"/>
    <p:sldLayoutId id="2147483720" r:id="rId21"/>
    <p:sldLayoutId id="2147483721" r:id="rId22"/>
    <p:sldLayoutId id="2147483732" r:id="rId23"/>
    <p:sldLayoutId id="2147483733" r:id="rId24"/>
    <p:sldLayoutId id="2147483712" r:id="rId25"/>
    <p:sldLayoutId id="2147483711" r:id="rId26"/>
    <p:sldLayoutId id="2147483710"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36" r:id="rId39"/>
    <p:sldLayoutId id="2147483762" r:id="rId40"/>
  </p:sldLayoutIdLst>
  <p:txStyles>
    <p:titleStyle>
      <a:lvl1pPr algn="l" defTabSz="1219170" rtl="0" eaLnBrk="1" latinLnBrk="0" hangingPunct="1">
        <a:lnSpc>
          <a:spcPct val="90000"/>
        </a:lnSpc>
        <a:spcBef>
          <a:spcPct val="0"/>
        </a:spcBef>
        <a:buNone/>
        <a:defRPr sz="5867" b="0" i="0" kern="1200">
          <a:solidFill>
            <a:schemeClr val="tx1"/>
          </a:solidFill>
          <a:latin typeface="Brandon Printed One" panose="02000000000000000000" pitchFamily="2" charset="0"/>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b="0" i="0" kern="1200">
          <a:solidFill>
            <a:schemeClr val="tx1"/>
          </a:solidFill>
          <a:latin typeface="Myriad Pro" panose="020B0503030403020204" pitchFamily="34" charset="0"/>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b="0" i="0" kern="1200">
          <a:solidFill>
            <a:schemeClr val="tx1"/>
          </a:solidFill>
          <a:latin typeface="Myriad Pro" panose="020B0503030403020204" pitchFamily="34" charset="0"/>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b="0" i="0" kern="1200">
          <a:solidFill>
            <a:schemeClr val="tx1"/>
          </a:solidFill>
          <a:latin typeface="Myriad Pro" panose="020B0503030403020204" pitchFamily="34" charset="0"/>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58.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225C0-63F1-0D89-F97F-C0313FE1EC8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C3EC4D3-12AE-809B-B4A8-0B234101D0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8154649" cy="6858000"/>
          </a:xfrm>
          <a:prstGeom prst="rect">
            <a:avLst/>
          </a:prstGeom>
        </p:spPr>
      </p:pic>
      <p:sp>
        <p:nvSpPr>
          <p:cNvPr id="2" name="Title 1">
            <a:extLst>
              <a:ext uri="{FF2B5EF4-FFF2-40B4-BE49-F238E27FC236}">
                <a16:creationId xmlns:a16="http://schemas.microsoft.com/office/drawing/2014/main" id="{CAFD8EDA-7765-BC08-D5C1-0AB1F18CC8D8}"/>
              </a:ext>
            </a:extLst>
          </p:cNvPr>
          <p:cNvSpPr>
            <a:spLocks noGrp="1"/>
          </p:cNvSpPr>
          <p:nvPr>
            <p:ph type="ctrTitle"/>
          </p:nvPr>
        </p:nvSpPr>
        <p:spPr>
          <a:xfrm>
            <a:off x="748464" y="3158587"/>
            <a:ext cx="5765764" cy="1928990"/>
          </a:xfrm>
        </p:spPr>
        <p:txBody>
          <a:bodyPr/>
          <a:lstStyle/>
          <a:p>
            <a:r>
              <a:rPr lang="en-GB" sz="6600" b="1" dirty="0" err="1">
                <a:latin typeface="Poppins" panose="00000500000000000000" pitchFamily="2" charset="0"/>
                <a:cs typeface="Poppins" panose="00000500000000000000" pitchFamily="2" charset="0"/>
              </a:rPr>
              <a:t>Croeso</a:t>
            </a:r>
            <a:r>
              <a:rPr lang="en-GB" sz="6600" b="1" dirty="0">
                <a:latin typeface="Poppins" panose="00000500000000000000" pitchFamily="2" charset="0"/>
                <a:cs typeface="Poppins" panose="00000500000000000000" pitchFamily="2" charset="0"/>
              </a:rPr>
              <a:t>!​</a:t>
            </a:r>
            <a:br>
              <a:rPr lang="en-GB" sz="6600" dirty="0"/>
            </a:br>
            <a:r>
              <a:rPr lang="en-GB" sz="6600" dirty="0"/>
              <a:t>Who We Are</a:t>
            </a:r>
          </a:p>
        </p:txBody>
      </p:sp>
      <p:pic>
        <p:nvPicPr>
          <p:cNvPr id="8" name="Picture 7">
            <a:extLst>
              <a:ext uri="{FF2B5EF4-FFF2-40B4-BE49-F238E27FC236}">
                <a16:creationId xmlns:a16="http://schemas.microsoft.com/office/drawing/2014/main" id="{EA73C978-04B5-9D05-A074-13E5447078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944" y="178337"/>
            <a:ext cx="3461256" cy="1436482"/>
          </a:xfrm>
          <a:prstGeom prst="rect">
            <a:avLst/>
          </a:prstGeom>
        </p:spPr>
      </p:pic>
      <p:sp>
        <p:nvSpPr>
          <p:cNvPr id="9" name="TextBox 8">
            <a:extLst>
              <a:ext uri="{FF2B5EF4-FFF2-40B4-BE49-F238E27FC236}">
                <a16:creationId xmlns:a16="http://schemas.microsoft.com/office/drawing/2014/main" id="{24A6A6F5-6F60-E98A-D1FF-01D69B05CA8E}"/>
              </a:ext>
            </a:extLst>
          </p:cNvPr>
          <p:cNvSpPr txBox="1"/>
          <p:nvPr/>
        </p:nvSpPr>
        <p:spPr>
          <a:xfrm>
            <a:off x="954437" y="5547971"/>
            <a:ext cx="4890836"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Poppins"/>
                <a:ea typeface="+mn-ea"/>
                <a:cs typeface="Poppins"/>
              </a:rPr>
              <a:t>https://www.mcsuk.org/</a:t>
            </a:r>
          </a:p>
        </p:txBody>
      </p:sp>
      <p:sp>
        <p:nvSpPr>
          <p:cNvPr id="7" name="Text Placeholder 6">
            <a:extLst>
              <a:ext uri="{FF2B5EF4-FFF2-40B4-BE49-F238E27FC236}">
                <a16:creationId xmlns:a16="http://schemas.microsoft.com/office/drawing/2014/main" id="{8D328B80-CC26-A98A-2D51-9826771C4ECC}"/>
              </a:ext>
            </a:extLst>
          </p:cNvPr>
          <p:cNvSpPr>
            <a:spLocks noGrp="1"/>
          </p:cNvSpPr>
          <p:nvPr>
            <p:ph type="body" sz="quarter" idx="12"/>
          </p:nvPr>
        </p:nvSpPr>
        <p:spPr>
          <a:xfrm>
            <a:off x="8477490" y="3198899"/>
            <a:ext cx="3143010" cy="3157451"/>
          </a:xfrm>
        </p:spPr>
        <p:txBody>
          <a:bodyPr vert="horz" lIns="91440" tIns="45720" rIns="91440" bIns="45720" rtlCol="0" anchor="t">
            <a:normAutofit fontScale="92500" lnSpcReduction="10000"/>
          </a:bodyPr>
          <a:lstStyle/>
          <a:p>
            <a:endParaRPr lang="en-GB"/>
          </a:p>
          <a:p>
            <a:endParaRPr lang="en-GB"/>
          </a:p>
          <a:p>
            <a:endParaRPr lang="en-GB" sz="2800">
              <a:solidFill>
                <a:schemeClr val="accent1"/>
              </a:solidFill>
              <a:cs typeface="Poppins"/>
            </a:endParaRPr>
          </a:p>
          <a:p>
            <a:r>
              <a:rPr lang="en-GB" sz="2800">
                <a:solidFill>
                  <a:schemeClr val="bg2">
                    <a:lumMod val="50000"/>
                  </a:schemeClr>
                </a:solidFill>
              </a:rPr>
              <a:t>Presentation for [</a:t>
            </a:r>
            <a:r>
              <a:rPr lang="en-GB" sz="2800">
                <a:solidFill>
                  <a:schemeClr val="bg2">
                    <a:lumMod val="50000"/>
                  </a:schemeClr>
                </a:solidFill>
                <a:highlight>
                  <a:srgbClr val="FFFF00"/>
                </a:highlight>
              </a:rPr>
              <a:t>group name</a:t>
            </a:r>
            <a:r>
              <a:rPr lang="en-GB" sz="2800">
                <a:solidFill>
                  <a:schemeClr val="bg2">
                    <a:lumMod val="50000"/>
                  </a:schemeClr>
                </a:solidFill>
              </a:rPr>
              <a:t>]</a:t>
            </a:r>
          </a:p>
          <a:p>
            <a:r>
              <a:rPr lang="en-GB" sz="2800">
                <a:solidFill>
                  <a:schemeClr val="bg2">
                    <a:lumMod val="50000"/>
                  </a:schemeClr>
                </a:solidFill>
              </a:rPr>
              <a:t>by </a:t>
            </a:r>
          </a:p>
          <a:p>
            <a:r>
              <a:rPr lang="en-GB" sz="2800">
                <a:solidFill>
                  <a:schemeClr val="bg2">
                    <a:lumMod val="50000"/>
                  </a:schemeClr>
                </a:solidFill>
              </a:rPr>
              <a:t>[</a:t>
            </a:r>
            <a:r>
              <a:rPr lang="en-GB" sz="2800">
                <a:solidFill>
                  <a:schemeClr val="bg2">
                    <a:lumMod val="50000"/>
                  </a:schemeClr>
                </a:solidFill>
                <a:highlight>
                  <a:srgbClr val="FFFF00"/>
                </a:highlight>
              </a:rPr>
              <a:t>presenter name</a:t>
            </a:r>
            <a:r>
              <a:rPr lang="en-GB" sz="2800">
                <a:solidFill>
                  <a:schemeClr val="bg2">
                    <a:lumMod val="50000"/>
                  </a:schemeClr>
                </a:solidFill>
              </a:rPr>
              <a:t>]</a:t>
            </a:r>
          </a:p>
          <a:p>
            <a:endParaRPr lang="en-GB">
              <a:solidFill>
                <a:srgbClr val="1B1B26"/>
              </a:solidFill>
              <a:cs typeface="Poppins"/>
            </a:endParaRPr>
          </a:p>
        </p:txBody>
      </p:sp>
      <p:pic>
        <p:nvPicPr>
          <p:cNvPr id="11" name="Picture 10" descr="A starfish and seashells on a black background&#10;&#10;AI-generated content may be incorrect.">
            <a:extLst>
              <a:ext uri="{FF2B5EF4-FFF2-40B4-BE49-F238E27FC236}">
                <a16:creationId xmlns:a16="http://schemas.microsoft.com/office/drawing/2014/main" id="{CB48F01C-64ED-4B9D-279D-901B77E571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70810" y="573480"/>
            <a:ext cx="3600000" cy="3600000"/>
          </a:xfrm>
          <a:prstGeom prst="rect">
            <a:avLst/>
          </a:prstGeom>
        </p:spPr>
      </p:pic>
    </p:spTree>
    <p:extLst>
      <p:ext uri="{BB962C8B-B14F-4D97-AF65-F5344CB8AC3E}">
        <p14:creationId xmlns:p14="http://schemas.microsoft.com/office/powerpoint/2010/main" val="32218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llustration of cuttlefish and seahorses under the sea ">
            <a:extLst>
              <a:ext uri="{FF2B5EF4-FFF2-40B4-BE49-F238E27FC236}">
                <a16:creationId xmlns:a16="http://schemas.microsoft.com/office/drawing/2014/main" id="{FD341CDC-1048-3DD6-C9EE-4FDBDC0AAB3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1706078"/>
            <a:ext cx="12192000" cy="5151922"/>
          </a:xfrm>
          <a:prstGeom prst="rect">
            <a:avLst/>
          </a:prstGeom>
        </p:spPr>
      </p:pic>
      <p:sp>
        <p:nvSpPr>
          <p:cNvPr id="9" name="Speech Bubble: Oval 8" descr="A blue speech bubble ">
            <a:extLst>
              <a:ext uri="{FF2B5EF4-FFF2-40B4-BE49-F238E27FC236}">
                <a16:creationId xmlns:a16="http://schemas.microsoft.com/office/drawing/2014/main" id="{01B06BB8-C8DA-077C-E5D7-4C71D5AFC266}"/>
              </a:ext>
            </a:extLst>
          </p:cNvPr>
          <p:cNvSpPr/>
          <p:nvPr/>
        </p:nvSpPr>
        <p:spPr>
          <a:xfrm flipH="1">
            <a:off x="3463500" y="1820040"/>
            <a:ext cx="6258016" cy="1733255"/>
          </a:xfrm>
          <a:prstGeom prst="wedgeEllipseCallout">
            <a:avLst>
              <a:gd name="adj1" fmla="val -23909"/>
              <a:gd name="adj2" fmla="val 1208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800" b="1" dirty="0">
              <a:ea typeface="+mn-lt"/>
              <a:cs typeface="+mn-lt"/>
            </a:endParaRPr>
          </a:p>
          <a:p>
            <a:pPr algn="ctr"/>
            <a:endParaRPr lang="en-GB" sz="2400" dirty="0">
              <a:cs typeface="Poppins"/>
            </a:endParaRPr>
          </a:p>
        </p:txBody>
      </p:sp>
      <p:sp>
        <p:nvSpPr>
          <p:cNvPr id="2" name="Text Placeholder 1">
            <a:extLst>
              <a:ext uri="{FF2B5EF4-FFF2-40B4-BE49-F238E27FC236}">
                <a16:creationId xmlns:a16="http://schemas.microsoft.com/office/drawing/2014/main" id="{E566A7D4-3EE1-8047-FEFC-C38F8F34A234}"/>
              </a:ext>
            </a:extLst>
          </p:cNvPr>
          <p:cNvSpPr txBox="1">
            <a:spLocks/>
          </p:cNvSpPr>
          <p:nvPr/>
        </p:nvSpPr>
        <p:spPr>
          <a:xfrm>
            <a:off x="582864" y="643376"/>
            <a:ext cx="9138652" cy="133847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6000" b="1" dirty="0" err="1">
                <a:solidFill>
                  <a:srgbClr val="1B1B26"/>
                </a:solidFill>
                <a:cs typeface="Poppins"/>
              </a:rPr>
              <a:t>Diolch</a:t>
            </a:r>
            <a:r>
              <a:rPr lang="en-US" sz="6000" b="1" dirty="0">
                <a:solidFill>
                  <a:srgbClr val="1B1B26"/>
                </a:solidFill>
                <a:cs typeface="Poppins"/>
              </a:rPr>
              <a:t>! Thank you!</a:t>
            </a:r>
            <a:endParaRPr lang="en-US" sz="6000" b="1" dirty="0">
              <a:solidFill>
                <a:srgbClr val="1B1B26"/>
              </a:solidFill>
            </a:endParaRPr>
          </a:p>
        </p:txBody>
      </p:sp>
      <p:sp>
        <p:nvSpPr>
          <p:cNvPr id="8" name="TextBox 7">
            <a:extLst>
              <a:ext uri="{FF2B5EF4-FFF2-40B4-BE49-F238E27FC236}">
                <a16:creationId xmlns:a16="http://schemas.microsoft.com/office/drawing/2014/main" id="{DD0BC76D-04D2-A3AE-F33F-FA2A10CA1EEC}"/>
              </a:ext>
            </a:extLst>
          </p:cNvPr>
          <p:cNvSpPr txBox="1"/>
          <p:nvPr/>
        </p:nvSpPr>
        <p:spPr>
          <a:xfrm>
            <a:off x="4061842" y="2176633"/>
            <a:ext cx="5999747" cy="954107"/>
          </a:xfrm>
          <a:prstGeom prst="rect">
            <a:avLst/>
          </a:prstGeom>
          <a:noFill/>
        </p:spPr>
        <p:txBody>
          <a:bodyPr wrap="square">
            <a:spAutoFit/>
          </a:bodyPr>
          <a:lstStyle/>
          <a:p>
            <a:r>
              <a:rPr lang="en-US" sz="2800" dirty="0" err="1">
                <a:solidFill>
                  <a:srgbClr val="1B1B26"/>
                </a:solidFill>
                <a:ea typeface="+mn-lt"/>
                <a:cs typeface="+mn-lt"/>
              </a:rPr>
              <a:t>Cwestiynau</a:t>
            </a:r>
            <a:r>
              <a:rPr lang="en-US" sz="2800" dirty="0">
                <a:solidFill>
                  <a:srgbClr val="1B1B26"/>
                </a:solidFill>
                <a:ea typeface="+mn-lt"/>
                <a:cs typeface="+mn-lt"/>
              </a:rPr>
              <a:t>, neu </a:t>
            </a:r>
            <a:r>
              <a:rPr lang="en-US" sz="2800" dirty="0" err="1">
                <a:solidFill>
                  <a:srgbClr val="1B1B26"/>
                </a:solidFill>
                <a:ea typeface="+mn-lt"/>
                <a:cs typeface="+mn-lt"/>
              </a:rPr>
              <a:t>pryderon</a:t>
            </a:r>
            <a:r>
              <a:rPr lang="en-US" sz="2800" dirty="0">
                <a:solidFill>
                  <a:srgbClr val="1B1B26"/>
                </a:solidFill>
                <a:ea typeface="+mn-lt"/>
                <a:cs typeface="+mn-lt"/>
              </a:rPr>
              <a:t>? </a:t>
            </a:r>
            <a:endParaRPr lang="en-GB" sz="2800" dirty="0">
              <a:solidFill>
                <a:srgbClr val="1B1B26"/>
              </a:solidFill>
              <a:ea typeface="+mn-lt"/>
              <a:cs typeface="+mn-lt"/>
            </a:endParaRPr>
          </a:p>
          <a:p>
            <a:r>
              <a:rPr lang="en-US" sz="2800" dirty="0">
                <a:solidFill>
                  <a:srgbClr val="1B1B26"/>
                </a:solidFill>
                <a:ea typeface="+mn-lt"/>
                <a:cs typeface="+mn-lt"/>
              </a:rPr>
              <a:t>Any questions, or concerns?</a:t>
            </a:r>
            <a:endParaRPr lang="en-GB" sz="2800" dirty="0">
              <a:solidFill>
                <a:srgbClr val="1B1B26"/>
              </a:solidFill>
              <a:cs typeface="Poppins"/>
            </a:endParaRPr>
          </a:p>
        </p:txBody>
      </p:sp>
    </p:spTree>
    <p:extLst>
      <p:ext uri="{BB962C8B-B14F-4D97-AF65-F5344CB8AC3E}">
        <p14:creationId xmlns:p14="http://schemas.microsoft.com/office/powerpoint/2010/main" val="2590969242"/>
      </p:ext>
    </p:extLst>
  </p:cSld>
  <p:clrMapOvr>
    <a:masterClrMapping/>
  </p:clrMapOvr>
</p:sld>
</file>

<file path=ppt/theme/theme1.xml><?xml version="1.0" encoding="utf-8"?>
<a:theme xmlns:a="http://schemas.openxmlformats.org/drawingml/2006/main" name="Content_Slides">
  <a:themeElements>
    <a:clrScheme name="MCS_Presentations">
      <a:dk1>
        <a:srgbClr val="1B1B26"/>
      </a:dk1>
      <a:lt1>
        <a:srgbClr val="FFFFFF"/>
      </a:lt1>
      <a:dk2>
        <a:srgbClr val="2F2F3F"/>
      </a:dk2>
      <a:lt2>
        <a:srgbClr val="D9F5F3"/>
      </a:lt2>
      <a:accent1>
        <a:srgbClr val="00B9B0"/>
      </a:accent1>
      <a:accent2>
        <a:srgbClr val="B172CD"/>
      </a:accent2>
      <a:accent3>
        <a:srgbClr val="FD5C6C"/>
      </a:accent3>
      <a:accent4>
        <a:srgbClr val="9EC323"/>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Slides">
  <a:themeElements>
    <a:clrScheme name="MCS_Presentations">
      <a:dk1>
        <a:srgbClr val="1B1B26"/>
      </a:dk1>
      <a:lt1>
        <a:srgbClr val="FFFFFF"/>
      </a:lt1>
      <a:dk2>
        <a:srgbClr val="2F2F3F"/>
      </a:dk2>
      <a:lt2>
        <a:srgbClr val="D9F5F3"/>
      </a:lt2>
      <a:accent1>
        <a:srgbClr val="00B9B0"/>
      </a:accent1>
      <a:accent2>
        <a:srgbClr val="B172CD"/>
      </a:accent2>
      <a:accent3>
        <a:srgbClr val="FD5C6C"/>
      </a:accent3>
      <a:accent4>
        <a:srgbClr val="9EC323"/>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MCS">
      <a:dk1>
        <a:srgbClr val="003055"/>
      </a:dk1>
      <a:lt1>
        <a:srgbClr val="FFFFFF"/>
      </a:lt1>
      <a:dk2>
        <a:srgbClr val="F3970F"/>
      </a:dk2>
      <a:lt2>
        <a:srgbClr val="E7E6E6"/>
      </a:lt2>
      <a:accent1>
        <a:srgbClr val="57B3CF"/>
      </a:accent1>
      <a:accent2>
        <a:srgbClr val="C6D159"/>
      </a:accent2>
      <a:accent3>
        <a:srgbClr val="5381AF"/>
      </a:accent3>
      <a:accent4>
        <a:srgbClr val="78A9A3"/>
      </a:accent4>
      <a:accent5>
        <a:srgbClr val="BA77A8"/>
      </a:accent5>
      <a:accent6>
        <a:srgbClr val="EB5D48"/>
      </a:accent6>
      <a:hlink>
        <a:srgbClr val="797979"/>
      </a:hlink>
      <a:folHlink>
        <a:srgbClr val="7979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c2bb546f-448a-4208-a6a3-70eb45ef93a6" xsi:nil="true"/>
    <PUBDATE xmlns="c2bb546f-448a-4208-a6a3-70eb45ef93a6" xsi:nil="true"/>
    <MediaLengthInSeconds xmlns="c2bb546f-448a-4208-a6a3-70eb45ef93a6" xsi:nil="true"/>
    <SharedWithUsers xmlns="c1d44291-39af-47b8-9c57-02cfd16aa72d">
      <UserInfo>
        <DisplayName>Kirsty Crawford</DisplayName>
        <AccountId>338</AccountId>
        <AccountType/>
      </UserInfo>
      <UserInfo>
        <DisplayName>Rachael Wright</DisplayName>
        <AccountId>189</AccountId>
        <AccountType/>
      </UserInfo>
      <UserInfo>
        <DisplayName>Mary Hayman</DisplayName>
        <AccountId>87</AccountId>
        <AccountType/>
      </UserInfo>
      <UserInfo>
        <DisplayName>Hannah Bester</DisplayName>
        <AccountId>372</AccountId>
        <AccountType/>
      </UserInfo>
      <UserInfo>
        <DisplayName>Katie Macfarlane</DisplayName>
        <AccountId>386</AccountId>
        <AccountType/>
      </UserInfo>
      <UserInfo>
        <DisplayName>Lorna Gregg</DisplayName>
        <AccountId>18</AccountId>
        <AccountType/>
      </UserInfo>
      <UserInfo>
        <DisplayName>Matt Barnes</DisplayName>
        <AccountId>15</AccountId>
        <AccountType/>
      </UserInfo>
      <UserInfo>
        <DisplayName>Kate Whitton</DisplayName>
        <AccountId>19</AccountId>
        <AccountType/>
      </UserInfo>
      <UserInfo>
        <DisplayName>Jules Agate</DisplayName>
        <AccountId>14</AccountId>
        <AccountType/>
      </UserInfo>
    </SharedWithUsers>
    <TaxCatchAll xmlns="c1d44291-39af-47b8-9c57-02cfd16aa72d" xsi:nil="true"/>
    <lcf76f155ced4ddcb4097134ff3c332f xmlns="c2bb546f-448a-4208-a6a3-70eb45ef93a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0A6CF0D8440849932B13F83D66255D" ma:contentTypeVersion="20" ma:contentTypeDescription="Create a new document." ma:contentTypeScope="" ma:versionID="46eafd2f00b955e8ebd2f892d7fa9b95">
  <xsd:schema xmlns:xsd="http://www.w3.org/2001/XMLSchema" xmlns:xs="http://www.w3.org/2001/XMLSchema" xmlns:p="http://schemas.microsoft.com/office/2006/metadata/properties" xmlns:ns2="c2bb546f-448a-4208-a6a3-70eb45ef93a6" xmlns:ns3="c1d44291-39af-47b8-9c57-02cfd16aa72d" targetNamespace="http://schemas.microsoft.com/office/2006/metadata/properties" ma:root="true" ma:fieldsID="ee9beed3d2acc6be5370feb6a54aecf1" ns2:_="" ns3:_="">
    <xsd:import namespace="c2bb546f-448a-4208-a6a3-70eb45ef93a6"/>
    <xsd:import namespace="c1d44291-39af-47b8-9c57-02cfd16aa72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 minOccurs="0"/>
                <xsd:element ref="ns2:PUBDAT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bb546f-448a-4208-a6a3-70eb45ef93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 ma:index="20" nillable="true" ma:displayName="Date" ma:format="DateOnly" ma:internalName="Date">
      <xsd:simpleType>
        <xsd:restriction base="dms:DateTime"/>
      </xsd:simpleType>
    </xsd:element>
    <xsd:element name="PUBDATE" ma:index="21" nillable="true" ma:displayName="PUB DATE" ma:format="DateTime" ma:internalName="PUBDATE">
      <xsd:simpleType>
        <xsd:restriction base="dms:DateTime"/>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1400c39-6263-44eb-9109-7e6cd594168c"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d44291-39af-47b8-9c57-02cfd16aa72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2a04966-2cf1-4a6a-b612-5054c7b54f84}" ma:internalName="TaxCatchAll" ma:showField="CatchAllData" ma:web="c1d44291-39af-47b8-9c57-02cfd16aa7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91066-377E-4B3D-A351-1A87A698FDB8}">
  <ds:schemaRefs>
    <ds:schemaRef ds:uri="http://purl.org/dc/dcmitype/"/>
    <ds:schemaRef ds:uri="c1d44291-39af-47b8-9c57-02cfd16aa72d"/>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c2bb546f-448a-4208-a6a3-70eb45ef93a6"/>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51FF0BB-E222-4747-B060-C6B6482DEB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bb546f-448a-4208-a6a3-70eb45ef93a6"/>
    <ds:schemaRef ds:uri="c1d44291-39af-47b8-9c57-02cfd16aa7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4881CC-352E-4387-96F8-747F9BF8A4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6004</TotalTime>
  <Words>346</Words>
  <Application>Microsoft Office PowerPoint</Application>
  <PresentationFormat>Widescreen</PresentationFormat>
  <Paragraphs>30</Paragraphs>
  <Slides>2</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vt:i4>
      </vt:variant>
    </vt:vector>
  </HeadingPairs>
  <TitlesOfParts>
    <vt:vector size="11" baseType="lpstr">
      <vt:lpstr>Arial</vt:lpstr>
      <vt:lpstr>Brandon Printed One</vt:lpstr>
      <vt:lpstr>Calibri</vt:lpstr>
      <vt:lpstr>Myriad Pro</vt:lpstr>
      <vt:lpstr>Poppins</vt:lpstr>
      <vt:lpstr>Poppins ExtraBold</vt:lpstr>
      <vt:lpstr>Content_Slides</vt:lpstr>
      <vt:lpstr>Blank Slides</vt:lpstr>
      <vt:lpstr>1_Custom Design</vt:lpstr>
      <vt:lpstr>Croeso!​ Who We 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I am here</dc:title>
  <dc:creator>Josh Brooks</dc:creator>
  <cp:lastModifiedBy>Anna Hughes</cp:lastModifiedBy>
  <cp:revision>3476</cp:revision>
  <dcterms:created xsi:type="dcterms:W3CDTF">2021-04-23T08:38:01Z</dcterms:created>
  <dcterms:modified xsi:type="dcterms:W3CDTF">2026-02-12T16:50:23Z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0x010100B70A6CF0D8440849932B13F83D66255D</vt:lpwstr>
  </property>
  <property fmtid="{D5CDD505-2E9C-101B-9397-08002B2CF9AE}" pid="3" name="Order">
    <vt:lpwstr>7497800.00000000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