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notesMasterIdLst>
    <p:notesMasterId r:id="rId36"/>
  </p:notesMasterIdLst>
  <p:sldIdLst>
    <p:sldId id="326" r:id="rId6"/>
    <p:sldId id="287" r:id="rId7"/>
    <p:sldId id="288" r:id="rId8"/>
    <p:sldId id="289" r:id="rId9"/>
    <p:sldId id="324" r:id="rId10"/>
    <p:sldId id="292" r:id="rId11"/>
    <p:sldId id="293" r:id="rId12"/>
    <p:sldId id="294" r:id="rId13"/>
    <p:sldId id="295" r:id="rId14"/>
    <p:sldId id="296" r:id="rId15"/>
    <p:sldId id="319" r:id="rId16"/>
    <p:sldId id="320" r:id="rId17"/>
    <p:sldId id="321" r:id="rId18"/>
    <p:sldId id="297" r:id="rId19"/>
    <p:sldId id="316" r:id="rId20"/>
    <p:sldId id="317" r:id="rId21"/>
    <p:sldId id="318" r:id="rId22"/>
    <p:sldId id="298" r:id="rId23"/>
    <p:sldId id="322" r:id="rId24"/>
    <p:sldId id="300" r:id="rId25"/>
    <p:sldId id="305" r:id="rId26"/>
    <p:sldId id="304" r:id="rId27"/>
    <p:sldId id="301" r:id="rId28"/>
    <p:sldId id="302" r:id="rId29"/>
    <p:sldId id="311" r:id="rId30"/>
    <p:sldId id="303" r:id="rId31"/>
    <p:sldId id="310" r:id="rId32"/>
    <p:sldId id="323" r:id="rId33"/>
    <p:sldId id="306" r:id="rId34"/>
    <p:sldId id="307" r:id="rId35"/>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65E"/>
    <a:srgbClr val="00AA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A98331-155A-45C8-8EC7-17D1D7175716}" v="4" dt="2022-05-23T10:36:08.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Prescot" userId="S::alex.prescot@keepwalestidy.cymru::e6b975fd-046a-421f-9425-f8a7e787a584" providerId="AD" clId="Web-{466546B9-A713-6749-77F3-72CF8F957B55}"/>
    <pc:docChg chg="modSld">
      <pc:chgData name="Alex Prescot" userId="S::alex.prescot@keepwalestidy.cymru::e6b975fd-046a-421f-9425-f8a7e787a584" providerId="AD" clId="Web-{466546B9-A713-6749-77F3-72CF8F957B55}" dt="2022-03-30T12:00:44.516" v="3" actId="20577"/>
      <pc:docMkLst>
        <pc:docMk/>
      </pc:docMkLst>
      <pc:sldChg chg="modSp">
        <pc:chgData name="Alex Prescot" userId="S::alex.prescot@keepwalestidy.cymru::e6b975fd-046a-421f-9425-f8a7e787a584" providerId="AD" clId="Web-{466546B9-A713-6749-77F3-72CF8F957B55}" dt="2022-03-30T12:00:44.516" v="3" actId="20577"/>
        <pc:sldMkLst>
          <pc:docMk/>
          <pc:sldMk cId="3017649103" sldId="325"/>
        </pc:sldMkLst>
        <pc:spChg chg="mod">
          <ac:chgData name="Alex Prescot" userId="S::alex.prescot@keepwalestidy.cymru::e6b975fd-046a-421f-9425-f8a7e787a584" providerId="AD" clId="Web-{466546B9-A713-6749-77F3-72CF8F957B55}" dt="2022-03-30T12:00:35.875" v="2" actId="20577"/>
          <ac:spMkLst>
            <pc:docMk/>
            <pc:sldMk cId="3017649103" sldId="325"/>
            <ac:spMk id="4" creationId="{05C58A60-67C4-284A-A900-5175E4815873}"/>
          </ac:spMkLst>
        </pc:spChg>
        <pc:spChg chg="mod">
          <ac:chgData name="Alex Prescot" userId="S::alex.prescot@keepwalestidy.cymru::e6b975fd-046a-421f-9425-f8a7e787a584" providerId="AD" clId="Web-{466546B9-A713-6749-77F3-72CF8F957B55}" dt="2022-03-30T12:00:44.516" v="3" actId="20577"/>
          <ac:spMkLst>
            <pc:docMk/>
            <pc:sldMk cId="3017649103" sldId="325"/>
            <ac:spMk id="5" creationId="{54A168AF-EEB0-FD46-9728-A9BFCC8FA43C}"/>
          </ac:spMkLst>
        </pc:spChg>
      </pc:sldChg>
    </pc:docChg>
  </pc:docChgLst>
  <pc:docChgLst>
    <pc:chgData name="Aimee Hallett" userId="f58bd618-5853-4382-bc5c-18a58d4daab5" providerId="ADAL" clId="{3236D138-B169-4EBB-8D64-43B70501B726}"/>
    <pc:docChg chg="undo custSel addSld delSld modSld sldOrd addMainMaster delMainMaster modMainMaster">
      <pc:chgData name="Aimee Hallett" userId="f58bd618-5853-4382-bc5c-18a58d4daab5" providerId="ADAL" clId="{3236D138-B169-4EBB-8D64-43B70501B726}" dt="2022-01-11T13:26:40.296" v="180" actId="47"/>
      <pc:docMkLst>
        <pc:docMk/>
      </pc:docMkLst>
      <pc:sldChg chg="addSp delSp modSp del mod">
        <pc:chgData name="Aimee Hallett" userId="f58bd618-5853-4382-bc5c-18a58d4daab5" providerId="ADAL" clId="{3236D138-B169-4EBB-8D64-43B70501B726}" dt="2022-01-11T13:26:40.296" v="180" actId="47"/>
        <pc:sldMkLst>
          <pc:docMk/>
          <pc:sldMk cId="4160915428" sldId="256"/>
        </pc:sldMkLst>
        <pc:spChg chg="mod">
          <ac:chgData name="Aimee Hallett" userId="f58bd618-5853-4382-bc5c-18a58d4daab5" providerId="ADAL" clId="{3236D138-B169-4EBB-8D64-43B70501B726}" dt="2022-01-11T13:26:08.699" v="174" actId="21"/>
          <ac:spMkLst>
            <pc:docMk/>
            <pc:sldMk cId="4160915428" sldId="256"/>
            <ac:spMk id="4" creationId="{05C58A60-67C4-284A-A900-5175E4815873}"/>
          </ac:spMkLst>
        </pc:spChg>
        <pc:spChg chg="mod">
          <ac:chgData name="Aimee Hallett" userId="f58bd618-5853-4382-bc5c-18a58d4daab5" providerId="ADAL" clId="{3236D138-B169-4EBB-8D64-43B70501B726}" dt="2022-01-11T13:26:29.814" v="178" actId="21"/>
          <ac:spMkLst>
            <pc:docMk/>
            <pc:sldMk cId="4160915428" sldId="256"/>
            <ac:spMk id="5" creationId="{54A168AF-EEB0-FD46-9728-A9BFCC8FA43C}"/>
          </ac:spMkLst>
        </pc:spChg>
        <pc:picChg chg="add del mod">
          <ac:chgData name="Aimee Hallett" userId="f58bd618-5853-4382-bc5c-18a58d4daab5" providerId="ADAL" clId="{3236D138-B169-4EBB-8D64-43B70501B726}" dt="2022-01-10T22:02:53.676" v="4" actId="478"/>
          <ac:picMkLst>
            <pc:docMk/>
            <pc:sldMk cId="4160915428" sldId="256"/>
            <ac:picMk id="6" creationId="{404D9808-A3AD-425F-9C2E-6B5303BF0473}"/>
          </ac:picMkLst>
        </pc:picChg>
      </pc:sldChg>
      <pc:sldChg chg="del">
        <pc:chgData name="Aimee Hallett" userId="f58bd618-5853-4382-bc5c-18a58d4daab5" providerId="ADAL" clId="{3236D138-B169-4EBB-8D64-43B70501B726}" dt="2022-01-10T22:19:32.586" v="152" actId="47"/>
        <pc:sldMkLst>
          <pc:docMk/>
          <pc:sldMk cId="1599768496" sldId="267"/>
        </pc:sldMkLst>
      </pc:sldChg>
      <pc:sldChg chg="delSp modSp del mod">
        <pc:chgData name="Aimee Hallett" userId="f58bd618-5853-4382-bc5c-18a58d4daab5" providerId="ADAL" clId="{3236D138-B169-4EBB-8D64-43B70501B726}" dt="2022-01-10T22:32:47.681" v="171" actId="47"/>
        <pc:sldMkLst>
          <pc:docMk/>
          <pc:sldMk cId="2572991571" sldId="276"/>
        </pc:sldMkLst>
        <pc:spChg chg="del mod">
          <ac:chgData name="Aimee Hallett" userId="f58bd618-5853-4382-bc5c-18a58d4daab5" providerId="ADAL" clId="{3236D138-B169-4EBB-8D64-43B70501B726}" dt="2022-01-10T22:32:42.062" v="168" actId="21"/>
          <ac:spMkLst>
            <pc:docMk/>
            <pc:sldMk cId="2572991571" sldId="276"/>
            <ac:spMk id="5" creationId="{23A393D4-EB4F-0B4A-98D3-75572894B615}"/>
          </ac:spMkLst>
        </pc:spChg>
      </pc:sldChg>
      <pc:sldChg chg="delSp modSp del mod">
        <pc:chgData name="Aimee Hallett" userId="f58bd618-5853-4382-bc5c-18a58d4daab5" providerId="ADAL" clId="{3236D138-B169-4EBB-8D64-43B70501B726}" dt="2022-01-10T22:16:45.270" v="104" actId="47"/>
        <pc:sldMkLst>
          <pc:docMk/>
          <pc:sldMk cId="3514893491" sldId="286"/>
        </pc:sldMkLst>
        <pc:spChg chg="del mod">
          <ac:chgData name="Aimee Hallett" userId="f58bd618-5853-4382-bc5c-18a58d4daab5" providerId="ADAL" clId="{3236D138-B169-4EBB-8D64-43B70501B726}" dt="2022-01-10T22:16:29.297" v="98" actId="21"/>
          <ac:spMkLst>
            <pc:docMk/>
            <pc:sldMk cId="3514893491" sldId="286"/>
            <ac:spMk id="5" creationId="{23A393D4-EB4F-0B4A-98D3-75572894B615}"/>
          </ac:spMkLst>
        </pc:spChg>
      </pc:sldChg>
      <pc:sldChg chg="modSp mod">
        <pc:chgData name="Aimee Hallett" userId="f58bd618-5853-4382-bc5c-18a58d4daab5" providerId="ADAL" clId="{3236D138-B169-4EBB-8D64-43B70501B726}" dt="2022-01-10T22:04:33.862" v="16"/>
        <pc:sldMkLst>
          <pc:docMk/>
          <pc:sldMk cId="3912042186" sldId="287"/>
        </pc:sldMkLst>
        <pc:spChg chg="mod">
          <ac:chgData name="Aimee Hallett" userId="f58bd618-5853-4382-bc5c-18a58d4daab5" providerId="ADAL" clId="{3236D138-B169-4EBB-8D64-43B70501B726}" dt="2022-01-10T22:04:33.862" v="16"/>
          <ac:spMkLst>
            <pc:docMk/>
            <pc:sldMk cId="3912042186" sldId="287"/>
            <ac:spMk id="10" creationId="{00000000-0000-0000-0000-000000000000}"/>
          </ac:spMkLst>
        </pc:spChg>
      </pc:sldChg>
      <pc:sldChg chg="modSp mod">
        <pc:chgData name="Aimee Hallett" userId="f58bd618-5853-4382-bc5c-18a58d4daab5" providerId="ADAL" clId="{3236D138-B169-4EBB-8D64-43B70501B726}" dt="2022-01-10T22:05:24.245" v="23" actId="255"/>
        <pc:sldMkLst>
          <pc:docMk/>
          <pc:sldMk cId="3572457806" sldId="288"/>
        </pc:sldMkLst>
        <pc:spChg chg="mod">
          <ac:chgData name="Aimee Hallett" userId="f58bd618-5853-4382-bc5c-18a58d4daab5" providerId="ADAL" clId="{3236D138-B169-4EBB-8D64-43B70501B726}" dt="2022-01-10T22:05:24.245" v="23" actId="255"/>
          <ac:spMkLst>
            <pc:docMk/>
            <pc:sldMk cId="3572457806" sldId="288"/>
            <ac:spMk id="10" creationId="{00000000-0000-0000-0000-000000000000}"/>
          </ac:spMkLst>
        </pc:spChg>
      </pc:sldChg>
      <pc:sldChg chg="modSp mod">
        <pc:chgData name="Aimee Hallett" userId="f58bd618-5853-4382-bc5c-18a58d4daab5" providerId="ADAL" clId="{3236D138-B169-4EBB-8D64-43B70501B726}" dt="2022-01-10T22:05:12.637" v="22" actId="404"/>
        <pc:sldMkLst>
          <pc:docMk/>
          <pc:sldMk cId="1127302147" sldId="289"/>
        </pc:sldMkLst>
        <pc:spChg chg="mod">
          <ac:chgData name="Aimee Hallett" userId="f58bd618-5853-4382-bc5c-18a58d4daab5" providerId="ADAL" clId="{3236D138-B169-4EBB-8D64-43B70501B726}" dt="2022-01-10T22:05:12.637" v="22" actId="404"/>
          <ac:spMkLst>
            <pc:docMk/>
            <pc:sldMk cId="1127302147" sldId="289"/>
            <ac:spMk id="10" creationId="{00000000-0000-0000-0000-000000000000}"/>
          </ac:spMkLst>
        </pc:spChg>
      </pc:sldChg>
      <pc:sldChg chg="delSp modSp del mod">
        <pc:chgData name="Aimee Hallett" userId="f58bd618-5853-4382-bc5c-18a58d4daab5" providerId="ADAL" clId="{3236D138-B169-4EBB-8D64-43B70501B726}" dt="2022-01-10T22:16:42.601" v="103" actId="47"/>
        <pc:sldMkLst>
          <pc:docMk/>
          <pc:sldMk cId="694645406" sldId="290"/>
        </pc:sldMkLst>
        <pc:spChg chg="del mod">
          <ac:chgData name="Aimee Hallett" userId="f58bd618-5853-4382-bc5c-18a58d4daab5" providerId="ADAL" clId="{3236D138-B169-4EBB-8D64-43B70501B726}" dt="2022-01-10T22:16:15.946" v="93" actId="21"/>
          <ac:spMkLst>
            <pc:docMk/>
            <pc:sldMk cId="694645406" sldId="290"/>
            <ac:spMk id="5" creationId="{23A393D4-EB4F-0B4A-98D3-75572894B615}"/>
          </ac:spMkLst>
        </pc:spChg>
      </pc:sldChg>
      <pc:sldChg chg="modSp del mod">
        <pc:chgData name="Aimee Hallett" userId="f58bd618-5853-4382-bc5c-18a58d4daab5" providerId="ADAL" clId="{3236D138-B169-4EBB-8D64-43B70501B726}" dt="2022-01-10T22:16:47.078" v="105" actId="47"/>
        <pc:sldMkLst>
          <pc:docMk/>
          <pc:sldMk cId="417318757" sldId="291"/>
        </pc:sldMkLst>
        <pc:spChg chg="mod">
          <ac:chgData name="Aimee Hallett" userId="f58bd618-5853-4382-bc5c-18a58d4daab5" providerId="ADAL" clId="{3236D138-B169-4EBB-8D64-43B70501B726}" dt="2022-01-10T22:10:48.661" v="78" actId="1076"/>
          <ac:spMkLst>
            <pc:docMk/>
            <pc:sldMk cId="417318757" sldId="291"/>
            <ac:spMk id="5" creationId="{23A393D4-EB4F-0B4A-98D3-75572894B615}"/>
          </ac:spMkLst>
        </pc:spChg>
      </pc:sldChg>
      <pc:sldChg chg="modSp mod">
        <pc:chgData name="Aimee Hallett" userId="f58bd618-5853-4382-bc5c-18a58d4daab5" providerId="ADAL" clId="{3236D138-B169-4EBB-8D64-43B70501B726}" dt="2022-01-10T22:07:52.688" v="40" actId="2711"/>
        <pc:sldMkLst>
          <pc:docMk/>
          <pc:sldMk cId="2637567772" sldId="292"/>
        </pc:sldMkLst>
        <pc:spChg chg="mod">
          <ac:chgData name="Aimee Hallett" userId="f58bd618-5853-4382-bc5c-18a58d4daab5" providerId="ADAL" clId="{3236D138-B169-4EBB-8D64-43B70501B726}" dt="2022-01-10T22:06:34.784" v="28" actId="2711"/>
          <ac:spMkLst>
            <pc:docMk/>
            <pc:sldMk cId="2637567772" sldId="292"/>
            <ac:spMk id="3" creationId="{00000000-0000-0000-0000-000000000000}"/>
          </ac:spMkLst>
        </pc:spChg>
        <pc:spChg chg="mod">
          <ac:chgData name="Aimee Hallett" userId="f58bd618-5853-4382-bc5c-18a58d4daab5" providerId="ADAL" clId="{3236D138-B169-4EBB-8D64-43B70501B726}" dt="2022-01-10T22:06:22.903" v="27" actId="2711"/>
          <ac:spMkLst>
            <pc:docMk/>
            <pc:sldMk cId="2637567772" sldId="292"/>
            <ac:spMk id="7" creationId="{00000000-0000-0000-0000-000000000000}"/>
          </ac:spMkLst>
        </pc:spChg>
        <pc:spChg chg="mod">
          <ac:chgData name="Aimee Hallett" userId="f58bd618-5853-4382-bc5c-18a58d4daab5" providerId="ADAL" clId="{3236D138-B169-4EBB-8D64-43B70501B726}" dt="2022-01-10T22:07:52.688" v="40" actId="2711"/>
          <ac:spMkLst>
            <pc:docMk/>
            <pc:sldMk cId="2637567772" sldId="292"/>
            <ac:spMk id="8" creationId="{00000000-0000-0000-0000-000000000000}"/>
          </ac:spMkLst>
        </pc:spChg>
      </pc:sldChg>
      <pc:sldChg chg="addSp delSp modSp mod">
        <pc:chgData name="Aimee Hallett" userId="f58bd618-5853-4382-bc5c-18a58d4daab5" providerId="ADAL" clId="{3236D138-B169-4EBB-8D64-43B70501B726}" dt="2022-01-10T22:07:47.866" v="39" actId="2711"/>
        <pc:sldMkLst>
          <pc:docMk/>
          <pc:sldMk cId="3573188452" sldId="293"/>
        </pc:sldMkLst>
        <pc:spChg chg="del">
          <ac:chgData name="Aimee Hallett" userId="f58bd618-5853-4382-bc5c-18a58d4daab5" providerId="ADAL" clId="{3236D138-B169-4EBB-8D64-43B70501B726}" dt="2022-01-10T22:07:12.058" v="31" actId="478"/>
          <ac:spMkLst>
            <pc:docMk/>
            <pc:sldMk cId="3573188452" sldId="293"/>
            <ac:spMk id="6" creationId="{00000000-0000-0000-0000-000000000000}"/>
          </ac:spMkLst>
        </pc:spChg>
        <pc:spChg chg="mod">
          <ac:chgData name="Aimee Hallett" userId="f58bd618-5853-4382-bc5c-18a58d4daab5" providerId="ADAL" clId="{3236D138-B169-4EBB-8D64-43B70501B726}" dt="2022-01-10T22:07:39.949" v="38" actId="2711"/>
          <ac:spMkLst>
            <pc:docMk/>
            <pc:sldMk cId="3573188452" sldId="293"/>
            <ac:spMk id="8" creationId="{00000000-0000-0000-0000-000000000000}"/>
          </ac:spMkLst>
        </pc:spChg>
        <pc:spChg chg="mod">
          <ac:chgData name="Aimee Hallett" userId="f58bd618-5853-4382-bc5c-18a58d4daab5" providerId="ADAL" clId="{3236D138-B169-4EBB-8D64-43B70501B726}" dt="2022-01-10T22:07:34.530" v="37" actId="2711"/>
          <ac:spMkLst>
            <pc:docMk/>
            <pc:sldMk cId="3573188452" sldId="293"/>
            <ac:spMk id="9" creationId="{00000000-0000-0000-0000-000000000000}"/>
          </ac:spMkLst>
        </pc:spChg>
        <pc:spChg chg="add mod">
          <ac:chgData name="Aimee Hallett" userId="f58bd618-5853-4382-bc5c-18a58d4daab5" providerId="ADAL" clId="{3236D138-B169-4EBB-8D64-43B70501B726}" dt="2022-01-10T22:07:47.866" v="39" actId="2711"/>
          <ac:spMkLst>
            <pc:docMk/>
            <pc:sldMk cId="3573188452" sldId="293"/>
            <ac:spMk id="10" creationId="{17069CFA-1965-4FE4-BC66-F1BFD5DA4E4D}"/>
          </ac:spMkLst>
        </pc:spChg>
      </pc:sldChg>
      <pc:sldChg chg="addSp delSp modSp mod">
        <pc:chgData name="Aimee Hallett" userId="f58bd618-5853-4382-bc5c-18a58d4daab5" providerId="ADAL" clId="{3236D138-B169-4EBB-8D64-43B70501B726}" dt="2022-01-10T22:08:51.561" v="53" actId="1076"/>
        <pc:sldMkLst>
          <pc:docMk/>
          <pc:sldMk cId="1261213225" sldId="294"/>
        </pc:sldMkLst>
        <pc:spChg chg="del">
          <ac:chgData name="Aimee Hallett" userId="f58bd618-5853-4382-bc5c-18a58d4daab5" providerId="ADAL" clId="{3236D138-B169-4EBB-8D64-43B70501B726}" dt="2022-01-10T22:07:16.343" v="33" actId="478"/>
          <ac:spMkLst>
            <pc:docMk/>
            <pc:sldMk cId="1261213225" sldId="294"/>
            <ac:spMk id="6" creationId="{00000000-0000-0000-0000-000000000000}"/>
          </ac:spMkLst>
        </pc:spChg>
        <pc:spChg chg="mod">
          <ac:chgData name="Aimee Hallett" userId="f58bd618-5853-4382-bc5c-18a58d4daab5" providerId="ADAL" clId="{3236D138-B169-4EBB-8D64-43B70501B726}" dt="2022-01-10T22:08:51.561" v="53" actId="1076"/>
          <ac:spMkLst>
            <pc:docMk/>
            <pc:sldMk cId="1261213225" sldId="294"/>
            <ac:spMk id="7" creationId="{00000000-0000-0000-0000-000000000000}"/>
          </ac:spMkLst>
        </pc:spChg>
        <pc:spChg chg="mod">
          <ac:chgData name="Aimee Hallett" userId="f58bd618-5853-4382-bc5c-18a58d4daab5" providerId="ADAL" clId="{3236D138-B169-4EBB-8D64-43B70501B726}" dt="2022-01-10T22:08:24.547" v="45" actId="108"/>
          <ac:spMkLst>
            <pc:docMk/>
            <pc:sldMk cId="1261213225" sldId="294"/>
            <ac:spMk id="9" creationId="{00000000-0000-0000-0000-000000000000}"/>
          </ac:spMkLst>
        </pc:spChg>
        <pc:spChg chg="add mod">
          <ac:chgData name="Aimee Hallett" userId="f58bd618-5853-4382-bc5c-18a58d4daab5" providerId="ADAL" clId="{3236D138-B169-4EBB-8D64-43B70501B726}" dt="2022-01-10T22:07:57.797" v="41" actId="2711"/>
          <ac:spMkLst>
            <pc:docMk/>
            <pc:sldMk cId="1261213225" sldId="294"/>
            <ac:spMk id="10" creationId="{18AE18BA-E5B8-4535-B296-5FC609B38EE5}"/>
          </ac:spMkLst>
        </pc:spChg>
      </pc:sldChg>
      <pc:sldChg chg="addSp delSp modSp mod">
        <pc:chgData name="Aimee Hallett" userId="f58bd618-5853-4382-bc5c-18a58d4daab5" providerId="ADAL" clId="{3236D138-B169-4EBB-8D64-43B70501B726}" dt="2022-01-10T22:09:48.983" v="68" actId="255"/>
        <pc:sldMkLst>
          <pc:docMk/>
          <pc:sldMk cId="4152993236" sldId="295"/>
        </pc:sldMkLst>
        <pc:spChg chg="del">
          <ac:chgData name="Aimee Hallett" userId="f58bd618-5853-4382-bc5c-18a58d4daab5" providerId="ADAL" clId="{3236D138-B169-4EBB-8D64-43B70501B726}" dt="2022-01-10T22:07:25.063" v="35" actId="478"/>
          <ac:spMkLst>
            <pc:docMk/>
            <pc:sldMk cId="4152993236" sldId="295"/>
            <ac:spMk id="6" creationId="{00000000-0000-0000-0000-000000000000}"/>
          </ac:spMkLst>
        </pc:spChg>
        <pc:spChg chg="mod">
          <ac:chgData name="Aimee Hallett" userId="f58bd618-5853-4382-bc5c-18a58d4daab5" providerId="ADAL" clId="{3236D138-B169-4EBB-8D64-43B70501B726}" dt="2022-01-10T22:09:09.355" v="60" actId="1076"/>
          <ac:spMkLst>
            <pc:docMk/>
            <pc:sldMk cId="4152993236" sldId="295"/>
            <ac:spMk id="7" creationId="{00000000-0000-0000-0000-000000000000}"/>
          </ac:spMkLst>
        </pc:spChg>
        <pc:spChg chg="add mod">
          <ac:chgData name="Aimee Hallett" userId="f58bd618-5853-4382-bc5c-18a58d4daab5" providerId="ADAL" clId="{3236D138-B169-4EBB-8D64-43B70501B726}" dt="2022-01-10T22:08:02.584" v="42" actId="2711"/>
          <ac:spMkLst>
            <pc:docMk/>
            <pc:sldMk cId="4152993236" sldId="295"/>
            <ac:spMk id="8" creationId="{B7789E68-D127-46A4-9A3C-C5CA29092A65}"/>
          </ac:spMkLst>
        </pc:spChg>
        <pc:spChg chg="mod">
          <ac:chgData name="Aimee Hallett" userId="f58bd618-5853-4382-bc5c-18a58d4daab5" providerId="ADAL" clId="{3236D138-B169-4EBB-8D64-43B70501B726}" dt="2022-01-10T22:09:48.983" v="68" actId="255"/>
          <ac:spMkLst>
            <pc:docMk/>
            <pc:sldMk cId="4152993236" sldId="295"/>
            <ac:spMk id="9" creationId="{00000000-0000-0000-0000-000000000000}"/>
          </ac:spMkLst>
        </pc:spChg>
      </pc:sldChg>
      <pc:sldChg chg="modSp mod">
        <pc:chgData name="Aimee Hallett" userId="f58bd618-5853-4382-bc5c-18a58d4daab5" providerId="ADAL" clId="{3236D138-B169-4EBB-8D64-43B70501B726}" dt="2022-01-10T22:10:06.737" v="72" actId="2711"/>
        <pc:sldMkLst>
          <pc:docMk/>
          <pc:sldMk cId="1986970581" sldId="296"/>
        </pc:sldMkLst>
        <pc:spChg chg="mod">
          <ac:chgData name="Aimee Hallett" userId="f58bd618-5853-4382-bc5c-18a58d4daab5" providerId="ADAL" clId="{3236D138-B169-4EBB-8D64-43B70501B726}" dt="2022-01-10T22:08:11.187" v="44" actId="1076"/>
          <ac:spMkLst>
            <pc:docMk/>
            <pc:sldMk cId="1986970581" sldId="296"/>
            <ac:spMk id="6" creationId="{00000000-0000-0000-0000-000000000000}"/>
          </ac:spMkLst>
        </pc:spChg>
        <pc:spChg chg="mod">
          <ac:chgData name="Aimee Hallett" userId="f58bd618-5853-4382-bc5c-18a58d4daab5" providerId="ADAL" clId="{3236D138-B169-4EBB-8D64-43B70501B726}" dt="2022-01-10T22:10:06.737" v="72" actId="2711"/>
          <ac:spMkLst>
            <pc:docMk/>
            <pc:sldMk cId="1986970581" sldId="296"/>
            <ac:spMk id="7" creationId="{00000000-0000-0000-0000-000000000000}"/>
          </ac:spMkLst>
        </pc:spChg>
        <pc:spChg chg="mod">
          <ac:chgData name="Aimee Hallett" userId="f58bd618-5853-4382-bc5c-18a58d4daab5" providerId="ADAL" clId="{3236D138-B169-4EBB-8D64-43B70501B726}" dt="2022-01-10T22:10:00.096" v="71" actId="2711"/>
          <ac:spMkLst>
            <pc:docMk/>
            <pc:sldMk cId="1986970581" sldId="296"/>
            <ac:spMk id="9" creationId="{00000000-0000-0000-0000-000000000000}"/>
          </ac:spMkLst>
        </pc:spChg>
      </pc:sldChg>
      <pc:sldChg chg="modSp mod">
        <pc:chgData name="Aimee Hallett" userId="f58bd618-5853-4382-bc5c-18a58d4daab5" providerId="ADAL" clId="{3236D138-B169-4EBB-8D64-43B70501B726}" dt="2022-01-10T22:19:56.119" v="153" actId="2711"/>
        <pc:sldMkLst>
          <pc:docMk/>
          <pc:sldMk cId="810349329" sldId="298"/>
        </pc:sldMkLst>
        <pc:spChg chg="mod">
          <ac:chgData name="Aimee Hallett" userId="f58bd618-5853-4382-bc5c-18a58d4daab5" providerId="ADAL" clId="{3236D138-B169-4EBB-8D64-43B70501B726}" dt="2022-01-10T22:19:56.119" v="153" actId="2711"/>
          <ac:spMkLst>
            <pc:docMk/>
            <pc:sldMk cId="810349329" sldId="298"/>
            <ac:spMk id="4" creationId="{05C58A60-67C4-284A-A900-5175E4815873}"/>
          </ac:spMkLst>
        </pc:spChg>
      </pc:sldChg>
      <pc:sldChg chg="del">
        <pc:chgData name="Aimee Hallett" userId="f58bd618-5853-4382-bc5c-18a58d4daab5" providerId="ADAL" clId="{3236D138-B169-4EBB-8D64-43B70501B726}" dt="2022-01-10T22:21:28.109" v="164" actId="47"/>
        <pc:sldMkLst>
          <pc:docMk/>
          <pc:sldMk cId="1969889311" sldId="308"/>
        </pc:sldMkLst>
      </pc:sldChg>
      <pc:sldChg chg="delSp del mod">
        <pc:chgData name="Aimee Hallett" userId="f58bd618-5853-4382-bc5c-18a58d4daab5" providerId="ADAL" clId="{3236D138-B169-4EBB-8D64-43B70501B726}" dt="2022-01-10T22:20:21.647" v="160" actId="47"/>
        <pc:sldMkLst>
          <pc:docMk/>
          <pc:sldMk cId="1299603316" sldId="309"/>
        </pc:sldMkLst>
        <pc:spChg chg="del">
          <ac:chgData name="Aimee Hallett" userId="f58bd618-5853-4382-bc5c-18a58d4daab5" providerId="ADAL" clId="{3236D138-B169-4EBB-8D64-43B70501B726}" dt="2022-01-10T22:20:06.847" v="155" actId="21"/>
          <ac:spMkLst>
            <pc:docMk/>
            <pc:sldMk cId="1299603316" sldId="309"/>
            <ac:spMk id="2" creationId="{AF284AE0-9A23-044D-A9A8-821BE5A54AAD}"/>
          </ac:spMkLst>
        </pc:spChg>
      </pc:sldChg>
      <pc:sldChg chg="modSp del mod">
        <pc:chgData name="Aimee Hallett" userId="f58bd618-5853-4382-bc5c-18a58d4daab5" providerId="ADAL" clId="{3236D138-B169-4EBB-8D64-43B70501B726}" dt="2022-01-10T22:19:29.450" v="151" actId="47"/>
        <pc:sldMkLst>
          <pc:docMk/>
          <pc:sldMk cId="627883071" sldId="312"/>
        </pc:sldMkLst>
        <pc:spChg chg="mod">
          <ac:chgData name="Aimee Hallett" userId="f58bd618-5853-4382-bc5c-18a58d4daab5" providerId="ADAL" clId="{3236D138-B169-4EBB-8D64-43B70501B726}" dt="2022-01-10T22:18:57.690" v="143" actId="21"/>
          <ac:spMkLst>
            <pc:docMk/>
            <pc:sldMk cId="627883071" sldId="312"/>
            <ac:spMk id="6" creationId="{00000000-0000-0000-0000-000000000000}"/>
          </ac:spMkLst>
        </pc:spChg>
      </pc:sldChg>
      <pc:sldChg chg="delSp modSp del mod">
        <pc:chgData name="Aimee Hallett" userId="f58bd618-5853-4382-bc5c-18a58d4daab5" providerId="ADAL" clId="{3236D138-B169-4EBB-8D64-43B70501B726}" dt="2022-01-10T22:18:24.508" v="121" actId="47"/>
        <pc:sldMkLst>
          <pc:docMk/>
          <pc:sldMk cId="1779196289" sldId="313"/>
        </pc:sldMkLst>
        <pc:spChg chg="del mod">
          <ac:chgData name="Aimee Hallett" userId="f58bd618-5853-4382-bc5c-18a58d4daab5" providerId="ADAL" clId="{3236D138-B169-4EBB-8D64-43B70501B726}" dt="2022-01-10T22:18:12.152" v="116" actId="21"/>
          <ac:spMkLst>
            <pc:docMk/>
            <pc:sldMk cId="1779196289" sldId="313"/>
            <ac:spMk id="6" creationId="{00000000-0000-0000-0000-000000000000}"/>
          </ac:spMkLst>
        </pc:spChg>
      </pc:sldChg>
      <pc:sldChg chg="del">
        <pc:chgData name="Aimee Hallett" userId="f58bd618-5853-4382-bc5c-18a58d4daab5" providerId="ADAL" clId="{3236D138-B169-4EBB-8D64-43B70501B726}" dt="2022-01-10T22:13:30.942" v="81" actId="47"/>
        <pc:sldMkLst>
          <pc:docMk/>
          <pc:sldMk cId="1062909037" sldId="314"/>
        </pc:sldMkLst>
      </pc:sldChg>
      <pc:sldChg chg="add del">
        <pc:chgData name="Aimee Hallett" userId="f58bd618-5853-4382-bc5c-18a58d4daab5" providerId="ADAL" clId="{3236D138-B169-4EBB-8D64-43B70501B726}" dt="2022-01-10T22:03:37.547" v="5" actId="47"/>
        <pc:sldMkLst>
          <pc:docMk/>
          <pc:sldMk cId="438567424" sldId="315"/>
        </pc:sldMkLst>
      </pc:sldChg>
      <pc:sldChg chg="add del">
        <pc:chgData name="Aimee Hallett" userId="f58bd618-5853-4382-bc5c-18a58d4daab5" providerId="ADAL" clId="{3236D138-B169-4EBB-8D64-43B70501B726}" dt="2022-01-10T22:13:59.073" v="84" actId="47"/>
        <pc:sldMkLst>
          <pc:docMk/>
          <pc:sldMk cId="1605706990" sldId="315"/>
        </pc:sldMkLst>
      </pc:sldChg>
      <pc:sldChg chg="modSp add del mod">
        <pc:chgData name="Aimee Hallett" userId="f58bd618-5853-4382-bc5c-18a58d4daab5" providerId="ADAL" clId="{3236D138-B169-4EBB-8D64-43B70501B726}" dt="2022-01-10T22:04:38.669" v="17" actId="2696"/>
        <pc:sldMkLst>
          <pc:docMk/>
          <pc:sldMk cId="2837068721" sldId="315"/>
        </pc:sldMkLst>
        <pc:spChg chg="mod">
          <ac:chgData name="Aimee Hallett" userId="f58bd618-5853-4382-bc5c-18a58d4daab5" providerId="ADAL" clId="{3236D138-B169-4EBB-8D64-43B70501B726}" dt="2022-01-10T22:04:09.220" v="12" actId="1076"/>
          <ac:spMkLst>
            <pc:docMk/>
            <pc:sldMk cId="2837068721" sldId="315"/>
            <ac:spMk id="5" creationId="{7ACEEEF8-40DB-4033-955C-979A739962C4}"/>
          </ac:spMkLst>
        </pc:spChg>
      </pc:sldChg>
      <pc:sldChg chg="add del">
        <pc:chgData name="Aimee Hallett" userId="f58bd618-5853-4382-bc5c-18a58d4daab5" providerId="ADAL" clId="{3236D138-B169-4EBB-8D64-43B70501B726}" dt="2022-01-10T22:03:48.402" v="8" actId="47"/>
        <pc:sldMkLst>
          <pc:docMk/>
          <pc:sldMk cId="3914237293" sldId="315"/>
        </pc:sldMkLst>
      </pc:sldChg>
      <pc:sldChg chg="add">
        <pc:chgData name="Aimee Hallett" userId="f58bd618-5853-4382-bc5c-18a58d4daab5" providerId="ADAL" clId="{3236D138-B169-4EBB-8D64-43B70501B726}" dt="2022-01-10T22:13:56.801" v="83"/>
        <pc:sldMkLst>
          <pc:docMk/>
          <pc:sldMk cId="3240113826" sldId="316"/>
        </pc:sldMkLst>
      </pc:sldChg>
      <pc:sldChg chg="addSp delSp modSp add mod">
        <pc:chgData name="Aimee Hallett" userId="f58bd618-5853-4382-bc5c-18a58d4daab5" providerId="ADAL" clId="{3236D138-B169-4EBB-8D64-43B70501B726}" dt="2022-01-10T22:19:27.161" v="150" actId="20577"/>
        <pc:sldMkLst>
          <pc:docMk/>
          <pc:sldMk cId="3319460319" sldId="317"/>
        </pc:sldMkLst>
        <pc:spChg chg="del">
          <ac:chgData name="Aimee Hallett" userId="f58bd618-5853-4382-bc5c-18a58d4daab5" providerId="ADAL" clId="{3236D138-B169-4EBB-8D64-43B70501B726}" dt="2022-01-10T22:18:15.533" v="117" actId="478"/>
          <ac:spMkLst>
            <pc:docMk/>
            <pc:sldMk cId="3319460319" sldId="317"/>
            <ac:spMk id="4" creationId="{444A6693-73F3-4D85-8E3B-41DECBBA2FD6}"/>
          </ac:spMkLst>
        </pc:spChg>
        <pc:spChg chg="add mod">
          <ac:chgData name="Aimee Hallett" userId="f58bd618-5853-4382-bc5c-18a58d4daab5" providerId="ADAL" clId="{3236D138-B169-4EBB-8D64-43B70501B726}" dt="2022-01-10T22:19:27.161" v="150" actId="20577"/>
          <ac:spMkLst>
            <pc:docMk/>
            <pc:sldMk cId="3319460319" sldId="317"/>
            <ac:spMk id="6" creationId="{B89C429A-152F-47F9-B634-9C9A537326BF}"/>
          </ac:spMkLst>
        </pc:spChg>
        <pc:spChg chg="del">
          <ac:chgData name="Aimee Hallett" userId="f58bd618-5853-4382-bc5c-18a58d4daab5" providerId="ADAL" clId="{3236D138-B169-4EBB-8D64-43B70501B726}" dt="2022-01-10T22:18:16.934" v="118" actId="478"/>
          <ac:spMkLst>
            <pc:docMk/>
            <pc:sldMk cId="3319460319" sldId="317"/>
            <ac:spMk id="7" creationId="{A37B14F2-5B4D-4753-8C57-6D832AC05346}"/>
          </ac:spMkLst>
        </pc:spChg>
      </pc:sldChg>
      <pc:sldChg chg="delSp modSp add mod">
        <pc:chgData name="Aimee Hallett" userId="f58bd618-5853-4382-bc5c-18a58d4daab5" providerId="ADAL" clId="{3236D138-B169-4EBB-8D64-43B70501B726}" dt="2022-01-10T22:19:13.651" v="147" actId="1076"/>
        <pc:sldMkLst>
          <pc:docMk/>
          <pc:sldMk cId="3955349868" sldId="318"/>
        </pc:sldMkLst>
        <pc:spChg chg="mod">
          <ac:chgData name="Aimee Hallett" userId="f58bd618-5853-4382-bc5c-18a58d4daab5" providerId="ADAL" clId="{3236D138-B169-4EBB-8D64-43B70501B726}" dt="2022-01-10T22:19:13.651" v="147" actId="1076"/>
          <ac:spMkLst>
            <pc:docMk/>
            <pc:sldMk cId="3955349868" sldId="318"/>
            <ac:spMk id="4" creationId="{444A6693-73F3-4D85-8E3B-41DECBBA2FD6}"/>
          </ac:spMkLst>
        </pc:spChg>
        <pc:spChg chg="del">
          <ac:chgData name="Aimee Hallett" userId="f58bd618-5853-4382-bc5c-18a58d4daab5" providerId="ADAL" clId="{3236D138-B169-4EBB-8D64-43B70501B726}" dt="2022-01-10T22:19:01.533" v="144" actId="478"/>
          <ac:spMkLst>
            <pc:docMk/>
            <pc:sldMk cId="3955349868" sldId="318"/>
            <ac:spMk id="7" creationId="{A37B14F2-5B4D-4753-8C57-6D832AC05346}"/>
          </ac:spMkLst>
        </pc:spChg>
      </pc:sldChg>
      <pc:sldChg chg="addSp delSp modSp add mod ord">
        <pc:chgData name="Aimee Hallett" userId="f58bd618-5853-4382-bc5c-18a58d4daab5" providerId="ADAL" clId="{3236D138-B169-4EBB-8D64-43B70501B726}" dt="2022-01-10T22:16:24.579" v="97"/>
        <pc:sldMkLst>
          <pc:docMk/>
          <pc:sldMk cId="1863773245" sldId="319"/>
        </pc:sldMkLst>
        <pc:spChg chg="del">
          <ac:chgData name="Aimee Hallett" userId="f58bd618-5853-4382-bc5c-18a58d4daab5" providerId="ADAL" clId="{3236D138-B169-4EBB-8D64-43B70501B726}" dt="2022-01-10T22:16:24.258" v="96" actId="478"/>
          <ac:spMkLst>
            <pc:docMk/>
            <pc:sldMk cId="1863773245" sldId="319"/>
            <ac:spMk id="5" creationId="{23A393D4-EB4F-0B4A-98D3-75572894B615}"/>
          </ac:spMkLst>
        </pc:spChg>
        <pc:spChg chg="add del mod">
          <ac:chgData name="Aimee Hallett" userId="f58bd618-5853-4382-bc5c-18a58d4daab5" providerId="ADAL" clId="{3236D138-B169-4EBB-8D64-43B70501B726}" dt="2022-01-10T22:16:21.368" v="95"/>
          <ac:spMkLst>
            <pc:docMk/>
            <pc:sldMk cId="1863773245" sldId="319"/>
            <ac:spMk id="7" creationId="{41D7AE71-DD9B-4134-93F9-0832BEE41060}"/>
          </ac:spMkLst>
        </pc:spChg>
        <pc:spChg chg="add mod">
          <ac:chgData name="Aimee Hallett" userId="f58bd618-5853-4382-bc5c-18a58d4daab5" providerId="ADAL" clId="{3236D138-B169-4EBB-8D64-43B70501B726}" dt="2022-01-10T22:16:24.579" v="97"/>
          <ac:spMkLst>
            <pc:docMk/>
            <pc:sldMk cId="1863773245" sldId="319"/>
            <ac:spMk id="8" creationId="{4C130C58-C32A-4311-99AD-91C71C25EAB7}"/>
          </ac:spMkLst>
        </pc:spChg>
      </pc:sldChg>
      <pc:sldChg chg="addSp delSp modSp add mod">
        <pc:chgData name="Aimee Hallett" userId="f58bd618-5853-4382-bc5c-18a58d4daab5" providerId="ADAL" clId="{3236D138-B169-4EBB-8D64-43B70501B726}" dt="2022-01-10T22:16:32.602" v="100"/>
        <pc:sldMkLst>
          <pc:docMk/>
          <pc:sldMk cId="2920021996" sldId="320"/>
        </pc:sldMkLst>
        <pc:spChg chg="del">
          <ac:chgData name="Aimee Hallett" userId="f58bd618-5853-4382-bc5c-18a58d4daab5" providerId="ADAL" clId="{3236D138-B169-4EBB-8D64-43B70501B726}" dt="2022-01-10T22:16:32.327" v="99" actId="478"/>
          <ac:spMkLst>
            <pc:docMk/>
            <pc:sldMk cId="2920021996" sldId="320"/>
            <ac:spMk id="5" creationId="{23A393D4-EB4F-0B4A-98D3-75572894B615}"/>
          </ac:spMkLst>
        </pc:spChg>
        <pc:spChg chg="add mod">
          <ac:chgData name="Aimee Hallett" userId="f58bd618-5853-4382-bc5c-18a58d4daab5" providerId="ADAL" clId="{3236D138-B169-4EBB-8D64-43B70501B726}" dt="2022-01-10T22:16:32.602" v="100"/>
          <ac:spMkLst>
            <pc:docMk/>
            <pc:sldMk cId="2920021996" sldId="320"/>
            <ac:spMk id="7" creationId="{3A3F1155-B5F3-4D27-AA7C-5571AD5057A8}"/>
          </ac:spMkLst>
        </pc:spChg>
      </pc:sldChg>
      <pc:sldChg chg="addSp delSp modSp add mod">
        <pc:chgData name="Aimee Hallett" userId="f58bd618-5853-4382-bc5c-18a58d4daab5" providerId="ADAL" clId="{3236D138-B169-4EBB-8D64-43B70501B726}" dt="2022-01-10T22:16:40.483" v="102"/>
        <pc:sldMkLst>
          <pc:docMk/>
          <pc:sldMk cId="1541128795" sldId="321"/>
        </pc:sldMkLst>
        <pc:spChg chg="del">
          <ac:chgData name="Aimee Hallett" userId="f58bd618-5853-4382-bc5c-18a58d4daab5" providerId="ADAL" clId="{3236D138-B169-4EBB-8D64-43B70501B726}" dt="2022-01-10T22:16:40.175" v="101" actId="478"/>
          <ac:spMkLst>
            <pc:docMk/>
            <pc:sldMk cId="1541128795" sldId="321"/>
            <ac:spMk id="5" creationId="{23A393D4-EB4F-0B4A-98D3-75572894B615}"/>
          </ac:spMkLst>
        </pc:spChg>
        <pc:spChg chg="add mod">
          <ac:chgData name="Aimee Hallett" userId="f58bd618-5853-4382-bc5c-18a58d4daab5" providerId="ADAL" clId="{3236D138-B169-4EBB-8D64-43B70501B726}" dt="2022-01-10T22:16:40.483" v="102"/>
          <ac:spMkLst>
            <pc:docMk/>
            <pc:sldMk cId="1541128795" sldId="321"/>
            <ac:spMk id="7" creationId="{3F248FCB-0D6A-4805-AC08-A7F988EC5CF2}"/>
          </ac:spMkLst>
        </pc:spChg>
      </pc:sldChg>
      <pc:sldChg chg="addSp delSp modSp add mod">
        <pc:chgData name="Aimee Hallett" userId="f58bd618-5853-4382-bc5c-18a58d4daab5" providerId="ADAL" clId="{3236D138-B169-4EBB-8D64-43B70501B726}" dt="2022-01-10T22:20:19.199" v="159" actId="1076"/>
        <pc:sldMkLst>
          <pc:docMk/>
          <pc:sldMk cId="483379193" sldId="322"/>
        </pc:sldMkLst>
        <pc:spChg chg="del">
          <ac:chgData name="Aimee Hallett" userId="f58bd618-5853-4382-bc5c-18a58d4daab5" providerId="ADAL" clId="{3236D138-B169-4EBB-8D64-43B70501B726}" dt="2022-01-10T22:20:10.160" v="156" actId="478"/>
          <ac:spMkLst>
            <pc:docMk/>
            <pc:sldMk cId="483379193" sldId="322"/>
            <ac:spMk id="5" creationId="{23A393D4-EB4F-0B4A-98D3-75572894B615}"/>
          </ac:spMkLst>
        </pc:spChg>
        <pc:spChg chg="add mod">
          <ac:chgData name="Aimee Hallett" userId="f58bd618-5853-4382-bc5c-18a58d4daab5" providerId="ADAL" clId="{3236D138-B169-4EBB-8D64-43B70501B726}" dt="2022-01-10T22:20:19.199" v="159" actId="1076"/>
          <ac:spMkLst>
            <pc:docMk/>
            <pc:sldMk cId="483379193" sldId="322"/>
            <ac:spMk id="7" creationId="{88B9A5B6-FDA5-426C-BF29-E553038219D3}"/>
          </ac:spMkLst>
        </pc:spChg>
      </pc:sldChg>
      <pc:sldChg chg="modSp add mod">
        <pc:chgData name="Aimee Hallett" userId="f58bd618-5853-4382-bc5c-18a58d4daab5" providerId="ADAL" clId="{3236D138-B169-4EBB-8D64-43B70501B726}" dt="2022-01-10T22:21:26.293" v="163" actId="20577"/>
        <pc:sldMkLst>
          <pc:docMk/>
          <pc:sldMk cId="2243806722" sldId="323"/>
        </pc:sldMkLst>
        <pc:spChg chg="mod">
          <ac:chgData name="Aimee Hallett" userId="f58bd618-5853-4382-bc5c-18a58d4daab5" providerId="ADAL" clId="{3236D138-B169-4EBB-8D64-43B70501B726}" dt="2022-01-10T22:21:26.293" v="163" actId="20577"/>
          <ac:spMkLst>
            <pc:docMk/>
            <pc:sldMk cId="2243806722" sldId="323"/>
            <ac:spMk id="7" creationId="{88B9A5B6-FDA5-426C-BF29-E553038219D3}"/>
          </ac:spMkLst>
        </pc:spChg>
      </pc:sldChg>
      <pc:sldChg chg="addSp delSp modSp add mod ord">
        <pc:chgData name="Aimee Hallett" userId="f58bd618-5853-4382-bc5c-18a58d4daab5" providerId="ADAL" clId="{3236D138-B169-4EBB-8D64-43B70501B726}" dt="2022-01-10T22:32:45.841" v="170"/>
        <pc:sldMkLst>
          <pc:docMk/>
          <pc:sldMk cId="2850856394" sldId="324"/>
        </pc:sldMkLst>
        <pc:spChg chg="add mod">
          <ac:chgData name="Aimee Hallett" userId="f58bd618-5853-4382-bc5c-18a58d4daab5" providerId="ADAL" clId="{3236D138-B169-4EBB-8D64-43B70501B726}" dt="2022-01-10T22:32:45.841" v="170"/>
          <ac:spMkLst>
            <pc:docMk/>
            <pc:sldMk cId="2850856394" sldId="324"/>
            <ac:spMk id="7" creationId="{47E8A916-427B-4488-A7C0-AF1F551AE231}"/>
          </ac:spMkLst>
        </pc:spChg>
        <pc:spChg chg="del">
          <ac:chgData name="Aimee Hallett" userId="f58bd618-5853-4382-bc5c-18a58d4daab5" providerId="ADAL" clId="{3236D138-B169-4EBB-8D64-43B70501B726}" dt="2022-01-10T22:32:44.873" v="169" actId="478"/>
          <ac:spMkLst>
            <pc:docMk/>
            <pc:sldMk cId="2850856394" sldId="324"/>
            <ac:spMk id="8" creationId="{4C130C58-C32A-4311-99AD-91C71C25EAB7}"/>
          </ac:spMkLst>
        </pc:spChg>
      </pc:sldChg>
      <pc:sldChg chg="modSp add mod">
        <pc:chgData name="Aimee Hallett" userId="f58bd618-5853-4382-bc5c-18a58d4daab5" providerId="ADAL" clId="{3236D138-B169-4EBB-8D64-43B70501B726}" dt="2022-01-11T13:26:34.576" v="179"/>
        <pc:sldMkLst>
          <pc:docMk/>
          <pc:sldMk cId="3017649103" sldId="325"/>
        </pc:sldMkLst>
        <pc:spChg chg="mod">
          <ac:chgData name="Aimee Hallett" userId="f58bd618-5853-4382-bc5c-18a58d4daab5" providerId="ADAL" clId="{3236D138-B169-4EBB-8D64-43B70501B726}" dt="2022-01-11T13:26:24.566" v="177" actId="1076"/>
          <ac:spMkLst>
            <pc:docMk/>
            <pc:sldMk cId="3017649103" sldId="325"/>
            <ac:spMk id="4" creationId="{05C58A60-67C4-284A-A900-5175E4815873}"/>
          </ac:spMkLst>
        </pc:spChg>
        <pc:spChg chg="mod">
          <ac:chgData name="Aimee Hallett" userId="f58bd618-5853-4382-bc5c-18a58d4daab5" providerId="ADAL" clId="{3236D138-B169-4EBB-8D64-43B70501B726}" dt="2022-01-11T13:26:34.576" v="179"/>
          <ac:spMkLst>
            <pc:docMk/>
            <pc:sldMk cId="3017649103" sldId="325"/>
            <ac:spMk id="5" creationId="{54A168AF-EEB0-FD46-9728-A9BFCC8FA43C}"/>
          </ac:spMkLst>
        </pc:spChg>
      </pc:sldChg>
      <pc:sldMasterChg chg="add del addSldLayout delSldLayout">
        <pc:chgData name="Aimee Hallett" userId="f58bd618-5853-4382-bc5c-18a58d4daab5" providerId="ADAL" clId="{3236D138-B169-4EBB-8D64-43B70501B726}" dt="2022-01-10T22:13:59.073" v="84" actId="47"/>
        <pc:sldMasterMkLst>
          <pc:docMk/>
          <pc:sldMasterMk cId="3035180418" sldId="2147483648"/>
        </pc:sldMasterMkLst>
        <pc:sldLayoutChg chg="add del">
          <pc:chgData name="Aimee Hallett" userId="f58bd618-5853-4382-bc5c-18a58d4daab5" providerId="ADAL" clId="{3236D138-B169-4EBB-8D64-43B70501B726}" dt="2022-01-10T22:13:59.073" v="84" actId="47"/>
          <pc:sldLayoutMkLst>
            <pc:docMk/>
            <pc:sldMasterMk cId="3035180418" sldId="2147483648"/>
            <pc:sldLayoutMk cId="883905598" sldId="2147483680"/>
          </pc:sldLayoutMkLst>
        </pc:sldLayoutChg>
      </pc:sldMasterChg>
      <pc:sldMasterChg chg="add addSldLayout modSldLayout">
        <pc:chgData name="Aimee Hallett" userId="f58bd618-5853-4382-bc5c-18a58d4daab5" providerId="ADAL" clId="{3236D138-B169-4EBB-8D64-43B70501B726}" dt="2022-01-10T22:13:56.800" v="82" actId="27028"/>
        <pc:sldMasterMkLst>
          <pc:docMk/>
          <pc:sldMasterMk cId="468498166" sldId="2147483678"/>
        </pc:sldMasterMkLst>
        <pc:sldLayoutChg chg="add">
          <pc:chgData name="Aimee Hallett" userId="f58bd618-5853-4382-bc5c-18a58d4daab5" providerId="ADAL" clId="{3236D138-B169-4EBB-8D64-43B70501B726}" dt="2022-01-10T22:03:56.551" v="9" actId="27028"/>
          <pc:sldLayoutMkLst>
            <pc:docMk/>
            <pc:sldMasterMk cId="468498166" sldId="2147483678"/>
            <pc:sldLayoutMk cId="2187722251" sldId="2147483679"/>
          </pc:sldLayoutMkLst>
        </pc:sldLayoutChg>
        <pc:sldLayoutChg chg="add replId">
          <pc:chgData name="Aimee Hallett" userId="f58bd618-5853-4382-bc5c-18a58d4daab5" providerId="ADAL" clId="{3236D138-B169-4EBB-8D64-43B70501B726}" dt="2022-01-10T22:13:27.526" v="79" actId="27028"/>
          <pc:sldLayoutMkLst>
            <pc:docMk/>
            <pc:sldMasterMk cId="468498166" sldId="2147483678"/>
            <pc:sldLayoutMk cId="3094611934" sldId="2147483681"/>
          </pc:sldLayoutMkLst>
        </pc:sldLayoutChg>
        <pc:sldLayoutChg chg="add">
          <pc:chgData name="Aimee Hallett" userId="f58bd618-5853-4382-bc5c-18a58d4daab5" providerId="ADAL" clId="{3236D138-B169-4EBB-8D64-43B70501B726}" dt="2022-01-10T22:13:56.800" v="82" actId="27028"/>
          <pc:sldLayoutMkLst>
            <pc:docMk/>
            <pc:sldMasterMk cId="468498166" sldId="2147483678"/>
            <pc:sldLayoutMk cId="3070481887" sldId="2147483682"/>
          </pc:sldLayoutMkLst>
        </pc:sldLayoutChg>
      </pc:sldMasterChg>
    </pc:docChg>
  </pc:docChgLst>
  <pc:docChgLst>
    <pc:chgData name="Alex Prescot" userId="e6b975fd-046a-421f-9425-f8a7e787a584" providerId="ADAL" clId="{B8A98331-155A-45C8-8EC7-17D1D7175716}"/>
    <pc:docChg chg="undo custSel modSld">
      <pc:chgData name="Alex Prescot" userId="e6b975fd-046a-421f-9425-f8a7e787a584" providerId="ADAL" clId="{B8A98331-155A-45C8-8EC7-17D1D7175716}" dt="2022-05-23T10:36:28.260" v="51" actId="1076"/>
      <pc:docMkLst>
        <pc:docMk/>
      </pc:docMkLst>
      <pc:sldChg chg="addSp delSp modSp mod">
        <pc:chgData name="Alex Prescot" userId="e6b975fd-046a-421f-9425-f8a7e787a584" providerId="ADAL" clId="{B8A98331-155A-45C8-8EC7-17D1D7175716}" dt="2022-05-20T15:23:03.923" v="40" actId="14100"/>
        <pc:sldMkLst>
          <pc:docMk/>
          <pc:sldMk cId="989671900" sldId="297"/>
        </pc:sldMkLst>
        <pc:picChg chg="add mod">
          <ac:chgData name="Alex Prescot" userId="e6b975fd-046a-421f-9425-f8a7e787a584" providerId="ADAL" clId="{B8A98331-155A-45C8-8EC7-17D1D7175716}" dt="2022-05-20T15:23:03.923" v="40" actId="14100"/>
          <ac:picMkLst>
            <pc:docMk/>
            <pc:sldMk cId="989671900" sldId="297"/>
            <ac:picMk id="3" creationId="{814C5AC8-03A4-F0A8-66AC-6D4835C24BAD}"/>
          </ac:picMkLst>
        </pc:picChg>
        <pc:picChg chg="del">
          <ac:chgData name="Alex Prescot" userId="e6b975fd-046a-421f-9425-f8a7e787a584" providerId="ADAL" clId="{B8A98331-155A-45C8-8EC7-17D1D7175716}" dt="2022-05-20T15:22:40.714" v="35" actId="478"/>
          <ac:picMkLst>
            <pc:docMk/>
            <pc:sldMk cId="989671900" sldId="297"/>
            <ac:picMk id="6" creationId="{00000000-0000-0000-0000-000000000000}"/>
          </ac:picMkLst>
        </pc:picChg>
      </pc:sldChg>
      <pc:sldChg chg="addSp delSp modSp mod">
        <pc:chgData name="Alex Prescot" userId="e6b975fd-046a-421f-9425-f8a7e787a584" providerId="ADAL" clId="{B8A98331-155A-45C8-8EC7-17D1D7175716}" dt="2022-05-20T14:06:42.038" v="34" actId="1076"/>
        <pc:sldMkLst>
          <pc:docMk/>
          <pc:sldMk cId="2612034581" sldId="306"/>
        </pc:sldMkLst>
        <pc:spChg chg="add del">
          <ac:chgData name="Alex Prescot" userId="e6b975fd-046a-421f-9425-f8a7e787a584" providerId="ADAL" clId="{B8A98331-155A-45C8-8EC7-17D1D7175716}" dt="2022-05-20T14:05:56.569" v="12" actId="478"/>
          <ac:spMkLst>
            <pc:docMk/>
            <pc:sldMk cId="2612034581" sldId="306"/>
            <ac:spMk id="7" creationId="{00000000-0000-0000-0000-000000000000}"/>
          </ac:spMkLst>
        </pc:spChg>
        <pc:picChg chg="add mod modCrop">
          <ac:chgData name="Alex Prescot" userId="e6b975fd-046a-421f-9425-f8a7e787a584" providerId="ADAL" clId="{B8A98331-155A-45C8-8EC7-17D1D7175716}" dt="2022-05-20T14:06:37.254" v="30" actId="14100"/>
          <ac:picMkLst>
            <pc:docMk/>
            <pc:sldMk cId="2612034581" sldId="306"/>
            <ac:picMk id="3" creationId="{04383BD5-7971-AEF9-C040-C13694C641D3}"/>
          </ac:picMkLst>
        </pc:picChg>
        <pc:picChg chg="add mod modCrop">
          <ac:chgData name="Alex Prescot" userId="e6b975fd-046a-421f-9425-f8a7e787a584" providerId="ADAL" clId="{B8A98331-155A-45C8-8EC7-17D1D7175716}" dt="2022-05-20T14:06:42.038" v="34" actId="1076"/>
          <ac:picMkLst>
            <pc:docMk/>
            <pc:sldMk cId="2612034581" sldId="306"/>
            <ac:picMk id="5" creationId="{4AE26065-73C8-C90A-578C-9E07F24BCE09}"/>
          </ac:picMkLst>
        </pc:picChg>
        <pc:picChg chg="del">
          <ac:chgData name="Alex Prescot" userId="e6b975fd-046a-421f-9425-f8a7e787a584" providerId="ADAL" clId="{B8A98331-155A-45C8-8EC7-17D1D7175716}" dt="2022-05-20T14:05:53.901" v="9" actId="478"/>
          <ac:picMkLst>
            <pc:docMk/>
            <pc:sldMk cId="2612034581" sldId="306"/>
            <ac:picMk id="6" creationId="{00000000-0000-0000-0000-000000000000}"/>
          </ac:picMkLst>
        </pc:picChg>
        <pc:picChg chg="del">
          <ac:chgData name="Alex Prescot" userId="e6b975fd-046a-421f-9425-f8a7e787a584" providerId="ADAL" clId="{B8A98331-155A-45C8-8EC7-17D1D7175716}" dt="2022-05-20T14:05:54.728" v="10" actId="478"/>
          <ac:picMkLst>
            <pc:docMk/>
            <pc:sldMk cId="2612034581" sldId="306"/>
            <ac:picMk id="8" creationId="{00000000-0000-0000-0000-000000000000}"/>
          </ac:picMkLst>
        </pc:picChg>
        <pc:picChg chg="del">
          <ac:chgData name="Alex Prescot" userId="e6b975fd-046a-421f-9425-f8a7e787a584" providerId="ADAL" clId="{B8A98331-155A-45C8-8EC7-17D1D7175716}" dt="2022-05-20T14:05:57.829" v="13" actId="478"/>
          <ac:picMkLst>
            <pc:docMk/>
            <pc:sldMk cId="2612034581" sldId="306"/>
            <ac:picMk id="9" creationId="{00000000-0000-0000-0000-000000000000}"/>
          </ac:picMkLst>
        </pc:picChg>
      </pc:sldChg>
      <pc:sldChg chg="addSp delSp modSp mod">
        <pc:chgData name="Alex Prescot" userId="e6b975fd-046a-421f-9425-f8a7e787a584" providerId="ADAL" clId="{B8A98331-155A-45C8-8EC7-17D1D7175716}" dt="2022-05-23T10:36:28.260" v="51" actId="1076"/>
        <pc:sldMkLst>
          <pc:docMk/>
          <pc:sldMk cId="900820486" sldId="307"/>
        </pc:sldMkLst>
        <pc:spChg chg="mod">
          <ac:chgData name="Alex Prescot" userId="e6b975fd-046a-421f-9425-f8a7e787a584" providerId="ADAL" clId="{B8A98331-155A-45C8-8EC7-17D1D7175716}" dt="2022-05-23T10:36:23.176" v="48" actId="404"/>
          <ac:spMkLst>
            <pc:docMk/>
            <pc:sldMk cId="900820486" sldId="307"/>
            <ac:spMk id="4" creationId="{00000000-0000-0000-0000-000000000000}"/>
          </ac:spMkLst>
        </pc:spChg>
        <pc:spChg chg="del">
          <ac:chgData name="Alex Prescot" userId="e6b975fd-046a-421f-9425-f8a7e787a584" providerId="ADAL" clId="{B8A98331-155A-45C8-8EC7-17D1D7175716}" dt="2022-05-23T10:36:17.745" v="46" actId="478"/>
          <ac:spMkLst>
            <pc:docMk/>
            <pc:sldMk cId="900820486" sldId="307"/>
            <ac:spMk id="5" creationId="{00000000-0000-0000-0000-000000000000}"/>
          </ac:spMkLst>
        </pc:spChg>
        <pc:picChg chg="del mod">
          <ac:chgData name="Alex Prescot" userId="e6b975fd-046a-421f-9425-f8a7e787a584" providerId="ADAL" clId="{B8A98331-155A-45C8-8EC7-17D1D7175716}" dt="2022-05-23T10:36:11.446" v="42" actId="478"/>
          <ac:picMkLst>
            <pc:docMk/>
            <pc:sldMk cId="900820486" sldId="307"/>
            <ac:picMk id="3" creationId="{00000000-0000-0000-0000-000000000000}"/>
          </ac:picMkLst>
        </pc:picChg>
        <pc:picChg chg="add mod">
          <ac:chgData name="Alex Prescot" userId="e6b975fd-046a-421f-9425-f8a7e787a584" providerId="ADAL" clId="{B8A98331-155A-45C8-8EC7-17D1D7175716}" dt="2022-05-23T10:36:28.260" v="51" actId="1076"/>
          <ac:picMkLst>
            <pc:docMk/>
            <pc:sldMk cId="900820486" sldId="307"/>
            <ac:picMk id="6" creationId="{E8A26E5E-3EED-FCEF-59FF-BAE639757C2A}"/>
          </ac:picMkLst>
        </pc:picChg>
      </pc:sldChg>
    </pc:docChg>
  </pc:docChgLst>
  <pc:docChgLst>
    <pc:chgData name="Alex Prescot" userId="e6b975fd-046a-421f-9425-f8a7e787a584" providerId="ADAL" clId="{A4EF1FCA-4ABD-496A-AA3A-E84F3FCEA97C}"/>
    <pc:docChg chg="undo custSel addSld delSld modSld">
      <pc:chgData name="Alex Prescot" userId="e6b975fd-046a-421f-9425-f8a7e787a584" providerId="ADAL" clId="{A4EF1FCA-4ABD-496A-AA3A-E84F3FCEA97C}" dt="2022-03-30T16:08:24.857" v="154" actId="962"/>
      <pc:docMkLst>
        <pc:docMk/>
      </pc:docMkLst>
      <pc:sldChg chg="addSp delSp modSp mod">
        <pc:chgData name="Alex Prescot" userId="e6b975fd-046a-421f-9425-f8a7e787a584" providerId="ADAL" clId="{A4EF1FCA-4ABD-496A-AA3A-E84F3FCEA97C}" dt="2022-03-30T16:03:37.652" v="61" actId="732"/>
        <pc:sldMkLst>
          <pc:docMk/>
          <pc:sldMk cId="2152968631" sldId="300"/>
        </pc:sldMkLst>
        <pc:picChg chg="add mod">
          <ac:chgData name="Alex Prescot" userId="e6b975fd-046a-421f-9425-f8a7e787a584" providerId="ADAL" clId="{A4EF1FCA-4ABD-496A-AA3A-E84F3FCEA97C}" dt="2022-03-30T16:02:03.764" v="43" actId="1037"/>
          <ac:picMkLst>
            <pc:docMk/>
            <pc:sldMk cId="2152968631" sldId="300"/>
            <ac:picMk id="3" creationId="{6BD404C1-FC47-40AE-8422-3A7DFD02BB72}"/>
          </ac:picMkLst>
        </pc:picChg>
        <pc:picChg chg="add mod ord modCrop">
          <ac:chgData name="Alex Prescot" userId="e6b975fd-046a-421f-9425-f8a7e787a584" providerId="ADAL" clId="{A4EF1FCA-4ABD-496A-AA3A-E84F3FCEA97C}" dt="2022-03-30T16:03:37.652" v="61" actId="732"/>
          <ac:picMkLst>
            <pc:docMk/>
            <pc:sldMk cId="2152968631" sldId="300"/>
            <ac:picMk id="5" creationId="{5994393E-0224-425F-A005-184D05F80918}"/>
          </ac:picMkLst>
        </pc:picChg>
        <pc:picChg chg="del">
          <ac:chgData name="Alex Prescot" userId="e6b975fd-046a-421f-9425-f8a7e787a584" providerId="ADAL" clId="{A4EF1FCA-4ABD-496A-AA3A-E84F3FCEA97C}" dt="2022-03-30T16:01:52.585" v="34" actId="478"/>
          <ac:picMkLst>
            <pc:docMk/>
            <pc:sldMk cId="2152968631" sldId="300"/>
            <ac:picMk id="13" creationId="{00000000-0000-0000-0000-000000000000}"/>
          </ac:picMkLst>
        </pc:picChg>
        <pc:picChg chg="del">
          <ac:chgData name="Alex Prescot" userId="e6b975fd-046a-421f-9425-f8a7e787a584" providerId="ADAL" clId="{A4EF1FCA-4ABD-496A-AA3A-E84F3FCEA97C}" dt="2022-03-30T16:01:39.726" v="31" actId="478"/>
          <ac:picMkLst>
            <pc:docMk/>
            <pc:sldMk cId="2152968631" sldId="300"/>
            <ac:picMk id="14" creationId="{00000000-0000-0000-0000-000000000000}"/>
          </ac:picMkLst>
        </pc:picChg>
      </pc:sldChg>
      <pc:sldChg chg="addSp delSp modSp mod">
        <pc:chgData name="Alex Prescot" userId="e6b975fd-046a-421f-9425-f8a7e787a584" providerId="ADAL" clId="{A4EF1FCA-4ABD-496A-AA3A-E84F3FCEA97C}" dt="2022-03-30T16:04:55.626" v="100" actId="1076"/>
        <pc:sldMkLst>
          <pc:docMk/>
          <pc:sldMk cId="646815400" sldId="301"/>
        </pc:sldMkLst>
        <pc:spChg chg="mod">
          <ac:chgData name="Alex Prescot" userId="e6b975fd-046a-421f-9425-f8a7e787a584" providerId="ADAL" clId="{A4EF1FCA-4ABD-496A-AA3A-E84F3FCEA97C}" dt="2022-03-30T16:04:46.275" v="96" actId="1076"/>
          <ac:spMkLst>
            <pc:docMk/>
            <pc:sldMk cId="646815400" sldId="301"/>
            <ac:spMk id="7" creationId="{00000000-0000-0000-0000-000000000000}"/>
          </ac:spMkLst>
        </pc:spChg>
        <pc:picChg chg="del">
          <ac:chgData name="Alex Prescot" userId="e6b975fd-046a-421f-9425-f8a7e787a584" providerId="ADAL" clId="{A4EF1FCA-4ABD-496A-AA3A-E84F3FCEA97C}" dt="2022-03-30T16:04:29.115" v="86" actId="478"/>
          <ac:picMkLst>
            <pc:docMk/>
            <pc:sldMk cId="646815400" sldId="301"/>
            <ac:picMk id="2" creationId="{00000000-0000-0000-0000-000000000000}"/>
          </ac:picMkLst>
        </pc:picChg>
        <pc:picChg chg="del">
          <ac:chgData name="Alex Prescot" userId="e6b975fd-046a-421f-9425-f8a7e787a584" providerId="ADAL" clId="{A4EF1FCA-4ABD-496A-AA3A-E84F3FCEA97C}" dt="2022-03-30T16:04:23.334" v="81" actId="478"/>
          <ac:picMkLst>
            <pc:docMk/>
            <pc:sldMk cId="646815400" sldId="301"/>
            <ac:picMk id="3" creationId="{00000000-0000-0000-0000-000000000000}"/>
          </ac:picMkLst>
        </pc:picChg>
        <pc:picChg chg="add mod">
          <ac:chgData name="Alex Prescot" userId="e6b975fd-046a-421f-9425-f8a7e787a584" providerId="ADAL" clId="{A4EF1FCA-4ABD-496A-AA3A-E84F3FCEA97C}" dt="2022-03-30T16:04:28.212" v="85" actId="1076"/>
          <ac:picMkLst>
            <pc:docMk/>
            <pc:sldMk cId="646815400" sldId="301"/>
            <ac:picMk id="5" creationId="{9EB015FD-D096-45C4-A78B-63B2A30E4789}"/>
          </ac:picMkLst>
        </pc:picChg>
        <pc:picChg chg="add mod">
          <ac:chgData name="Alex Prescot" userId="e6b975fd-046a-421f-9425-f8a7e787a584" providerId="ADAL" clId="{A4EF1FCA-4ABD-496A-AA3A-E84F3FCEA97C}" dt="2022-03-30T16:04:55.626" v="100" actId="1076"/>
          <ac:picMkLst>
            <pc:docMk/>
            <pc:sldMk cId="646815400" sldId="301"/>
            <ac:picMk id="8" creationId="{CCC5B0D4-2B24-42AA-94B8-3BFA934D6CFA}"/>
          </ac:picMkLst>
        </pc:picChg>
      </pc:sldChg>
      <pc:sldChg chg="addSp delSp modSp mod">
        <pc:chgData name="Alex Prescot" userId="e6b975fd-046a-421f-9425-f8a7e787a584" providerId="ADAL" clId="{A4EF1FCA-4ABD-496A-AA3A-E84F3FCEA97C}" dt="2022-03-30T16:05:30.585" v="122" actId="1076"/>
        <pc:sldMkLst>
          <pc:docMk/>
          <pc:sldMk cId="4071067905" sldId="302"/>
        </pc:sldMkLst>
        <pc:picChg chg="del">
          <ac:chgData name="Alex Prescot" userId="e6b975fd-046a-421f-9425-f8a7e787a584" providerId="ADAL" clId="{A4EF1FCA-4ABD-496A-AA3A-E84F3FCEA97C}" dt="2022-03-30T16:04:59.133" v="101" actId="478"/>
          <ac:picMkLst>
            <pc:docMk/>
            <pc:sldMk cId="4071067905" sldId="302"/>
            <ac:picMk id="3" creationId="{00000000-0000-0000-0000-000000000000}"/>
          </ac:picMkLst>
        </pc:picChg>
        <pc:picChg chg="del">
          <ac:chgData name="Alex Prescot" userId="e6b975fd-046a-421f-9425-f8a7e787a584" providerId="ADAL" clId="{A4EF1FCA-4ABD-496A-AA3A-E84F3FCEA97C}" dt="2022-03-30T16:04:59.580" v="102" actId="478"/>
          <ac:picMkLst>
            <pc:docMk/>
            <pc:sldMk cId="4071067905" sldId="302"/>
            <ac:picMk id="4" creationId="{00000000-0000-0000-0000-000000000000}"/>
          </ac:picMkLst>
        </pc:picChg>
        <pc:picChg chg="del">
          <ac:chgData name="Alex Prescot" userId="e6b975fd-046a-421f-9425-f8a7e787a584" providerId="ADAL" clId="{A4EF1FCA-4ABD-496A-AA3A-E84F3FCEA97C}" dt="2022-03-30T16:05:00.005" v="103" actId="478"/>
          <ac:picMkLst>
            <pc:docMk/>
            <pc:sldMk cId="4071067905" sldId="302"/>
            <ac:picMk id="5" creationId="{00000000-0000-0000-0000-000000000000}"/>
          </ac:picMkLst>
        </pc:picChg>
        <pc:picChg chg="add mod">
          <ac:chgData name="Alex Prescot" userId="e6b975fd-046a-421f-9425-f8a7e787a584" providerId="ADAL" clId="{A4EF1FCA-4ABD-496A-AA3A-E84F3FCEA97C}" dt="2022-03-30T16:05:30.585" v="122" actId="1076"/>
          <ac:picMkLst>
            <pc:docMk/>
            <pc:sldMk cId="4071067905" sldId="302"/>
            <ac:picMk id="6" creationId="{7C7EC43E-AE67-4927-926F-4B3728ECB328}"/>
          </ac:picMkLst>
        </pc:picChg>
        <pc:picChg chg="add mod">
          <ac:chgData name="Alex Prescot" userId="e6b975fd-046a-421f-9425-f8a7e787a584" providerId="ADAL" clId="{A4EF1FCA-4ABD-496A-AA3A-E84F3FCEA97C}" dt="2022-03-30T16:05:30.585" v="122" actId="1076"/>
          <ac:picMkLst>
            <pc:docMk/>
            <pc:sldMk cId="4071067905" sldId="302"/>
            <ac:picMk id="9" creationId="{65F6015D-9991-4CCD-B9C9-2C92E7503D61}"/>
          </ac:picMkLst>
        </pc:picChg>
        <pc:picChg chg="add mod">
          <ac:chgData name="Alex Prescot" userId="e6b975fd-046a-421f-9425-f8a7e787a584" providerId="ADAL" clId="{A4EF1FCA-4ABD-496A-AA3A-E84F3FCEA97C}" dt="2022-03-30T16:05:30.585" v="122" actId="1076"/>
          <ac:picMkLst>
            <pc:docMk/>
            <pc:sldMk cId="4071067905" sldId="302"/>
            <ac:picMk id="11" creationId="{9F537A28-E36F-4404-B56B-EFC93E61CDB0}"/>
          </ac:picMkLst>
        </pc:picChg>
      </pc:sldChg>
      <pc:sldChg chg="addSp delSp modSp mod">
        <pc:chgData name="Alex Prescot" userId="e6b975fd-046a-421f-9425-f8a7e787a584" providerId="ADAL" clId="{A4EF1FCA-4ABD-496A-AA3A-E84F3FCEA97C}" dt="2022-03-30T16:08:16.057" v="150" actId="1076"/>
        <pc:sldMkLst>
          <pc:docMk/>
          <pc:sldMk cId="2673074288" sldId="303"/>
        </pc:sldMkLst>
        <pc:picChg chg="add mod">
          <ac:chgData name="Alex Prescot" userId="e6b975fd-046a-421f-9425-f8a7e787a584" providerId="ADAL" clId="{A4EF1FCA-4ABD-496A-AA3A-E84F3FCEA97C}" dt="2022-03-30T16:08:13.881" v="149" actId="1076"/>
          <ac:picMkLst>
            <pc:docMk/>
            <pc:sldMk cId="2673074288" sldId="303"/>
            <ac:picMk id="3" creationId="{29877D37-7B5B-4B80-99FE-25FF3C7A1C9D}"/>
          </ac:picMkLst>
        </pc:picChg>
        <pc:picChg chg="add mod">
          <ac:chgData name="Alex Prescot" userId="e6b975fd-046a-421f-9425-f8a7e787a584" providerId="ADAL" clId="{A4EF1FCA-4ABD-496A-AA3A-E84F3FCEA97C}" dt="2022-03-30T16:08:16.057" v="150" actId="1076"/>
          <ac:picMkLst>
            <pc:docMk/>
            <pc:sldMk cId="2673074288" sldId="303"/>
            <ac:picMk id="5" creationId="{8A89964A-90C2-4DCC-94DC-6A99EF03E0A0}"/>
          </ac:picMkLst>
        </pc:picChg>
        <pc:picChg chg="del">
          <ac:chgData name="Alex Prescot" userId="e6b975fd-046a-421f-9425-f8a7e787a584" providerId="ADAL" clId="{A4EF1FCA-4ABD-496A-AA3A-E84F3FCEA97C}" dt="2022-03-30T16:07:51.543" v="138" actId="478"/>
          <ac:picMkLst>
            <pc:docMk/>
            <pc:sldMk cId="2673074288" sldId="303"/>
            <ac:picMk id="9" creationId="{00000000-0000-0000-0000-000000000000}"/>
          </ac:picMkLst>
        </pc:picChg>
        <pc:picChg chg="del">
          <ac:chgData name="Alex Prescot" userId="e6b975fd-046a-421f-9425-f8a7e787a584" providerId="ADAL" clId="{A4EF1FCA-4ABD-496A-AA3A-E84F3FCEA97C}" dt="2022-03-30T16:07:51.891" v="139" actId="478"/>
          <ac:picMkLst>
            <pc:docMk/>
            <pc:sldMk cId="2673074288" sldId="303"/>
            <ac:picMk id="10" creationId="{00000000-0000-0000-0000-000000000000}"/>
          </ac:picMkLst>
        </pc:picChg>
      </pc:sldChg>
      <pc:sldChg chg="addSp delSp modSp mod">
        <pc:chgData name="Alex Prescot" userId="e6b975fd-046a-421f-9425-f8a7e787a584" providerId="ADAL" clId="{A4EF1FCA-4ABD-496A-AA3A-E84F3FCEA97C}" dt="2022-03-30T16:04:20.273" v="80" actId="1076"/>
        <pc:sldMkLst>
          <pc:docMk/>
          <pc:sldMk cId="3094779015" sldId="304"/>
        </pc:sldMkLst>
        <pc:spChg chg="mod">
          <ac:chgData name="Alex Prescot" userId="e6b975fd-046a-421f-9425-f8a7e787a584" providerId="ADAL" clId="{A4EF1FCA-4ABD-496A-AA3A-E84F3FCEA97C}" dt="2022-03-30T16:04:04.340" v="73" actId="962"/>
          <ac:spMkLst>
            <pc:docMk/>
            <pc:sldMk cId="3094779015" sldId="304"/>
            <ac:spMk id="7" creationId="{00000000-0000-0000-0000-000000000000}"/>
          </ac:spMkLst>
        </pc:spChg>
        <pc:picChg chg="add mod">
          <ac:chgData name="Alex Prescot" userId="e6b975fd-046a-421f-9425-f8a7e787a584" providerId="ADAL" clId="{A4EF1FCA-4ABD-496A-AA3A-E84F3FCEA97C}" dt="2022-03-30T16:04:18.692" v="79" actId="1076"/>
          <ac:picMkLst>
            <pc:docMk/>
            <pc:sldMk cId="3094779015" sldId="304"/>
            <ac:picMk id="3" creationId="{94D400BB-8320-4090-9378-B5F4E291ED47}"/>
          </ac:picMkLst>
        </pc:picChg>
        <pc:picChg chg="add mod">
          <ac:chgData name="Alex Prescot" userId="e6b975fd-046a-421f-9425-f8a7e787a584" providerId="ADAL" clId="{A4EF1FCA-4ABD-496A-AA3A-E84F3FCEA97C}" dt="2022-03-30T16:04:20.273" v="80" actId="1076"/>
          <ac:picMkLst>
            <pc:docMk/>
            <pc:sldMk cId="3094779015" sldId="304"/>
            <ac:picMk id="5" creationId="{85AC95F5-8571-4177-838D-D2FECFE7133F}"/>
          </ac:picMkLst>
        </pc:picChg>
        <pc:picChg chg="del">
          <ac:chgData name="Alex Prescot" userId="e6b975fd-046a-421f-9425-f8a7e787a584" providerId="ADAL" clId="{A4EF1FCA-4ABD-496A-AA3A-E84F3FCEA97C}" dt="2022-03-30T16:03:58.713" v="68" actId="478"/>
          <ac:picMkLst>
            <pc:docMk/>
            <pc:sldMk cId="3094779015" sldId="304"/>
            <ac:picMk id="6" creationId="{00000000-0000-0000-0000-000000000000}"/>
          </ac:picMkLst>
        </pc:picChg>
        <pc:picChg chg="del">
          <ac:chgData name="Alex Prescot" userId="e6b975fd-046a-421f-9425-f8a7e787a584" providerId="ADAL" clId="{A4EF1FCA-4ABD-496A-AA3A-E84F3FCEA97C}" dt="2022-03-30T16:03:58.211" v="67" actId="478"/>
          <ac:picMkLst>
            <pc:docMk/>
            <pc:sldMk cId="3094779015" sldId="304"/>
            <ac:picMk id="8" creationId="{00000000-0000-0000-0000-000000000000}"/>
          </ac:picMkLst>
        </pc:picChg>
      </pc:sldChg>
      <pc:sldChg chg="addSp delSp modSp mod">
        <pc:chgData name="Alex Prescot" userId="e6b975fd-046a-421f-9425-f8a7e787a584" providerId="ADAL" clId="{A4EF1FCA-4ABD-496A-AA3A-E84F3FCEA97C}" dt="2022-03-30T16:03:53.586" v="66" actId="14100"/>
        <pc:sldMkLst>
          <pc:docMk/>
          <pc:sldMk cId="3372068747" sldId="305"/>
        </pc:sldMkLst>
        <pc:picChg chg="del">
          <ac:chgData name="Alex Prescot" userId="e6b975fd-046a-421f-9425-f8a7e787a584" providerId="ADAL" clId="{A4EF1FCA-4ABD-496A-AA3A-E84F3FCEA97C}" dt="2022-03-30T16:03:49.630" v="62" actId="478"/>
          <ac:picMkLst>
            <pc:docMk/>
            <pc:sldMk cId="3372068747" sldId="305"/>
            <ac:picMk id="2" creationId="{00000000-0000-0000-0000-000000000000}"/>
          </ac:picMkLst>
        </pc:picChg>
        <pc:picChg chg="add mod">
          <ac:chgData name="Alex Prescot" userId="e6b975fd-046a-421f-9425-f8a7e787a584" providerId="ADAL" clId="{A4EF1FCA-4ABD-496A-AA3A-E84F3FCEA97C}" dt="2022-03-30T16:03:53.586" v="66" actId="14100"/>
          <ac:picMkLst>
            <pc:docMk/>
            <pc:sldMk cId="3372068747" sldId="305"/>
            <ac:picMk id="4" creationId="{3E0CA0CB-393B-438F-82B7-D311546700D0}"/>
          </ac:picMkLst>
        </pc:picChg>
      </pc:sldChg>
      <pc:sldChg chg="addSp delSp modSp mod">
        <pc:chgData name="Alex Prescot" userId="e6b975fd-046a-421f-9425-f8a7e787a584" providerId="ADAL" clId="{A4EF1FCA-4ABD-496A-AA3A-E84F3FCEA97C}" dt="2022-03-30T16:08:24.857" v="154" actId="962"/>
        <pc:sldMkLst>
          <pc:docMk/>
          <pc:sldMk cId="3162872700" sldId="310"/>
        </pc:sldMkLst>
        <pc:picChg chg="del">
          <ac:chgData name="Alex Prescot" userId="e6b975fd-046a-421f-9425-f8a7e787a584" providerId="ADAL" clId="{A4EF1FCA-4ABD-496A-AA3A-E84F3FCEA97C}" dt="2022-03-30T16:08:20.435" v="151" actId="478"/>
          <ac:picMkLst>
            <pc:docMk/>
            <pc:sldMk cId="3162872700" sldId="310"/>
            <ac:picMk id="2" creationId="{00000000-0000-0000-0000-000000000000}"/>
          </ac:picMkLst>
        </pc:picChg>
        <pc:picChg chg="add mod">
          <ac:chgData name="Alex Prescot" userId="e6b975fd-046a-421f-9425-f8a7e787a584" providerId="ADAL" clId="{A4EF1FCA-4ABD-496A-AA3A-E84F3FCEA97C}" dt="2022-03-30T16:08:24.857" v="154" actId="962"/>
          <ac:picMkLst>
            <pc:docMk/>
            <pc:sldMk cId="3162872700" sldId="310"/>
            <ac:picMk id="4" creationId="{529EB985-999E-420B-87A1-6309547E8CC6}"/>
          </ac:picMkLst>
        </pc:picChg>
      </pc:sldChg>
      <pc:sldChg chg="addSp delSp modSp mod">
        <pc:chgData name="Alex Prescot" userId="e6b975fd-046a-421f-9425-f8a7e787a584" providerId="ADAL" clId="{A4EF1FCA-4ABD-496A-AA3A-E84F3FCEA97C}" dt="2022-03-30T16:07:47.182" v="137" actId="1076"/>
        <pc:sldMkLst>
          <pc:docMk/>
          <pc:sldMk cId="3389187690" sldId="311"/>
        </pc:sldMkLst>
        <pc:picChg chg="del mod">
          <ac:chgData name="Alex Prescot" userId="e6b975fd-046a-421f-9425-f8a7e787a584" providerId="ADAL" clId="{A4EF1FCA-4ABD-496A-AA3A-E84F3FCEA97C}" dt="2022-03-30T16:07:26.078" v="123" actId="478"/>
          <ac:picMkLst>
            <pc:docMk/>
            <pc:sldMk cId="3389187690" sldId="311"/>
            <ac:picMk id="2" creationId="{00000000-0000-0000-0000-000000000000}"/>
          </ac:picMkLst>
        </pc:picChg>
        <pc:picChg chg="del">
          <ac:chgData name="Alex Prescot" userId="e6b975fd-046a-421f-9425-f8a7e787a584" providerId="ADAL" clId="{A4EF1FCA-4ABD-496A-AA3A-E84F3FCEA97C}" dt="2022-03-30T16:07:26.441" v="124" actId="478"/>
          <ac:picMkLst>
            <pc:docMk/>
            <pc:sldMk cId="3389187690" sldId="311"/>
            <ac:picMk id="3" creationId="{00000000-0000-0000-0000-000000000000}"/>
          </ac:picMkLst>
        </pc:picChg>
        <pc:picChg chg="add mod">
          <ac:chgData name="Alex Prescot" userId="e6b975fd-046a-421f-9425-f8a7e787a584" providerId="ADAL" clId="{A4EF1FCA-4ABD-496A-AA3A-E84F3FCEA97C}" dt="2022-03-30T16:07:45.378" v="136" actId="1076"/>
          <ac:picMkLst>
            <pc:docMk/>
            <pc:sldMk cId="3389187690" sldId="311"/>
            <ac:picMk id="5" creationId="{C8F456E3-DB69-432A-B3A5-7419DBAE5131}"/>
          </ac:picMkLst>
        </pc:picChg>
        <pc:picChg chg="add mod">
          <ac:chgData name="Alex Prescot" userId="e6b975fd-046a-421f-9425-f8a7e787a584" providerId="ADAL" clId="{A4EF1FCA-4ABD-496A-AA3A-E84F3FCEA97C}" dt="2022-03-30T16:07:47.182" v="137" actId="1076"/>
          <ac:picMkLst>
            <pc:docMk/>
            <pc:sldMk cId="3389187690" sldId="311"/>
            <ac:picMk id="8" creationId="{DA924855-5A8E-421F-B4FD-54A87A4E6797}"/>
          </ac:picMkLst>
        </pc:picChg>
      </pc:sldChg>
      <pc:sldChg chg="delSp del mod">
        <pc:chgData name="Alex Prescot" userId="e6b975fd-046a-421f-9425-f8a7e787a584" providerId="ADAL" clId="{A4EF1FCA-4ABD-496A-AA3A-E84F3FCEA97C}" dt="2022-03-30T14:41:04.993" v="17" actId="47"/>
        <pc:sldMkLst>
          <pc:docMk/>
          <pc:sldMk cId="3017649103" sldId="325"/>
        </pc:sldMkLst>
        <pc:picChg chg="del">
          <ac:chgData name="Alex Prescot" userId="e6b975fd-046a-421f-9425-f8a7e787a584" providerId="ADAL" clId="{A4EF1FCA-4ABD-496A-AA3A-E84F3FCEA97C}" dt="2022-03-30T14:40:38.273" v="4" actId="478"/>
          <ac:picMkLst>
            <pc:docMk/>
            <pc:sldMk cId="3017649103" sldId="325"/>
            <ac:picMk id="3" creationId="{0B2E99EA-F97D-4704-BF7A-EBA816A2ACF1}"/>
          </ac:picMkLst>
        </pc:picChg>
      </pc:sldChg>
      <pc:sldChg chg="new del">
        <pc:chgData name="Alex Prescot" userId="e6b975fd-046a-421f-9425-f8a7e787a584" providerId="ADAL" clId="{A4EF1FCA-4ABD-496A-AA3A-E84F3FCEA97C}" dt="2022-03-30T14:40:24.772" v="1" actId="47"/>
        <pc:sldMkLst>
          <pc:docMk/>
          <pc:sldMk cId="2252450591" sldId="326"/>
        </pc:sldMkLst>
      </pc:sldChg>
      <pc:sldChg chg="addSp delSp modSp new mod">
        <pc:chgData name="Alex Prescot" userId="e6b975fd-046a-421f-9425-f8a7e787a584" providerId="ADAL" clId="{A4EF1FCA-4ABD-496A-AA3A-E84F3FCEA97C}" dt="2022-03-30T14:40:59.951" v="16" actId="167"/>
        <pc:sldMkLst>
          <pc:docMk/>
          <pc:sldMk cId="2662023499" sldId="326"/>
        </pc:sldMkLst>
        <pc:spChg chg="add del mod">
          <ac:chgData name="Alex Prescot" userId="e6b975fd-046a-421f-9425-f8a7e787a584" providerId="ADAL" clId="{A4EF1FCA-4ABD-496A-AA3A-E84F3FCEA97C}" dt="2022-03-30T14:40:57.405" v="15"/>
          <ac:spMkLst>
            <pc:docMk/>
            <pc:sldMk cId="2662023499" sldId="326"/>
            <ac:spMk id="4" creationId="{84CE88D4-185D-4997-9881-2AA4F6C296FD}"/>
          </ac:spMkLst>
        </pc:spChg>
        <pc:spChg chg="add del mod">
          <ac:chgData name="Alex Prescot" userId="e6b975fd-046a-421f-9425-f8a7e787a584" providerId="ADAL" clId="{A4EF1FCA-4ABD-496A-AA3A-E84F3FCEA97C}" dt="2022-03-30T14:40:57.405" v="15"/>
          <ac:spMkLst>
            <pc:docMk/>
            <pc:sldMk cId="2662023499" sldId="326"/>
            <ac:spMk id="5" creationId="{961EF2BF-BB6E-4B46-9908-3C2FB3616C8B}"/>
          </ac:spMkLst>
        </pc:spChg>
        <pc:picChg chg="add mod">
          <ac:chgData name="Alex Prescot" userId="e6b975fd-046a-421f-9425-f8a7e787a584" providerId="ADAL" clId="{A4EF1FCA-4ABD-496A-AA3A-E84F3FCEA97C}" dt="2022-03-30T14:40:34.201" v="3"/>
          <ac:picMkLst>
            <pc:docMk/>
            <pc:sldMk cId="2662023499" sldId="326"/>
            <ac:picMk id="2" creationId="{8D7585C1-B2BD-4E5C-A8A9-319C01FF8DA0}"/>
          </ac:picMkLst>
        </pc:picChg>
        <pc:picChg chg="add del mod ord">
          <ac:chgData name="Alex Prescot" userId="e6b975fd-046a-421f-9425-f8a7e787a584" providerId="ADAL" clId="{A4EF1FCA-4ABD-496A-AA3A-E84F3FCEA97C}" dt="2022-03-30T14:40:59.951" v="16" actId="167"/>
          <ac:picMkLst>
            <pc:docMk/>
            <pc:sldMk cId="2662023499" sldId="326"/>
            <ac:picMk id="3" creationId="{E10C39A5-3C89-47AD-B02A-C8612E03CD2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F15139E2-F8B2-401E-AF66-B55B744550E4}" type="datetimeFigureOut">
              <a:rPr lang="en-GB" smtClean="0"/>
              <a:t>23/05/2022</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2BC46774-00C5-4EFC-A788-23D76EF3E44B}" type="slidenum">
              <a:rPr lang="en-GB" smtClean="0"/>
              <a:t>‹#›</a:t>
            </a:fld>
            <a:endParaRPr lang="en-GB"/>
          </a:p>
        </p:txBody>
      </p:sp>
    </p:spTree>
    <p:extLst>
      <p:ext uri="{BB962C8B-B14F-4D97-AF65-F5344CB8AC3E}">
        <p14:creationId xmlns:p14="http://schemas.microsoft.com/office/powerpoint/2010/main" val="135832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en-GB"/>
          </a:p>
        </p:txBody>
      </p:sp>
      <p:sp>
        <p:nvSpPr>
          <p:cNvPr id="4" name="Slide Number Placeholder 3"/>
          <p:cNvSpPr>
            <a:spLocks noGrp="1"/>
          </p:cNvSpPr>
          <p:nvPr>
            <p:ph type="sldNum" sz="quarter" idx="10"/>
          </p:nvPr>
        </p:nvSpPr>
        <p:spPr/>
        <p:txBody>
          <a:bodyPr/>
          <a:lstStyle/>
          <a:p>
            <a:fld id="{2BC46774-00C5-4EFC-A788-23D76EF3E44B}" type="slidenum">
              <a:rPr lang="en-GB" smtClean="0"/>
              <a:t>2</a:t>
            </a:fld>
            <a:endParaRPr lang="en-GB"/>
          </a:p>
        </p:txBody>
      </p:sp>
    </p:spTree>
    <p:extLst>
      <p:ext uri="{BB962C8B-B14F-4D97-AF65-F5344CB8AC3E}">
        <p14:creationId xmlns:p14="http://schemas.microsoft.com/office/powerpoint/2010/main" val="252577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18</a:t>
            </a:fld>
            <a:endParaRPr lang="en-GB"/>
          </a:p>
        </p:txBody>
      </p:sp>
    </p:spTree>
    <p:extLst>
      <p:ext uri="{BB962C8B-B14F-4D97-AF65-F5344CB8AC3E}">
        <p14:creationId xmlns:p14="http://schemas.microsoft.com/office/powerpoint/2010/main" val="97213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noProof="0"/>
              <a:t>Mae’r mapiau ar y </a:t>
            </a:r>
            <a:r>
              <a:rPr lang="cy-GB" noProof="0" err="1"/>
              <a:t>sleidio</a:t>
            </a:r>
            <a:r>
              <a:rPr lang="cy-GB" noProof="0"/>
              <a:t> dilynol wedi’u cymryd o Gynllun Morol Cenedlaethol Cymru </a:t>
            </a:r>
            <a:r>
              <a:rPr lang="cy-GB" sz="1300"/>
              <a:t>2015 – 2020.</a:t>
            </a:r>
          </a:p>
          <a:p>
            <a:endParaRPr lang="cy-GB" sz="1300"/>
          </a:p>
          <a:p>
            <a:pPr defTabSz="966155">
              <a:defRPr/>
            </a:pPr>
            <a:r>
              <a:rPr lang="cy-GB" sz="1300"/>
              <a:t>Os oes gennych fynediad at </a:t>
            </a:r>
            <a:r>
              <a:rPr lang="cy-GB" sz="1300" err="1"/>
              <a:t>luniaduron</a:t>
            </a:r>
            <a:r>
              <a:rPr lang="cy-GB" sz="1300"/>
              <a:t>, gall disgyblion ddefnyddio’r offer ryngweithiol ar y porth cynllunio morol Cymru yma Ihttp://lle.gov.wales/apps/marineportal/?lang=cy#lat=52.5145&amp;lon=-3.9111&amp;z=8&amp;tgt=false</a:t>
            </a:r>
            <a:endParaRPr lang="cy-GB" noProof="0"/>
          </a:p>
        </p:txBody>
      </p:sp>
      <p:sp>
        <p:nvSpPr>
          <p:cNvPr id="4" name="Slide Number Placeholder 3"/>
          <p:cNvSpPr>
            <a:spLocks noGrp="1"/>
          </p:cNvSpPr>
          <p:nvPr>
            <p:ph type="sldNum" sz="quarter" idx="10"/>
          </p:nvPr>
        </p:nvSpPr>
        <p:spPr/>
        <p:txBody>
          <a:bodyPr/>
          <a:lstStyle/>
          <a:p>
            <a:fld id="{2BC46774-00C5-4EFC-A788-23D76EF3E44B}" type="slidenum">
              <a:rPr lang="en-GB" smtClean="0"/>
              <a:t>20</a:t>
            </a:fld>
            <a:endParaRPr lang="en-GB"/>
          </a:p>
        </p:txBody>
      </p:sp>
    </p:spTree>
    <p:extLst>
      <p:ext uri="{BB962C8B-B14F-4D97-AF65-F5344CB8AC3E}">
        <p14:creationId xmlns:p14="http://schemas.microsoft.com/office/powerpoint/2010/main" val="163965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21</a:t>
            </a:fld>
            <a:endParaRPr lang="en-GB"/>
          </a:p>
        </p:txBody>
      </p:sp>
    </p:spTree>
    <p:extLst>
      <p:ext uri="{BB962C8B-B14F-4D97-AF65-F5344CB8AC3E}">
        <p14:creationId xmlns:p14="http://schemas.microsoft.com/office/powerpoint/2010/main" val="2281430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22</a:t>
            </a:fld>
            <a:endParaRPr lang="en-GB"/>
          </a:p>
        </p:txBody>
      </p:sp>
    </p:spTree>
    <p:extLst>
      <p:ext uri="{BB962C8B-B14F-4D97-AF65-F5344CB8AC3E}">
        <p14:creationId xmlns:p14="http://schemas.microsoft.com/office/powerpoint/2010/main" val="3686872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23</a:t>
            </a:fld>
            <a:endParaRPr lang="en-GB"/>
          </a:p>
        </p:txBody>
      </p:sp>
    </p:spTree>
    <p:extLst>
      <p:ext uri="{BB962C8B-B14F-4D97-AF65-F5344CB8AC3E}">
        <p14:creationId xmlns:p14="http://schemas.microsoft.com/office/powerpoint/2010/main" val="2216737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24</a:t>
            </a:fld>
            <a:endParaRPr lang="en-GB"/>
          </a:p>
        </p:txBody>
      </p:sp>
    </p:spTree>
    <p:extLst>
      <p:ext uri="{BB962C8B-B14F-4D97-AF65-F5344CB8AC3E}">
        <p14:creationId xmlns:p14="http://schemas.microsoft.com/office/powerpoint/2010/main" val="1092224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25</a:t>
            </a:fld>
            <a:endParaRPr lang="en-GB"/>
          </a:p>
        </p:txBody>
      </p:sp>
    </p:spTree>
    <p:extLst>
      <p:ext uri="{BB962C8B-B14F-4D97-AF65-F5344CB8AC3E}">
        <p14:creationId xmlns:p14="http://schemas.microsoft.com/office/powerpoint/2010/main" val="1607365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26</a:t>
            </a:fld>
            <a:endParaRPr lang="en-GB"/>
          </a:p>
        </p:txBody>
      </p:sp>
    </p:spTree>
    <p:extLst>
      <p:ext uri="{BB962C8B-B14F-4D97-AF65-F5344CB8AC3E}">
        <p14:creationId xmlns:p14="http://schemas.microsoft.com/office/powerpoint/2010/main" val="2303935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27</a:t>
            </a:fld>
            <a:endParaRPr lang="en-GB"/>
          </a:p>
        </p:txBody>
      </p:sp>
    </p:spTree>
    <p:extLst>
      <p:ext uri="{BB962C8B-B14F-4D97-AF65-F5344CB8AC3E}">
        <p14:creationId xmlns:p14="http://schemas.microsoft.com/office/powerpoint/2010/main" val="2213521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29</a:t>
            </a:fld>
            <a:endParaRPr lang="en-GB"/>
          </a:p>
        </p:txBody>
      </p:sp>
    </p:spTree>
    <p:extLst>
      <p:ext uri="{BB962C8B-B14F-4D97-AF65-F5344CB8AC3E}">
        <p14:creationId xmlns:p14="http://schemas.microsoft.com/office/powerpoint/2010/main" val="184695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cy-GB" sz="1300" b="1"/>
              <a:t>Cwestiwn i ddisgyblion </a:t>
            </a:r>
            <a:r>
              <a:rPr lang="cy-GB" sz="1300"/>
              <a:t>– Ydy rhywun yn gwybod beth yw ecosystem?</a:t>
            </a:r>
          </a:p>
          <a:p>
            <a:pPr lvl="0"/>
            <a:endParaRPr lang="cy-GB" sz="1300"/>
          </a:p>
          <a:p>
            <a:pPr defTabSz="966155">
              <a:defRPr/>
            </a:pPr>
            <a:r>
              <a:rPr lang="cy-GB" sz="1300"/>
              <a:t>Amgylchedd naturiol yw ecosystem lle mae planhigion ac anifeiliaid yn rhyngweithio ac yn gydgysylltu. Mae </a:t>
            </a:r>
            <a:r>
              <a:rPr lang="cy-GB" sz="1300" err="1"/>
              <a:t>ecostyemau</a:t>
            </a:r>
            <a:r>
              <a:rPr lang="cy-GB" sz="1300"/>
              <a:t> yn cael eu dylanwadau gan ffactorau biotig, er enghraifft y planhigion a’r anifeiliaid sy’n byw yno, a gan ffactorau anfiotig gan gynnwys hinsawdd, gwaddod a dŵr. Mae’r term ecosystem yn cael ei ddefnyddio’n eang i ddisgrifio’r rhyngweithio hyn rhwng ffactorau biotig ac anfiotig mewn amgylchedd. Gall ecosystem gyfeirio at bwll bach er enghraifft neu’r cefnfor. Mae ecosystem yn cyfeirio at gynefin a’i gymuned o blanhigion ac anifeiliaid. </a:t>
            </a:r>
          </a:p>
          <a:p>
            <a:pPr lvl="0"/>
            <a:endParaRPr lang="en-GB" sz="1300"/>
          </a:p>
          <a:p>
            <a:endParaRPr lang="en-GB"/>
          </a:p>
        </p:txBody>
      </p:sp>
      <p:sp>
        <p:nvSpPr>
          <p:cNvPr id="4" name="Slide Number Placeholder 3"/>
          <p:cNvSpPr>
            <a:spLocks noGrp="1"/>
          </p:cNvSpPr>
          <p:nvPr>
            <p:ph type="sldNum" sz="quarter" idx="10"/>
          </p:nvPr>
        </p:nvSpPr>
        <p:spPr/>
        <p:txBody>
          <a:bodyPr/>
          <a:lstStyle/>
          <a:p>
            <a:fld id="{2BC46774-00C5-4EFC-A788-23D76EF3E44B}" type="slidenum">
              <a:rPr lang="en-GB" smtClean="0"/>
              <a:t>3</a:t>
            </a:fld>
            <a:endParaRPr lang="en-GB"/>
          </a:p>
        </p:txBody>
      </p:sp>
    </p:spTree>
    <p:extLst>
      <p:ext uri="{BB962C8B-B14F-4D97-AF65-F5344CB8AC3E}">
        <p14:creationId xmlns:p14="http://schemas.microsoft.com/office/powerpoint/2010/main" val="2374040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30</a:t>
            </a:fld>
            <a:endParaRPr lang="en-GB"/>
          </a:p>
        </p:txBody>
      </p:sp>
    </p:spTree>
    <p:extLst>
      <p:ext uri="{BB962C8B-B14F-4D97-AF65-F5344CB8AC3E}">
        <p14:creationId xmlns:p14="http://schemas.microsoft.com/office/powerpoint/2010/main" val="4962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cy-GB" sz="1300"/>
              <a:t>Gwyliwch y fideo hwn sy’n cyflwyno gwasanaethau ecosystem. Dylai’r disgyblion gwblhau’r daflen waith gysylltiedig wrth wylio’r cyflwyniad. </a:t>
            </a:r>
          </a:p>
          <a:p>
            <a:endParaRPr lang="en-GB"/>
          </a:p>
        </p:txBody>
      </p:sp>
      <p:sp>
        <p:nvSpPr>
          <p:cNvPr id="4" name="Slide Number Placeholder 3"/>
          <p:cNvSpPr>
            <a:spLocks noGrp="1"/>
          </p:cNvSpPr>
          <p:nvPr>
            <p:ph type="sldNum" sz="quarter" idx="10"/>
          </p:nvPr>
        </p:nvSpPr>
        <p:spPr/>
        <p:txBody>
          <a:bodyPr/>
          <a:lstStyle/>
          <a:p>
            <a:fld id="{2BC46774-00C5-4EFC-A788-23D76EF3E44B}" type="slidenum">
              <a:rPr lang="en-GB" smtClean="0"/>
              <a:t>4</a:t>
            </a:fld>
            <a:endParaRPr lang="en-GB"/>
          </a:p>
        </p:txBody>
      </p:sp>
    </p:spTree>
    <p:extLst>
      <p:ext uri="{BB962C8B-B14F-4D97-AF65-F5344CB8AC3E}">
        <p14:creationId xmlns:p14="http://schemas.microsoft.com/office/powerpoint/2010/main" val="204418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300"/>
          </a:p>
          <a:p>
            <a:endParaRPr lang="en-GB"/>
          </a:p>
        </p:txBody>
      </p:sp>
      <p:sp>
        <p:nvSpPr>
          <p:cNvPr id="4" name="Slide Number Placeholder 3"/>
          <p:cNvSpPr>
            <a:spLocks noGrp="1"/>
          </p:cNvSpPr>
          <p:nvPr>
            <p:ph type="sldNum" sz="quarter" idx="10"/>
          </p:nvPr>
        </p:nvSpPr>
        <p:spPr/>
        <p:txBody>
          <a:bodyPr/>
          <a:lstStyle/>
          <a:p>
            <a:fld id="{2BC46774-00C5-4EFC-A788-23D76EF3E44B}" type="slidenum">
              <a:rPr lang="en-GB" smtClean="0"/>
              <a:t>6</a:t>
            </a:fld>
            <a:endParaRPr lang="en-GB"/>
          </a:p>
        </p:txBody>
      </p:sp>
    </p:spTree>
    <p:extLst>
      <p:ext uri="{BB962C8B-B14F-4D97-AF65-F5344CB8AC3E}">
        <p14:creationId xmlns:p14="http://schemas.microsoft.com/office/powerpoint/2010/main" val="71629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300"/>
          </a:p>
          <a:p>
            <a:endParaRPr lang="en-GB"/>
          </a:p>
        </p:txBody>
      </p:sp>
      <p:sp>
        <p:nvSpPr>
          <p:cNvPr id="4" name="Slide Number Placeholder 3"/>
          <p:cNvSpPr>
            <a:spLocks noGrp="1"/>
          </p:cNvSpPr>
          <p:nvPr>
            <p:ph type="sldNum" sz="quarter" idx="10"/>
          </p:nvPr>
        </p:nvSpPr>
        <p:spPr/>
        <p:txBody>
          <a:bodyPr/>
          <a:lstStyle/>
          <a:p>
            <a:fld id="{2BC46774-00C5-4EFC-A788-23D76EF3E44B}" type="slidenum">
              <a:rPr lang="en-GB" smtClean="0"/>
              <a:t>7</a:t>
            </a:fld>
            <a:endParaRPr lang="en-GB"/>
          </a:p>
        </p:txBody>
      </p:sp>
    </p:spTree>
    <p:extLst>
      <p:ext uri="{BB962C8B-B14F-4D97-AF65-F5344CB8AC3E}">
        <p14:creationId xmlns:p14="http://schemas.microsoft.com/office/powerpoint/2010/main" val="2887716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300"/>
          </a:p>
          <a:p>
            <a:endParaRPr lang="en-GB"/>
          </a:p>
        </p:txBody>
      </p:sp>
      <p:sp>
        <p:nvSpPr>
          <p:cNvPr id="4" name="Slide Number Placeholder 3"/>
          <p:cNvSpPr>
            <a:spLocks noGrp="1"/>
          </p:cNvSpPr>
          <p:nvPr>
            <p:ph type="sldNum" sz="quarter" idx="10"/>
          </p:nvPr>
        </p:nvSpPr>
        <p:spPr/>
        <p:txBody>
          <a:bodyPr/>
          <a:lstStyle/>
          <a:p>
            <a:fld id="{2BC46774-00C5-4EFC-A788-23D76EF3E44B}" type="slidenum">
              <a:rPr lang="en-GB" smtClean="0"/>
              <a:t>8</a:t>
            </a:fld>
            <a:endParaRPr lang="en-GB"/>
          </a:p>
        </p:txBody>
      </p:sp>
    </p:spTree>
    <p:extLst>
      <p:ext uri="{BB962C8B-B14F-4D97-AF65-F5344CB8AC3E}">
        <p14:creationId xmlns:p14="http://schemas.microsoft.com/office/powerpoint/2010/main" val="3665602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300"/>
          </a:p>
          <a:p>
            <a:endParaRPr lang="en-GB"/>
          </a:p>
        </p:txBody>
      </p:sp>
      <p:sp>
        <p:nvSpPr>
          <p:cNvPr id="4" name="Slide Number Placeholder 3"/>
          <p:cNvSpPr>
            <a:spLocks noGrp="1"/>
          </p:cNvSpPr>
          <p:nvPr>
            <p:ph type="sldNum" sz="quarter" idx="10"/>
          </p:nvPr>
        </p:nvSpPr>
        <p:spPr/>
        <p:txBody>
          <a:bodyPr/>
          <a:lstStyle/>
          <a:p>
            <a:fld id="{2BC46774-00C5-4EFC-A788-23D76EF3E44B}" type="slidenum">
              <a:rPr lang="en-GB" smtClean="0"/>
              <a:t>9</a:t>
            </a:fld>
            <a:endParaRPr lang="en-GB"/>
          </a:p>
        </p:txBody>
      </p:sp>
    </p:spTree>
    <p:extLst>
      <p:ext uri="{BB962C8B-B14F-4D97-AF65-F5344CB8AC3E}">
        <p14:creationId xmlns:p14="http://schemas.microsoft.com/office/powerpoint/2010/main" val="3000332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300"/>
          </a:p>
          <a:p>
            <a:endParaRPr lang="en-GB"/>
          </a:p>
        </p:txBody>
      </p:sp>
      <p:sp>
        <p:nvSpPr>
          <p:cNvPr id="4" name="Slide Number Placeholder 3"/>
          <p:cNvSpPr>
            <a:spLocks noGrp="1"/>
          </p:cNvSpPr>
          <p:nvPr>
            <p:ph type="sldNum" sz="quarter" idx="10"/>
          </p:nvPr>
        </p:nvSpPr>
        <p:spPr/>
        <p:txBody>
          <a:bodyPr/>
          <a:lstStyle/>
          <a:p>
            <a:fld id="{2BC46774-00C5-4EFC-A788-23D76EF3E44B}" type="slidenum">
              <a:rPr lang="en-GB" smtClean="0"/>
              <a:t>10</a:t>
            </a:fld>
            <a:endParaRPr lang="en-GB"/>
          </a:p>
        </p:txBody>
      </p:sp>
    </p:spTree>
    <p:extLst>
      <p:ext uri="{BB962C8B-B14F-4D97-AF65-F5344CB8AC3E}">
        <p14:creationId xmlns:p14="http://schemas.microsoft.com/office/powerpoint/2010/main" val="216922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fld id="{2BC46774-00C5-4EFC-A788-23D76EF3E44B}" type="slidenum">
              <a:rPr lang="en-GB" smtClean="0"/>
              <a:t>14</a:t>
            </a:fld>
            <a:endParaRPr lang="en-GB"/>
          </a:p>
        </p:txBody>
      </p:sp>
    </p:spTree>
    <p:extLst>
      <p:ext uri="{BB962C8B-B14F-4D97-AF65-F5344CB8AC3E}">
        <p14:creationId xmlns:p14="http://schemas.microsoft.com/office/powerpoint/2010/main" val="2706692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165E"/>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E2E416CA-09B1-9F4F-A7E1-B512F75A1E79}"/>
              </a:ext>
            </a:extLst>
          </p:cNvPr>
          <p:cNvPicPr>
            <a:picLocks noChangeAspect="1"/>
          </p:cNvPicPr>
          <p:nvPr userDrawn="1"/>
        </p:nvPicPr>
        <p:blipFill>
          <a:blip r:embed="rId2"/>
          <a:stretch>
            <a:fillRect/>
          </a:stretch>
        </p:blipFill>
        <p:spPr>
          <a:xfrm>
            <a:off x="-1" y="0"/>
            <a:ext cx="12180231" cy="6858000"/>
          </a:xfrm>
          <a:prstGeom prst="rect">
            <a:avLst/>
          </a:prstGeom>
        </p:spPr>
      </p:pic>
    </p:spTree>
    <p:extLst>
      <p:ext uri="{BB962C8B-B14F-4D97-AF65-F5344CB8AC3E}">
        <p14:creationId xmlns:p14="http://schemas.microsoft.com/office/powerpoint/2010/main" val="250894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0AAC7"/>
        </a:solidFill>
        <a:effectLst/>
      </p:bgPr>
    </p:bg>
    <p:spTree>
      <p:nvGrpSpPr>
        <p:cNvPr id="1" name=""/>
        <p:cNvGrpSpPr/>
        <p:nvPr/>
      </p:nvGrpSpPr>
      <p:grpSpPr>
        <a:xfrm>
          <a:off x="0" y="0"/>
          <a:ext cx="0" cy="0"/>
          <a:chOff x="0" y="0"/>
          <a:chExt cx="0" cy="0"/>
        </a:xfrm>
      </p:grpSpPr>
      <p:pic>
        <p:nvPicPr>
          <p:cNvPr id="9" name="Picture 8" descr="Shape&#10;&#10;Description automatically generated with low confidence">
            <a:extLst>
              <a:ext uri="{FF2B5EF4-FFF2-40B4-BE49-F238E27FC236}">
                <a16:creationId xmlns:a16="http://schemas.microsoft.com/office/drawing/2014/main" id="{08AA74A0-975D-8647-8F30-9AC6DF9694F7}"/>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7883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AAC7"/>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C2A18E30-40A2-284D-90F7-245A20459466}"/>
              </a:ext>
            </a:extLst>
          </p:cNvPr>
          <p:cNvPicPr>
            <a:picLocks noChangeAspect="1"/>
          </p:cNvPicPr>
          <p:nvPr userDrawn="1"/>
        </p:nvPicPr>
        <p:blipFill rotWithShape="1">
          <a:blip r:embed="rId2"/>
          <a:srcRect l="3609" t="78154" r="83188" b="2783"/>
          <a:stretch/>
        </p:blipFill>
        <p:spPr>
          <a:xfrm>
            <a:off x="439838" y="5359078"/>
            <a:ext cx="1608881" cy="1307940"/>
          </a:xfrm>
          <a:prstGeom prst="rect">
            <a:avLst/>
          </a:prstGeom>
        </p:spPr>
      </p:pic>
      <p:grpSp>
        <p:nvGrpSpPr>
          <p:cNvPr id="11" name="Group 10">
            <a:extLst>
              <a:ext uri="{FF2B5EF4-FFF2-40B4-BE49-F238E27FC236}">
                <a16:creationId xmlns:a16="http://schemas.microsoft.com/office/drawing/2014/main" id="{0B6A1516-9378-564A-B3FE-569C7FAFEB15}"/>
              </a:ext>
            </a:extLst>
          </p:cNvPr>
          <p:cNvGrpSpPr/>
          <p:nvPr userDrawn="1"/>
        </p:nvGrpSpPr>
        <p:grpSpPr>
          <a:xfrm>
            <a:off x="5440101" y="5359078"/>
            <a:ext cx="6740130" cy="1226917"/>
            <a:chOff x="5440101" y="5359078"/>
            <a:chExt cx="6740130" cy="1226917"/>
          </a:xfrm>
        </p:grpSpPr>
        <p:sp>
          <p:nvSpPr>
            <p:cNvPr id="3" name="Rectangle 2">
              <a:extLst>
                <a:ext uri="{FF2B5EF4-FFF2-40B4-BE49-F238E27FC236}">
                  <a16:creationId xmlns:a16="http://schemas.microsoft.com/office/drawing/2014/main" id="{D531811A-A8DF-BA46-BE58-D09B32E0143A}"/>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4C3F5F23-1DF3-9B41-B0E8-CD0E559987A4}"/>
                </a:ext>
              </a:extLst>
            </p:cNvPr>
            <p:cNvPicPr>
              <a:picLocks noChangeAspect="1"/>
            </p:cNvPicPr>
            <p:nvPr userDrawn="1"/>
          </p:nvPicPr>
          <p:blipFill rotWithShape="1">
            <a:blip r:embed="rId3"/>
            <a:srcRect l="67394" t="78143" b="3967"/>
            <a:stretch/>
          </p:blipFill>
          <p:spPr>
            <a:xfrm>
              <a:off x="7477246" y="5359078"/>
              <a:ext cx="3971465" cy="1226917"/>
            </a:xfrm>
            <a:prstGeom prst="rect">
              <a:avLst/>
            </a:prstGeom>
          </p:spPr>
        </p:pic>
        <p:pic>
          <p:nvPicPr>
            <p:cNvPr id="5" name="Picture 4">
              <a:extLst>
                <a:ext uri="{FF2B5EF4-FFF2-40B4-BE49-F238E27FC236}">
                  <a16:creationId xmlns:a16="http://schemas.microsoft.com/office/drawing/2014/main" id="{91D9728A-0C3E-2149-886E-E6AB724A687B}"/>
                </a:ext>
              </a:extLst>
            </p:cNvPr>
            <p:cNvPicPr>
              <a:picLocks noChangeAspect="1"/>
            </p:cNvPicPr>
            <p:nvPr userDrawn="1"/>
          </p:nvPicPr>
          <p:blipFill>
            <a:blip r:embed="rId4"/>
            <a:stretch>
              <a:fillRect/>
            </a:stretch>
          </p:blipFill>
          <p:spPr>
            <a:xfrm>
              <a:off x="11315132" y="5449824"/>
              <a:ext cx="745804" cy="105122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6174BCBF-C10E-B14E-8744-74BEB0FD143E}"/>
                </a:ext>
              </a:extLst>
            </p:cNvPr>
            <p:cNvPicPr>
              <a:picLocks noChangeAspect="1"/>
            </p:cNvPicPr>
            <p:nvPr userDrawn="1"/>
          </p:nvPicPr>
          <p:blipFill>
            <a:blip r:embed="rId5"/>
            <a:stretch>
              <a:fillRect/>
            </a:stretch>
          </p:blipFill>
          <p:spPr>
            <a:xfrm>
              <a:off x="5541578" y="5449824"/>
              <a:ext cx="2072109" cy="854926"/>
            </a:xfrm>
            <a:prstGeom prst="rect">
              <a:avLst/>
            </a:prstGeom>
          </p:spPr>
        </p:pic>
      </p:grpSp>
      <p:pic>
        <p:nvPicPr>
          <p:cNvPr id="8" name="Picture 7">
            <a:extLst>
              <a:ext uri="{FF2B5EF4-FFF2-40B4-BE49-F238E27FC236}">
                <a16:creationId xmlns:a16="http://schemas.microsoft.com/office/drawing/2014/main" id="{D3C88876-5157-364E-8250-94B5C3BD6426}"/>
              </a:ext>
            </a:extLst>
          </p:cNvPr>
          <p:cNvPicPr>
            <a:picLocks noChangeAspect="1"/>
          </p:cNvPicPr>
          <p:nvPr userDrawn="1"/>
        </p:nvPicPr>
        <p:blipFill rotWithShape="1">
          <a:blip r:embed="rId6"/>
          <a:srcRect b="82110"/>
          <a:stretch/>
        </p:blipFill>
        <p:spPr>
          <a:xfrm>
            <a:off x="-6835" y="0"/>
            <a:ext cx="12187066" cy="1226917"/>
          </a:xfrm>
          <a:prstGeom prst="rect">
            <a:avLst/>
          </a:prstGeom>
        </p:spPr>
      </p:pic>
    </p:spTree>
    <p:extLst>
      <p:ext uri="{BB962C8B-B14F-4D97-AF65-F5344CB8AC3E}">
        <p14:creationId xmlns:p14="http://schemas.microsoft.com/office/powerpoint/2010/main" val="3070481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2165E"/>
        </a:soli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B359A1C0-3AA6-0C41-81CB-B1D1F479C7BF}"/>
              </a:ext>
            </a:extLst>
          </p:cNvPr>
          <p:cNvPicPr>
            <a:picLocks noChangeAspect="1"/>
          </p:cNvPicPr>
          <p:nvPr userDrawn="1"/>
        </p:nvPicPr>
        <p:blipFill rotWithShape="1">
          <a:blip r:embed="rId2"/>
          <a:srcRect l="3419" t="74274" r="82523" b="3964"/>
          <a:stretch/>
        </p:blipFill>
        <p:spPr>
          <a:xfrm>
            <a:off x="416688" y="5092862"/>
            <a:ext cx="1713053" cy="149313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F77CE2FC-F729-8544-B7C4-EF780428D056}"/>
              </a:ext>
            </a:extLst>
          </p:cNvPr>
          <p:cNvPicPr>
            <a:picLocks noChangeAspect="1"/>
          </p:cNvPicPr>
          <p:nvPr userDrawn="1"/>
        </p:nvPicPr>
        <p:blipFill rotWithShape="1">
          <a:blip r:embed="rId2"/>
          <a:srcRect t="25823" b="64388"/>
          <a:stretch/>
        </p:blipFill>
        <p:spPr>
          <a:xfrm>
            <a:off x="5884" y="1770926"/>
            <a:ext cx="12180232" cy="671331"/>
          </a:xfrm>
          <a:prstGeom prst="rect">
            <a:avLst/>
          </a:prstGeom>
        </p:spPr>
      </p:pic>
      <p:grpSp>
        <p:nvGrpSpPr>
          <p:cNvPr id="5" name="Group 4">
            <a:extLst>
              <a:ext uri="{FF2B5EF4-FFF2-40B4-BE49-F238E27FC236}">
                <a16:creationId xmlns:a16="http://schemas.microsoft.com/office/drawing/2014/main" id="{52532445-C5B6-1149-BA26-A01B0B72C087}"/>
              </a:ext>
            </a:extLst>
          </p:cNvPr>
          <p:cNvGrpSpPr/>
          <p:nvPr userDrawn="1"/>
        </p:nvGrpSpPr>
        <p:grpSpPr>
          <a:xfrm>
            <a:off x="5440101" y="5359078"/>
            <a:ext cx="6740130" cy="1226917"/>
            <a:chOff x="5440101" y="5359078"/>
            <a:chExt cx="6740130" cy="1226917"/>
          </a:xfrm>
        </p:grpSpPr>
        <p:sp>
          <p:nvSpPr>
            <p:cNvPr id="6" name="Rectangle 5">
              <a:extLst>
                <a:ext uri="{FF2B5EF4-FFF2-40B4-BE49-F238E27FC236}">
                  <a16:creationId xmlns:a16="http://schemas.microsoft.com/office/drawing/2014/main" id="{4AA030DE-0D4E-AC44-B087-3A6136DDBDB3}"/>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69759CA6-EF98-3147-9F7A-A2192B7D47C3}"/>
                </a:ext>
              </a:extLst>
            </p:cNvPr>
            <p:cNvPicPr>
              <a:picLocks noChangeAspect="1"/>
            </p:cNvPicPr>
            <p:nvPr userDrawn="1"/>
          </p:nvPicPr>
          <p:blipFill rotWithShape="1">
            <a:blip r:embed="rId3"/>
            <a:srcRect l="67394" t="78143" b="3967"/>
            <a:stretch/>
          </p:blipFill>
          <p:spPr>
            <a:xfrm>
              <a:off x="7477246" y="5359078"/>
              <a:ext cx="3971465" cy="1226917"/>
            </a:xfrm>
            <a:prstGeom prst="rect">
              <a:avLst/>
            </a:prstGeom>
          </p:spPr>
        </p:pic>
        <p:pic>
          <p:nvPicPr>
            <p:cNvPr id="8" name="Picture 7">
              <a:extLst>
                <a:ext uri="{FF2B5EF4-FFF2-40B4-BE49-F238E27FC236}">
                  <a16:creationId xmlns:a16="http://schemas.microsoft.com/office/drawing/2014/main" id="{ADAF1555-042D-4748-ABC5-A364BADAEAEE}"/>
                </a:ext>
              </a:extLst>
            </p:cNvPr>
            <p:cNvPicPr>
              <a:picLocks noChangeAspect="1"/>
            </p:cNvPicPr>
            <p:nvPr userDrawn="1"/>
          </p:nvPicPr>
          <p:blipFill>
            <a:blip r:embed="rId4"/>
            <a:stretch>
              <a:fillRect/>
            </a:stretch>
          </p:blipFill>
          <p:spPr>
            <a:xfrm>
              <a:off x="11315132" y="5449824"/>
              <a:ext cx="745804" cy="10512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D8DF675F-DD35-2C41-9FD6-2C7152392AED}"/>
                </a:ext>
              </a:extLst>
            </p:cNvPr>
            <p:cNvPicPr>
              <a:picLocks noChangeAspect="1"/>
            </p:cNvPicPr>
            <p:nvPr userDrawn="1"/>
          </p:nvPicPr>
          <p:blipFill>
            <a:blip r:embed="rId5"/>
            <a:stretch>
              <a:fillRect/>
            </a:stretch>
          </p:blipFill>
          <p:spPr>
            <a:xfrm>
              <a:off x="5541578" y="5449824"/>
              <a:ext cx="2072109" cy="854926"/>
            </a:xfrm>
            <a:prstGeom prst="rect">
              <a:avLst/>
            </a:prstGeom>
          </p:spPr>
        </p:pic>
      </p:grpSp>
    </p:spTree>
    <p:extLst>
      <p:ext uri="{BB962C8B-B14F-4D97-AF65-F5344CB8AC3E}">
        <p14:creationId xmlns:p14="http://schemas.microsoft.com/office/powerpoint/2010/main" val="309461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5" name="Text Placeholder 3">
            <a:extLst>
              <a:ext uri="{FF2B5EF4-FFF2-40B4-BE49-F238E27FC236}">
                <a16:creationId xmlns:a16="http://schemas.microsoft.com/office/drawing/2014/main" id="{634A8F9F-03CA-9748-9053-4872F7D10659}"/>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47497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Text Placeholder 3">
            <a:extLst>
              <a:ext uri="{FF2B5EF4-FFF2-40B4-BE49-F238E27FC236}">
                <a16:creationId xmlns:a16="http://schemas.microsoft.com/office/drawing/2014/main" id="{8F9D2E56-38A8-EF4B-A839-60679266D8D7}"/>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01465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chemeClr val="bg1"/>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Tree>
    <p:extLst>
      <p:ext uri="{BB962C8B-B14F-4D97-AF65-F5344CB8AC3E}">
        <p14:creationId xmlns:p14="http://schemas.microsoft.com/office/powerpoint/2010/main" val="340715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rgbClr val="02165E"/>
                </a:solidFill>
                <a:latin typeface="Passion One" panose="02000506080000020004" pitchFamily="2" charset="77"/>
              </a:defRPr>
            </a:lvl1pPr>
          </a:lstStyle>
          <a:p>
            <a:r>
              <a:rPr lang="en-GB"/>
              <a:t>CLICK TO EDIT TITLE</a:t>
            </a:r>
            <a:endParaRPr lang="en-US"/>
          </a:p>
        </p:txBody>
      </p:sp>
      <p:sp>
        <p:nvSpPr>
          <p:cNvPr id="6" name="Text Placeholder 3">
            <a:extLst>
              <a:ext uri="{FF2B5EF4-FFF2-40B4-BE49-F238E27FC236}">
                <a16:creationId xmlns:a16="http://schemas.microsoft.com/office/drawing/2014/main" id="{BA653761-4DEA-F341-988A-DF4CEE3E5DD8}"/>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Text Placeholder 3">
            <a:extLst>
              <a:ext uri="{FF2B5EF4-FFF2-40B4-BE49-F238E27FC236}">
                <a16:creationId xmlns:a16="http://schemas.microsoft.com/office/drawing/2014/main" id="{6AB1307E-0BD5-044E-BA2E-6056A5A906D8}"/>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24467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2165E"/>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chemeClr val="bg1"/>
                </a:solidFill>
                <a:latin typeface="Passion One" panose="02000506080000020004" pitchFamily="2" charset="77"/>
              </a:defRPr>
            </a:lvl1pPr>
          </a:lstStyle>
          <a:p>
            <a:r>
              <a:rPr lang="en-GB"/>
              <a:t>CLICK TO EDIT TITLE</a:t>
            </a:r>
            <a:endParaRPr lang="en-US"/>
          </a:p>
        </p:txBody>
      </p:sp>
      <p:sp>
        <p:nvSpPr>
          <p:cNvPr id="4" name="Text Placeholder 3">
            <a:extLst>
              <a:ext uri="{FF2B5EF4-FFF2-40B4-BE49-F238E27FC236}">
                <a16:creationId xmlns:a16="http://schemas.microsoft.com/office/drawing/2014/main" id="{9F94BCC4-A70B-9B40-9654-C87E6398E784}"/>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chemeClr val="bg1">
                    <a:lumMod val="95000"/>
                  </a:schemeClr>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Text Placeholder 3">
            <a:extLst>
              <a:ext uri="{FF2B5EF4-FFF2-40B4-BE49-F238E27FC236}">
                <a16:creationId xmlns:a16="http://schemas.microsoft.com/office/drawing/2014/main" id="{C9B53189-4580-9048-9F2F-9790C59B2E3C}"/>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3993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AAC7"/>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C2A18E30-40A2-284D-90F7-245A20459466}"/>
              </a:ext>
            </a:extLst>
          </p:cNvPr>
          <p:cNvPicPr>
            <a:picLocks noChangeAspect="1"/>
          </p:cNvPicPr>
          <p:nvPr userDrawn="1"/>
        </p:nvPicPr>
        <p:blipFill>
          <a:blip r:embed="rId2"/>
          <a:stretch>
            <a:fillRect/>
          </a:stretch>
        </p:blipFill>
        <p:spPr>
          <a:xfrm>
            <a:off x="0" y="-3314"/>
            <a:ext cx="12186118" cy="6861314"/>
          </a:xfrm>
          <a:prstGeom prst="rect">
            <a:avLst/>
          </a:prstGeom>
        </p:spPr>
      </p:pic>
    </p:spTree>
    <p:extLst>
      <p:ext uri="{BB962C8B-B14F-4D97-AF65-F5344CB8AC3E}">
        <p14:creationId xmlns:p14="http://schemas.microsoft.com/office/powerpoint/2010/main" val="307048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2165E"/>
        </a:soli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B359A1C0-3AA6-0C41-81CB-B1D1F479C7BF}"/>
              </a:ext>
            </a:extLst>
          </p:cNvPr>
          <p:cNvPicPr>
            <a:picLocks noChangeAspect="1"/>
          </p:cNvPicPr>
          <p:nvPr userDrawn="1"/>
        </p:nvPicPr>
        <p:blipFill>
          <a:blip r:embed="rId2"/>
          <a:stretch>
            <a:fillRect/>
          </a:stretch>
        </p:blipFill>
        <p:spPr>
          <a:xfrm>
            <a:off x="0" y="-3313"/>
            <a:ext cx="12186116" cy="6861313"/>
          </a:xfrm>
          <a:prstGeom prst="rect">
            <a:avLst/>
          </a:prstGeom>
        </p:spPr>
      </p:pic>
    </p:spTree>
    <p:extLst>
      <p:ext uri="{BB962C8B-B14F-4D97-AF65-F5344CB8AC3E}">
        <p14:creationId xmlns:p14="http://schemas.microsoft.com/office/powerpoint/2010/main" val="309461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4" r:id="rId5"/>
    <p:sldLayoutId id="2147483666" r:id="rId6"/>
    <p:sldLayoutId id="2147483675" r:id="rId7"/>
    <p:sldLayoutId id="2147483667" r:id="rId8"/>
    <p:sldLayoutId id="2147483676" r:id="rId9"/>
    <p:sldLayoutId id="21474836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82" r:id="rId1"/>
    <p:sldLayoutId id="2147483679" r:id="rId2"/>
    <p:sldLayoutId id="214748368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BCH1Gre3Mg0"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C39A5-3C89-47AD-B02A-C8612E03CD27}"/>
              </a:ext>
            </a:extLst>
          </p:cNvPr>
          <p:cNvPicPr>
            <a:picLocks noChangeAspect="1"/>
          </p:cNvPicPr>
          <p:nvPr/>
        </p:nvPicPr>
        <p:blipFill rotWithShape="1">
          <a:blip r:embed="rId2">
            <a:extLst>
              <a:ext uri="{28A0092B-C50C-407E-A947-70E740481C1C}">
                <a14:useLocalDpi xmlns:a14="http://schemas.microsoft.com/office/drawing/2010/main" val="0"/>
              </a:ext>
            </a:extLst>
          </a:blip>
          <a:srcRect l="14329" t="11825" r="6814" b="24657"/>
          <a:stretch/>
        </p:blipFill>
        <p:spPr>
          <a:xfrm>
            <a:off x="0" y="277865"/>
            <a:ext cx="12192000" cy="6592015"/>
          </a:xfrm>
          <a:prstGeom prst="rect">
            <a:avLst/>
          </a:prstGeom>
        </p:spPr>
      </p:pic>
      <p:pic>
        <p:nvPicPr>
          <p:cNvPr id="2" name="Picture 1">
            <a:extLst>
              <a:ext uri="{FF2B5EF4-FFF2-40B4-BE49-F238E27FC236}">
                <a16:creationId xmlns:a16="http://schemas.microsoft.com/office/drawing/2014/main" id="{8D7585C1-B2BD-4E5C-A8A9-319C01FF8DA0}"/>
              </a:ext>
            </a:extLst>
          </p:cNvPr>
          <p:cNvPicPr>
            <a:picLocks noChangeAspect="1"/>
          </p:cNvPicPr>
          <p:nvPr/>
        </p:nvPicPr>
        <p:blipFill>
          <a:blip r:embed="rId3"/>
          <a:srcRect/>
          <a:stretch/>
        </p:blipFill>
        <p:spPr>
          <a:xfrm>
            <a:off x="-46180" y="-18472"/>
            <a:ext cx="12287534" cy="6913784"/>
          </a:xfrm>
          <a:prstGeom prst="rect">
            <a:avLst/>
          </a:prstGeom>
        </p:spPr>
      </p:pic>
      <p:sp>
        <p:nvSpPr>
          <p:cNvPr id="4" name="Title 1">
            <a:extLst>
              <a:ext uri="{FF2B5EF4-FFF2-40B4-BE49-F238E27FC236}">
                <a16:creationId xmlns:a16="http://schemas.microsoft.com/office/drawing/2014/main" id="{84CE88D4-185D-4997-9881-2AA4F6C296FD}"/>
              </a:ext>
            </a:extLst>
          </p:cNvPr>
          <p:cNvSpPr txBox="1">
            <a:spLocks/>
          </p:cNvSpPr>
          <p:nvPr/>
        </p:nvSpPr>
        <p:spPr>
          <a:xfrm>
            <a:off x="985520" y="-1271215"/>
            <a:ext cx="10500360" cy="2306637"/>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y-GB" sz="7200">
                <a:solidFill>
                  <a:schemeClr val="bg1"/>
                </a:solidFill>
                <a:latin typeface="Bloom Speak OT Heavy"/>
              </a:rPr>
              <a:t>G</a:t>
            </a:r>
            <a:r>
              <a:rPr lang="en-GB" sz="7200" err="1">
                <a:solidFill>
                  <a:schemeClr val="bg1"/>
                </a:solidFill>
                <a:latin typeface="Bloom Speak OT Heavy"/>
              </a:rPr>
              <a:t>wasanaethau</a:t>
            </a:r>
            <a:r>
              <a:rPr lang="en-GB" sz="7200">
                <a:solidFill>
                  <a:schemeClr val="bg1"/>
                </a:solidFill>
                <a:latin typeface="Bloom Speak OT Heavy"/>
              </a:rPr>
              <a:t> Ecosystem</a:t>
            </a:r>
            <a:endParaRPr lang="en-US" sz="7200">
              <a:solidFill>
                <a:schemeClr val="bg1"/>
              </a:solidFill>
              <a:latin typeface="Bloom Speak OT Heavy"/>
            </a:endParaRPr>
          </a:p>
        </p:txBody>
      </p:sp>
      <p:sp>
        <p:nvSpPr>
          <p:cNvPr id="5" name="Subtitle 2">
            <a:extLst>
              <a:ext uri="{FF2B5EF4-FFF2-40B4-BE49-F238E27FC236}">
                <a16:creationId xmlns:a16="http://schemas.microsoft.com/office/drawing/2014/main" id="{961EF2BF-BB6E-4B46-9908-3C2FB3616C8B}"/>
              </a:ext>
            </a:extLst>
          </p:cNvPr>
          <p:cNvSpPr txBox="1">
            <a:spLocks/>
          </p:cNvSpPr>
          <p:nvPr/>
        </p:nvSpPr>
        <p:spPr>
          <a:xfrm>
            <a:off x="1295400" y="997771"/>
            <a:ext cx="9880600" cy="1655762"/>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y-GB" sz="2000">
                <a:solidFill>
                  <a:srgbClr val="00AAC7"/>
                </a:solidFill>
                <a:latin typeface="Bloom Speak OT"/>
              </a:rPr>
              <a:t>Gwasanaethau  ecosystem uniongyrchol, anuniongyrchol ac esthetig ar draws Cymru</a:t>
            </a:r>
          </a:p>
        </p:txBody>
      </p:sp>
    </p:spTree>
    <p:extLst>
      <p:ext uri="{BB962C8B-B14F-4D97-AF65-F5344CB8AC3E}">
        <p14:creationId xmlns:p14="http://schemas.microsoft.com/office/powerpoint/2010/main" val="2662023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a:solidFill>
                  <a:schemeClr val="bg1"/>
                </a:solidFill>
              </a:rPr>
              <a:t>© Mark Kirkland via MCS</a:t>
            </a:r>
          </a:p>
        </p:txBody>
      </p:sp>
      <p:sp>
        <p:nvSpPr>
          <p:cNvPr id="6" name="TextBox 5"/>
          <p:cNvSpPr txBox="1"/>
          <p:nvPr/>
        </p:nvSpPr>
        <p:spPr>
          <a:xfrm>
            <a:off x="8237892" y="6150972"/>
            <a:ext cx="4948519" cy="584775"/>
          </a:xfrm>
          <a:prstGeom prst="rect">
            <a:avLst/>
          </a:prstGeom>
          <a:noFill/>
        </p:spPr>
        <p:txBody>
          <a:bodyPr wrap="square" rtlCol="0">
            <a:spAutoFit/>
          </a:bodyPr>
          <a:lstStyle/>
          <a:p>
            <a:r>
              <a:rPr lang="en-GB" sz="3200" b="1">
                <a:solidFill>
                  <a:srgbClr val="00AAC7"/>
                </a:solidFill>
                <a:latin typeface="Bloom Speak OT Heavy" panose="00000500000000000000" pitchFamily="50" charset="0"/>
              </a:rPr>
              <a:t>CARDIAU ECOSYSTEM</a:t>
            </a:r>
          </a:p>
        </p:txBody>
      </p:sp>
      <p:sp>
        <p:nvSpPr>
          <p:cNvPr id="9" name="TextBox 8"/>
          <p:cNvSpPr txBox="1"/>
          <p:nvPr/>
        </p:nvSpPr>
        <p:spPr>
          <a:xfrm>
            <a:off x="0" y="-20716"/>
            <a:ext cx="5410200" cy="1015663"/>
          </a:xfrm>
          <a:prstGeom prst="rect">
            <a:avLst/>
          </a:prstGeom>
          <a:noFill/>
        </p:spPr>
        <p:txBody>
          <a:bodyPr wrap="square" rtlCol="0">
            <a:spAutoFit/>
          </a:bodyPr>
          <a:lstStyle/>
          <a:p>
            <a:r>
              <a:rPr lang="en-GB" sz="6000" dirty="0">
                <a:solidFill>
                  <a:srgbClr val="02165E"/>
                </a:solidFill>
                <a:latin typeface="Passion One" panose="02000506080000020004"/>
              </a:rPr>
              <a:t> </a:t>
            </a:r>
            <a:r>
              <a:rPr lang="en-GB" sz="6000" dirty="0">
                <a:solidFill>
                  <a:srgbClr val="02165E"/>
                </a:solidFill>
                <a:latin typeface="Bloom Speak OT Heavy" panose="00000500000000000000" pitchFamily="50" charset="0"/>
              </a:rPr>
              <a:t>MORFA HELI</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329" t="11825" r="6814"/>
          <a:stretch/>
        </p:blipFill>
        <p:spPr>
          <a:xfrm>
            <a:off x="0" y="994947"/>
            <a:ext cx="6008914" cy="4510092"/>
          </a:xfrm>
          <a:prstGeom prst="rect">
            <a:avLst/>
          </a:prstGeom>
        </p:spPr>
      </p:pic>
      <p:sp>
        <p:nvSpPr>
          <p:cNvPr id="7" name="TextBox 6"/>
          <p:cNvSpPr txBox="1"/>
          <p:nvPr/>
        </p:nvSpPr>
        <p:spPr>
          <a:xfrm>
            <a:off x="6165669" y="488704"/>
            <a:ext cx="5904411" cy="5262979"/>
          </a:xfrm>
          <a:prstGeom prst="rect">
            <a:avLst/>
          </a:prstGeom>
          <a:noFill/>
        </p:spPr>
        <p:txBody>
          <a:bodyPr wrap="square" rtlCol="0">
            <a:spAutoFit/>
          </a:bodyPr>
          <a:lstStyle/>
          <a:p>
            <a:pPr marL="285750" indent="-285750">
              <a:buFont typeface="Arial" panose="020B0604020202020204" pitchFamily="34" charset="0"/>
              <a:buChar char="•"/>
            </a:pPr>
            <a:r>
              <a:rPr lang="cy-GB" sz="2200">
                <a:solidFill>
                  <a:srgbClr val="02165E"/>
                </a:solidFill>
                <a:latin typeface="Bloom Speak OT" panose="00000500000000000000" pitchFamily="50" charset="0"/>
              </a:rPr>
              <a:t>Mae’r llaid mewn morfeydd heli yn eu gwneud yn gynefin gwych am fwydod a chregyn pysgod </a:t>
            </a:r>
            <a:r>
              <a:rPr lang="cy-GB" sz="2200" err="1">
                <a:solidFill>
                  <a:srgbClr val="02165E"/>
                </a:solidFill>
                <a:latin typeface="Bloom Speak OT" panose="00000500000000000000" pitchFamily="50" charset="0"/>
              </a:rPr>
              <a:t>tyrchog</a:t>
            </a:r>
            <a:r>
              <a:rPr lang="cy-GB" sz="2200">
                <a:solidFill>
                  <a:srgbClr val="02165E"/>
                </a:solidFill>
                <a:latin typeface="Bloom Speak OT" panose="00000500000000000000" pitchFamily="50" charset="0"/>
              </a:rPr>
              <a:t> (</a:t>
            </a:r>
            <a:r>
              <a:rPr lang="cy-GB" sz="2200" i="1" err="1">
                <a:solidFill>
                  <a:srgbClr val="02165E"/>
                </a:solidFill>
                <a:latin typeface="Bloom Speak OT" panose="00000500000000000000" pitchFamily="50" charset="0"/>
              </a:rPr>
              <a:t>burrowing</a:t>
            </a:r>
            <a:r>
              <a:rPr lang="cy-GB" sz="2200" i="1">
                <a:solidFill>
                  <a:srgbClr val="02165E"/>
                </a:solidFill>
                <a:latin typeface="Bloom Speak OT" panose="00000500000000000000" pitchFamily="50" charset="0"/>
              </a:rPr>
              <a:t> </a:t>
            </a:r>
            <a:r>
              <a:rPr lang="cy-GB" sz="2200" i="1" err="1">
                <a:solidFill>
                  <a:srgbClr val="02165E"/>
                </a:solidFill>
                <a:latin typeface="Bloom Speak OT" panose="00000500000000000000" pitchFamily="50" charset="0"/>
              </a:rPr>
              <a:t>shellfish</a:t>
            </a:r>
            <a:r>
              <a:rPr lang="cy-GB" sz="2200">
                <a:solidFill>
                  <a:srgbClr val="02165E"/>
                </a:solidFill>
                <a:latin typeface="Bloom Speak OT" panose="00000500000000000000" pitchFamily="50" charset="0"/>
              </a:rPr>
              <a:t>). Mae morfeydd heli felly yn llefydd gwych i adar chwilio am fwyd.  </a:t>
            </a:r>
          </a:p>
          <a:p>
            <a:pPr marL="285750" indent="-285750">
              <a:buFont typeface="Arial" panose="020B0604020202020204" pitchFamily="34" charset="0"/>
              <a:buChar char="•"/>
            </a:pPr>
            <a:r>
              <a:rPr lang="cy-GB" sz="2200">
                <a:solidFill>
                  <a:srgbClr val="02165E"/>
                </a:solidFill>
                <a:latin typeface="Bloom Speak OT" panose="00000500000000000000" pitchFamily="50" charset="0"/>
              </a:rPr>
              <a:t>Mae’r planhigion mewn cynefinoedd morfa heli yn cynhyrchu ocsigen a storio carbon deuocsid drwy ffotosynthesis. </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Mae morfeydd heli yn gwarchod ein harfordir rhag llifogydd a thonnau. Mae’r strwythur yn helpu i leihau egni tonnau ac mae gwreiddiau’r planhigion yn helpu i sefydlogi’r gwaddodion.</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Mae gan forfeydd heli iach y gallu i leihau’r llygredd sy’n cyrraedd y cefnfor drwy hidlo maetholion a chemegolion sy’n dod o’r tir.  Ond bydd gormod o lygredd yn niweidio’r cynefinoedd hyn. </a:t>
            </a:r>
            <a:endParaRPr lang="en-GB" sz="2000">
              <a:solidFill>
                <a:srgbClr val="02165E"/>
              </a:solidFill>
              <a:latin typeface="Bloom Speak OT" panose="00000500000000000000" pitchFamily="50" charset="0"/>
            </a:endParaRPr>
          </a:p>
          <a:p>
            <a:pPr marL="285750" indent="-285750">
              <a:buFont typeface="Arial" panose="020B0604020202020204" pitchFamily="34" charset="0"/>
              <a:buChar char="•"/>
            </a:pPr>
            <a:endParaRPr lang="en-GB" sz="2200">
              <a:solidFill>
                <a:srgbClr val="02165E"/>
              </a:solidFill>
            </a:endParaRPr>
          </a:p>
        </p:txBody>
      </p:sp>
    </p:spTree>
    <p:extLst>
      <p:ext uri="{BB962C8B-B14F-4D97-AF65-F5344CB8AC3E}">
        <p14:creationId xmlns:p14="http://schemas.microsoft.com/office/powerpoint/2010/main" val="1986970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51B3B-B66E-496F-AB2C-DA5199C45998}"/>
              </a:ext>
            </a:extLst>
          </p:cNvPr>
          <p:cNvPicPr>
            <a:picLocks noChangeAspect="1"/>
          </p:cNvPicPr>
          <p:nvPr/>
        </p:nvPicPr>
        <p:blipFill rotWithShape="1">
          <a:blip r:embed="rId2"/>
          <a:srcRect l="40234" t="53118" r="11119" b="32967"/>
          <a:stretch/>
        </p:blipFill>
        <p:spPr>
          <a:xfrm>
            <a:off x="4396154" y="4888523"/>
            <a:ext cx="7795846" cy="1969477"/>
          </a:xfrm>
          <a:prstGeom prst="rect">
            <a:avLst/>
          </a:prstGeom>
        </p:spPr>
      </p:pic>
      <p:sp>
        <p:nvSpPr>
          <p:cNvPr id="2" name="Rectangle 1">
            <a:extLst>
              <a:ext uri="{FF2B5EF4-FFF2-40B4-BE49-F238E27FC236}">
                <a16:creationId xmlns:a16="http://schemas.microsoft.com/office/drawing/2014/main" id="{BD48BCF3-E2D8-49A7-8DA1-CA390C97FE6D}"/>
              </a:ext>
            </a:extLst>
          </p:cNvPr>
          <p:cNvSpPr/>
          <p:nvPr/>
        </p:nvSpPr>
        <p:spPr>
          <a:xfrm>
            <a:off x="339212" y="4819793"/>
            <a:ext cx="1946787" cy="1969477"/>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26B637BA-78A5-4FEB-A97D-2E05544475B8}"/>
              </a:ext>
            </a:extLst>
          </p:cNvPr>
          <p:cNvPicPr>
            <a:picLocks noChangeAspect="1"/>
          </p:cNvPicPr>
          <p:nvPr/>
        </p:nvPicPr>
        <p:blipFill>
          <a:blip r:embed="rId3"/>
          <a:stretch>
            <a:fillRect/>
          </a:stretch>
        </p:blipFill>
        <p:spPr>
          <a:xfrm>
            <a:off x="9906001" y="4819793"/>
            <a:ext cx="2285999" cy="2285999"/>
          </a:xfrm>
          <a:prstGeom prst="rect">
            <a:avLst/>
          </a:prstGeom>
        </p:spPr>
      </p:pic>
      <p:sp>
        <p:nvSpPr>
          <p:cNvPr id="8" name="Title 1">
            <a:extLst>
              <a:ext uri="{FF2B5EF4-FFF2-40B4-BE49-F238E27FC236}">
                <a16:creationId xmlns:a16="http://schemas.microsoft.com/office/drawing/2014/main" id="{4C130C58-C32A-4311-99AD-91C71C25EAB7}"/>
              </a:ext>
            </a:extLst>
          </p:cNvPr>
          <p:cNvSpPr txBox="1">
            <a:spLocks/>
          </p:cNvSpPr>
          <p:nvPr/>
        </p:nvSpPr>
        <p:spPr>
          <a:xfrm>
            <a:off x="1419498" y="1628686"/>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7200">
                <a:solidFill>
                  <a:schemeClr val="bg1"/>
                </a:solidFill>
                <a:latin typeface="Bloom Speak OT Heavy" panose="00000500000000000000" pitchFamily="50" charset="0"/>
              </a:rPr>
              <a:t>GWASANAETH UNIONGYRCHOL</a:t>
            </a:r>
            <a:endParaRPr lang="en-US" sz="720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1863773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51B3B-B66E-496F-AB2C-DA5199C45998}"/>
              </a:ext>
            </a:extLst>
          </p:cNvPr>
          <p:cNvPicPr>
            <a:picLocks noChangeAspect="1"/>
          </p:cNvPicPr>
          <p:nvPr/>
        </p:nvPicPr>
        <p:blipFill rotWithShape="1">
          <a:blip r:embed="rId2"/>
          <a:srcRect l="40234" t="53118" r="11119" b="32967"/>
          <a:stretch/>
        </p:blipFill>
        <p:spPr>
          <a:xfrm>
            <a:off x="4396154" y="4888523"/>
            <a:ext cx="7795846" cy="1969477"/>
          </a:xfrm>
          <a:prstGeom prst="rect">
            <a:avLst/>
          </a:prstGeom>
        </p:spPr>
      </p:pic>
      <p:sp>
        <p:nvSpPr>
          <p:cNvPr id="2" name="Rectangle 1">
            <a:extLst>
              <a:ext uri="{FF2B5EF4-FFF2-40B4-BE49-F238E27FC236}">
                <a16:creationId xmlns:a16="http://schemas.microsoft.com/office/drawing/2014/main" id="{BD48BCF3-E2D8-49A7-8DA1-CA390C97FE6D}"/>
              </a:ext>
            </a:extLst>
          </p:cNvPr>
          <p:cNvSpPr/>
          <p:nvPr/>
        </p:nvSpPr>
        <p:spPr>
          <a:xfrm>
            <a:off x="339212" y="4819793"/>
            <a:ext cx="1946787" cy="1969477"/>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26B637BA-78A5-4FEB-A97D-2E05544475B8}"/>
              </a:ext>
            </a:extLst>
          </p:cNvPr>
          <p:cNvPicPr>
            <a:picLocks noChangeAspect="1"/>
          </p:cNvPicPr>
          <p:nvPr/>
        </p:nvPicPr>
        <p:blipFill>
          <a:blip r:embed="rId3"/>
          <a:stretch>
            <a:fillRect/>
          </a:stretch>
        </p:blipFill>
        <p:spPr>
          <a:xfrm>
            <a:off x="9906001" y="4819793"/>
            <a:ext cx="2285999" cy="2285999"/>
          </a:xfrm>
          <a:prstGeom prst="rect">
            <a:avLst/>
          </a:prstGeom>
        </p:spPr>
      </p:pic>
      <p:sp>
        <p:nvSpPr>
          <p:cNvPr id="7" name="Title 1">
            <a:extLst>
              <a:ext uri="{FF2B5EF4-FFF2-40B4-BE49-F238E27FC236}">
                <a16:creationId xmlns:a16="http://schemas.microsoft.com/office/drawing/2014/main" id="{3A3F1155-B5F3-4D27-AA7C-5571AD5057A8}"/>
              </a:ext>
            </a:extLst>
          </p:cNvPr>
          <p:cNvSpPr txBox="1">
            <a:spLocks/>
          </p:cNvSpPr>
          <p:nvPr/>
        </p:nvSpPr>
        <p:spPr>
          <a:xfrm>
            <a:off x="1524000" y="1693026"/>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sz="7200">
                <a:solidFill>
                  <a:schemeClr val="bg1"/>
                </a:solidFill>
                <a:latin typeface="Bloom Speak OT Heavy" panose="00000500000000000000" pitchFamily="50" charset="0"/>
              </a:rPr>
              <a:t>GWASANETHAU ANUNIONGYRCHOL</a:t>
            </a:r>
            <a:endParaRPr lang="en-US" sz="720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2920021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51B3B-B66E-496F-AB2C-DA5199C45998}"/>
              </a:ext>
            </a:extLst>
          </p:cNvPr>
          <p:cNvPicPr>
            <a:picLocks noChangeAspect="1"/>
          </p:cNvPicPr>
          <p:nvPr/>
        </p:nvPicPr>
        <p:blipFill rotWithShape="1">
          <a:blip r:embed="rId2"/>
          <a:srcRect l="40234" t="53118" r="11119" b="32967"/>
          <a:stretch/>
        </p:blipFill>
        <p:spPr>
          <a:xfrm>
            <a:off x="4396154" y="4888523"/>
            <a:ext cx="7795846" cy="1969477"/>
          </a:xfrm>
          <a:prstGeom prst="rect">
            <a:avLst/>
          </a:prstGeom>
        </p:spPr>
      </p:pic>
      <p:sp>
        <p:nvSpPr>
          <p:cNvPr id="2" name="Rectangle 1">
            <a:extLst>
              <a:ext uri="{FF2B5EF4-FFF2-40B4-BE49-F238E27FC236}">
                <a16:creationId xmlns:a16="http://schemas.microsoft.com/office/drawing/2014/main" id="{BD48BCF3-E2D8-49A7-8DA1-CA390C97FE6D}"/>
              </a:ext>
            </a:extLst>
          </p:cNvPr>
          <p:cNvSpPr/>
          <p:nvPr/>
        </p:nvSpPr>
        <p:spPr>
          <a:xfrm>
            <a:off x="339212" y="4819793"/>
            <a:ext cx="1946787" cy="1969477"/>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26B637BA-78A5-4FEB-A97D-2E05544475B8}"/>
              </a:ext>
            </a:extLst>
          </p:cNvPr>
          <p:cNvPicPr>
            <a:picLocks noChangeAspect="1"/>
          </p:cNvPicPr>
          <p:nvPr/>
        </p:nvPicPr>
        <p:blipFill>
          <a:blip r:embed="rId3"/>
          <a:stretch>
            <a:fillRect/>
          </a:stretch>
        </p:blipFill>
        <p:spPr>
          <a:xfrm>
            <a:off x="9906001" y="4819793"/>
            <a:ext cx="2285999" cy="2285999"/>
          </a:xfrm>
          <a:prstGeom prst="rect">
            <a:avLst/>
          </a:prstGeom>
        </p:spPr>
      </p:pic>
      <p:sp>
        <p:nvSpPr>
          <p:cNvPr id="7" name="Title 1">
            <a:extLst>
              <a:ext uri="{FF2B5EF4-FFF2-40B4-BE49-F238E27FC236}">
                <a16:creationId xmlns:a16="http://schemas.microsoft.com/office/drawing/2014/main" id="{3F248FCB-0D6A-4805-AC08-A7F988EC5CF2}"/>
              </a:ext>
            </a:extLst>
          </p:cNvPr>
          <p:cNvSpPr txBox="1">
            <a:spLocks/>
          </p:cNvSpPr>
          <p:nvPr/>
        </p:nvSpPr>
        <p:spPr>
          <a:xfrm>
            <a:off x="394062" y="423940"/>
            <a:ext cx="11403875" cy="355995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GB" sz="7200" dirty="0">
                <a:solidFill>
                  <a:schemeClr val="bg1"/>
                </a:solidFill>
                <a:latin typeface="Bloom Speak OT Heavy" panose="00000500000000000000" pitchFamily="50" charset="0"/>
              </a:rPr>
              <a:t>GWASANAETHAU ESTHETIG A MOESEGOL</a:t>
            </a:r>
            <a:endParaRPr lang="en-US" sz="7200" dirty="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1541128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14C5AC8-03A4-F0A8-66AC-6D4835C24BAD}"/>
              </a:ext>
            </a:extLst>
          </p:cNvPr>
          <p:cNvPicPr>
            <a:picLocks noChangeAspect="1"/>
          </p:cNvPicPr>
          <p:nvPr/>
        </p:nvPicPr>
        <p:blipFill>
          <a:blip r:embed="rId3"/>
          <a:stretch>
            <a:fillRect/>
          </a:stretch>
        </p:blipFill>
        <p:spPr>
          <a:xfrm>
            <a:off x="0" y="357507"/>
            <a:ext cx="12192000" cy="6076663"/>
          </a:xfrm>
          <a:prstGeom prst="rect">
            <a:avLst/>
          </a:prstGeom>
        </p:spPr>
      </p:pic>
    </p:spTree>
    <p:extLst>
      <p:ext uri="{BB962C8B-B14F-4D97-AF65-F5344CB8AC3E}">
        <p14:creationId xmlns:p14="http://schemas.microsoft.com/office/powerpoint/2010/main" val="989671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1524000" y="1749286"/>
            <a:ext cx="9144000" cy="1273659"/>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kern="3200" spc="-30">
                <a:solidFill>
                  <a:schemeClr val="bg1"/>
                </a:solidFill>
                <a:latin typeface="Bloom Speak OT Heavy"/>
              </a:rPr>
              <a:t>#ArFrigYDon</a:t>
            </a:r>
            <a:endParaRPr lang="en-US" sz="7200" kern="3200" spc="-30">
              <a:solidFill>
                <a:schemeClr val="bg1"/>
              </a:solidFill>
              <a:latin typeface="Bloom Speak OT Heavy" panose="00000500000000000000" pitchFamily="50" charset="0"/>
            </a:endParaRPr>
          </a:p>
        </p:txBody>
      </p:sp>
      <p:pic>
        <p:nvPicPr>
          <p:cNvPr id="3" name="Picture 2">
            <a:extLst>
              <a:ext uri="{FF2B5EF4-FFF2-40B4-BE49-F238E27FC236}">
                <a16:creationId xmlns:a16="http://schemas.microsoft.com/office/drawing/2014/main" id="{81951B3B-B66E-496F-AB2C-DA5199C45998}"/>
              </a:ext>
            </a:extLst>
          </p:cNvPr>
          <p:cNvPicPr>
            <a:picLocks noChangeAspect="1"/>
          </p:cNvPicPr>
          <p:nvPr/>
        </p:nvPicPr>
        <p:blipFill rotWithShape="1">
          <a:blip r:embed="rId2"/>
          <a:srcRect l="40234" t="53118" r="11119" b="32967"/>
          <a:stretch/>
        </p:blipFill>
        <p:spPr>
          <a:xfrm>
            <a:off x="4396154" y="4888523"/>
            <a:ext cx="7795846" cy="1969477"/>
          </a:xfrm>
          <a:prstGeom prst="rect">
            <a:avLst/>
          </a:prstGeom>
        </p:spPr>
      </p:pic>
      <p:sp>
        <p:nvSpPr>
          <p:cNvPr id="2" name="Rectangle 1">
            <a:extLst>
              <a:ext uri="{FF2B5EF4-FFF2-40B4-BE49-F238E27FC236}">
                <a16:creationId xmlns:a16="http://schemas.microsoft.com/office/drawing/2014/main" id="{BD48BCF3-E2D8-49A7-8DA1-CA390C97FE6D}"/>
              </a:ext>
            </a:extLst>
          </p:cNvPr>
          <p:cNvSpPr/>
          <p:nvPr/>
        </p:nvSpPr>
        <p:spPr>
          <a:xfrm>
            <a:off x="339212" y="4819793"/>
            <a:ext cx="1946787" cy="1969477"/>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26B637BA-78A5-4FEB-A97D-2E05544475B8}"/>
              </a:ext>
            </a:extLst>
          </p:cNvPr>
          <p:cNvPicPr>
            <a:picLocks noChangeAspect="1"/>
          </p:cNvPicPr>
          <p:nvPr/>
        </p:nvPicPr>
        <p:blipFill>
          <a:blip r:embed="rId3"/>
          <a:stretch>
            <a:fillRect/>
          </a:stretch>
        </p:blipFill>
        <p:spPr>
          <a:xfrm>
            <a:off x="9906001" y="4819793"/>
            <a:ext cx="2285999" cy="2285999"/>
          </a:xfrm>
          <a:prstGeom prst="rect">
            <a:avLst/>
          </a:prstGeom>
        </p:spPr>
      </p:pic>
    </p:spTree>
    <p:extLst>
      <p:ext uri="{BB962C8B-B14F-4D97-AF65-F5344CB8AC3E}">
        <p14:creationId xmlns:p14="http://schemas.microsoft.com/office/powerpoint/2010/main" val="3240113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9364622" y="256366"/>
            <a:ext cx="3090391" cy="584775"/>
          </a:xfrm>
          <a:prstGeom prst="rect">
            <a:avLst/>
          </a:prstGeom>
          <a:noFill/>
        </p:spPr>
        <p:txBody>
          <a:bodyPr wrap="square" lIns="91440" tIns="45720" rIns="91440" bIns="45720" rtlCol="0" anchor="t">
            <a:spAutoFit/>
          </a:bodyPr>
          <a:lstStyle/>
          <a:p>
            <a:r>
              <a:rPr lang="en-GB" sz="3200">
                <a:solidFill>
                  <a:srgbClr val="02165E"/>
                </a:solidFill>
                <a:latin typeface="Bloom Speak OT Heavy"/>
              </a:rPr>
              <a:t>#ArFrigYDon</a:t>
            </a:r>
            <a:endParaRPr lang="en-GB" sz="3200">
              <a:solidFill>
                <a:srgbClr val="02165E"/>
              </a:solidFill>
              <a:latin typeface="Bloom Speak OT Heavy" panose="00000500000000000000" pitchFamily="50" charset="0"/>
            </a:endParaRPr>
          </a:p>
        </p:txBody>
      </p:sp>
      <p:pic>
        <p:nvPicPr>
          <p:cNvPr id="2" name="Picture 2">
            <a:extLst>
              <a:ext uri="{FF2B5EF4-FFF2-40B4-BE49-F238E27FC236}">
                <a16:creationId xmlns:a16="http://schemas.microsoft.com/office/drawing/2014/main" id="{A879986E-D529-4D08-BC88-71729F43D1BB}"/>
              </a:ext>
            </a:extLst>
          </p:cNvPr>
          <p:cNvPicPr>
            <a:picLocks noChangeAspect="1"/>
          </p:cNvPicPr>
          <p:nvPr/>
        </p:nvPicPr>
        <p:blipFill>
          <a:blip r:embed="rId2"/>
          <a:stretch>
            <a:fillRect/>
          </a:stretch>
        </p:blipFill>
        <p:spPr>
          <a:xfrm>
            <a:off x="10199431" y="932221"/>
            <a:ext cx="666750" cy="495300"/>
          </a:xfrm>
          <a:prstGeom prst="rect">
            <a:avLst/>
          </a:prstGeom>
        </p:spPr>
      </p:pic>
      <p:sp>
        <p:nvSpPr>
          <p:cNvPr id="6" name="TextBox 5">
            <a:extLst>
              <a:ext uri="{FF2B5EF4-FFF2-40B4-BE49-F238E27FC236}">
                <a16:creationId xmlns:a16="http://schemas.microsoft.com/office/drawing/2014/main" id="{B89C429A-152F-47F9-B634-9C9A537326BF}"/>
              </a:ext>
            </a:extLst>
          </p:cNvPr>
          <p:cNvSpPr txBox="1"/>
          <p:nvPr/>
        </p:nvSpPr>
        <p:spPr>
          <a:xfrm>
            <a:off x="603068" y="1093687"/>
            <a:ext cx="1098586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02165E"/>
                </a:solidFill>
                <a:latin typeface="Bloom Speak OT" panose="00000500000000000000" pitchFamily="50" charset="0"/>
              </a:rPr>
              <a:t>Ysgol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a:solidFill>
                <a:srgbClr val="02165E"/>
              </a:solidFill>
              <a:latin typeface="Bloom Speak OT" panose="00000500000000000000" pitchFamily="50" charset="0"/>
            </a:endParaRPr>
          </a:p>
          <a:p>
            <a:pPr marL="342900" indent="-342900">
              <a:buFont typeface="Arial" panose="020B0604020202020204" pitchFamily="34" charset="0"/>
              <a:buChar char="•"/>
              <a:defRPr/>
            </a:pPr>
            <a:r>
              <a:rPr lang="cy-GB" sz="2000">
                <a:solidFill>
                  <a:srgbClr val="02165E"/>
                </a:solidFill>
                <a:latin typeface="Bloom Speak OT" panose="00000500000000000000" pitchFamily="50" charset="0"/>
              </a:rPr>
              <a:t>Ydy’ch ysgol yn Eco-Ysgol? Ystyriwch ymuno â rhwydwaith cenedlaethol eco-sgolion i wella ymwybyddiaeth amgylcheddol yn eich ysgol a grymuso disgyblion. </a:t>
            </a:r>
          </a:p>
          <a:p>
            <a:pPr>
              <a:defRPr/>
            </a:pPr>
            <a:r>
              <a:rPr lang="cy-GB" sz="2000">
                <a:solidFill>
                  <a:srgbClr val="02165E"/>
                </a:solidFill>
                <a:latin typeface="Bloom Speak OT" panose="00000500000000000000" pitchFamily="50" charset="0"/>
              </a:rPr>
              <a:t>https://keepwalestidy.cymru/eco-schools/cy/beth-ywr-manteision/ </a:t>
            </a:r>
          </a:p>
          <a:p>
            <a:pPr>
              <a:defRPr/>
            </a:pPr>
            <a:endParaRPr lang="cy-GB" sz="2000">
              <a:solidFill>
                <a:srgbClr val="02165E"/>
              </a:solidFill>
              <a:latin typeface="Bloom Speak OT" panose="00000500000000000000" pitchFamily="50" charset="0"/>
            </a:endParaRPr>
          </a:p>
          <a:p>
            <a:pPr marL="342900" indent="-342900">
              <a:buFont typeface="Arial" panose="020B0604020202020204" pitchFamily="34" charset="0"/>
              <a:buChar char="•"/>
              <a:defRPr/>
            </a:pPr>
            <a:r>
              <a:rPr lang="cy-GB" sz="2000">
                <a:solidFill>
                  <a:srgbClr val="02165E"/>
                </a:solidFill>
                <a:latin typeface="Bloom Speak OT" panose="00000500000000000000" pitchFamily="50" charset="0"/>
              </a:rPr>
              <a:t>A oes ardal fioamrywiaeth yn eich ysgol? Mae cael ardal fach yn nhiroedd eich ysgol lle gall natur ffynnu yn ffordd wych i wella tiroedd eich ysgol er lles natur, ond mae hefyd yn offeryn ddysgu gwych. Gall ardaloedd bioamrywiaeth gynnwys pwll, coedwig, dôl fach neu gloddiau. Mae’r rhain yn gwneud safleoedd astudio gwych i ddisgyblion astudio bioamrywiaeth a gwasanaethau ecosystem ac yn helpu disgyblion i gysylltu â natur ac yn y pen draw gofalu amdani.  Gallwch edrych am gyngor ar sut i wella tiroedd eich ysgol i natur drwy eich Ymddiriedolaeth Bywyd Gwyllt Lleol.</a:t>
            </a:r>
          </a:p>
          <a:p>
            <a:pPr>
              <a:defRPr/>
            </a:pPr>
            <a:r>
              <a:rPr lang="cy-GB" sz="2000">
                <a:solidFill>
                  <a:srgbClr val="02165E"/>
                </a:solidFill>
                <a:latin typeface="Bloom Speak OT" panose="00000500000000000000" pitchFamily="50" charset="0"/>
              </a:rPr>
              <a:t>	https://www.wildlifetrusts.org/schools</a:t>
            </a:r>
          </a:p>
          <a:p>
            <a:pPr>
              <a:defRPr/>
            </a:pPr>
            <a:endParaRPr lang="en-GB" sz="2000">
              <a:solidFill>
                <a:srgbClr val="02165E"/>
              </a:solidFill>
            </a:endParaRPr>
          </a:p>
          <a:p>
            <a:pPr lvl="0">
              <a:defRPr/>
            </a:pPr>
            <a:endParaRPr lang="en-GB" sz="2000">
              <a:solidFill>
                <a:srgbClr val="02165E"/>
              </a:solidFill>
            </a:endParaRPr>
          </a:p>
        </p:txBody>
      </p:sp>
    </p:spTree>
    <p:extLst>
      <p:ext uri="{BB962C8B-B14F-4D97-AF65-F5344CB8AC3E}">
        <p14:creationId xmlns:p14="http://schemas.microsoft.com/office/powerpoint/2010/main" val="331946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9364622" y="256366"/>
            <a:ext cx="3090391" cy="584775"/>
          </a:xfrm>
          <a:prstGeom prst="rect">
            <a:avLst/>
          </a:prstGeom>
          <a:noFill/>
        </p:spPr>
        <p:txBody>
          <a:bodyPr wrap="square" lIns="91440" tIns="45720" rIns="91440" bIns="45720" rtlCol="0" anchor="t">
            <a:spAutoFit/>
          </a:bodyPr>
          <a:lstStyle/>
          <a:p>
            <a:r>
              <a:rPr lang="en-GB" sz="3200">
                <a:solidFill>
                  <a:srgbClr val="02165E"/>
                </a:solidFill>
                <a:latin typeface="Bloom Speak OT Heavy"/>
              </a:rPr>
              <a:t>#ArFrigYDon</a:t>
            </a:r>
            <a:endParaRPr lang="en-GB" sz="3200">
              <a:solidFill>
                <a:srgbClr val="02165E"/>
              </a:solidFill>
              <a:latin typeface="Bloom Speak OT Heavy" panose="00000500000000000000" pitchFamily="50" charset="0"/>
            </a:endParaRPr>
          </a:p>
        </p:txBody>
      </p:sp>
      <p:sp>
        <p:nvSpPr>
          <p:cNvPr id="4" name="TextBox 3">
            <a:extLst>
              <a:ext uri="{FF2B5EF4-FFF2-40B4-BE49-F238E27FC236}">
                <a16:creationId xmlns:a16="http://schemas.microsoft.com/office/drawing/2014/main" id="{444A6693-73F3-4D85-8E3B-41DECBBA2FD6}"/>
              </a:ext>
            </a:extLst>
          </p:cNvPr>
          <p:cNvSpPr txBox="1"/>
          <p:nvPr/>
        </p:nvSpPr>
        <p:spPr>
          <a:xfrm>
            <a:off x="716404" y="1061761"/>
            <a:ext cx="11103457" cy="3192412"/>
          </a:xfrm>
          <a:prstGeom prst="rect">
            <a:avLst/>
          </a:prstGeom>
          <a:noFill/>
        </p:spPr>
        <p:txBody>
          <a:bodyPr wrap="square">
            <a:spAutoFit/>
          </a:bodyPr>
          <a:lstStyle/>
          <a:p>
            <a:pPr fontAlgn="base"/>
            <a:r>
              <a:rPr lang="cy-GB" sz="2000">
                <a:solidFill>
                  <a:srgbClr val="02165E"/>
                </a:solidFill>
                <a:latin typeface="Bloom Speak OT" panose="00000500000000000000" pitchFamily="50" charset="0"/>
              </a:rPr>
              <a:t>Unigolion:</a:t>
            </a:r>
            <a:endParaRPr lang="en-GB" sz="2000">
              <a:solidFill>
                <a:srgbClr val="02165E"/>
              </a:solidFill>
              <a:latin typeface="Bloom Speak OT" panose="00000500000000000000" pitchFamily="50" charset="0"/>
            </a:endParaRPr>
          </a:p>
          <a:p>
            <a:pPr marL="342900" marR="0" indent="-342900" fontAlgn="auto">
              <a:lnSpc>
                <a:spcPct val="107000"/>
              </a:lnSpc>
              <a:spcBef>
                <a:spcPts val="750"/>
              </a:spcBef>
              <a:spcAft>
                <a:spcPts val="750"/>
              </a:spcAft>
              <a:buClrTx/>
              <a:buSzTx/>
              <a:buFont typeface="Arial" panose="020B0604020202020204" pitchFamily="34" charset="0"/>
              <a:buChar char="•"/>
              <a:tabLst/>
              <a:defRPr/>
            </a:pPr>
            <a:r>
              <a:rPr lang="cy-GB" sz="2000">
                <a:solidFill>
                  <a:srgbClr val="02165E"/>
                </a:solidFill>
                <a:latin typeface="Bloom Speak OT" panose="00000500000000000000" pitchFamily="50" charset="0"/>
              </a:rPr>
              <a:t>Cadwch yn ysbrydoledig a dysgu mwy drwy fynd allan ac ymchwilio eich lleoliad naturiol lleol, boed yn barc, yn warchodfa natur neu’n arfordir.  </a:t>
            </a:r>
          </a:p>
          <a:p>
            <a:pPr marL="342900" marR="0" indent="-342900" fontAlgn="auto">
              <a:lnSpc>
                <a:spcPct val="107000"/>
              </a:lnSpc>
              <a:spcBef>
                <a:spcPts val="750"/>
              </a:spcBef>
              <a:spcAft>
                <a:spcPts val="750"/>
              </a:spcAft>
              <a:buClrTx/>
              <a:buSzTx/>
              <a:buFont typeface="Arial" panose="020B0604020202020204" pitchFamily="34" charset="0"/>
              <a:buChar char="•"/>
              <a:tabLst/>
              <a:defRPr/>
            </a:pPr>
            <a:r>
              <a:rPr lang="cy-GB" sz="2000">
                <a:solidFill>
                  <a:srgbClr val="02165E"/>
                </a:solidFill>
                <a:latin typeface="Bloom Speak OT" panose="00000500000000000000" pitchFamily="50" charset="0"/>
              </a:rPr>
              <a:t>Helpwch i drawsnewid y ffordd mae pobl yn gweld natur drwy rannu’r hyn rydych wedi’i ddysgu am y gwasanaethau anhygoel y mae ecosystemau naturiol yn eu darparu a sut fyddwn ni ddim yn goroesi heb ecosystemau iach gyda’ch ffrindiau a’ch teulu. </a:t>
            </a:r>
          </a:p>
          <a:p>
            <a:pPr marL="342900" marR="0" indent="-342900" fontAlgn="auto">
              <a:lnSpc>
                <a:spcPct val="107000"/>
              </a:lnSpc>
              <a:spcBef>
                <a:spcPts val="750"/>
              </a:spcBef>
              <a:spcAft>
                <a:spcPts val="750"/>
              </a:spcAft>
              <a:buClrTx/>
              <a:buSzTx/>
              <a:buFont typeface="Arial" panose="020B0604020202020204" pitchFamily="34" charset="0"/>
              <a:buChar char="•"/>
              <a:tabLst/>
              <a:defRPr/>
            </a:pPr>
            <a:r>
              <a:rPr lang="cy-GB" sz="2000">
                <a:solidFill>
                  <a:srgbClr val="02165E"/>
                </a:solidFill>
                <a:latin typeface="Bloom Speak OT" panose="00000500000000000000" pitchFamily="50" charset="0"/>
              </a:rPr>
              <a:t>Meddyliwch am sut y gallwch leihau eich ôl droed er mwyn lleihau straen ar natur. Er enghraifft, bwytewch bysgod cynaliadwy, lleihau, ailddefnyddio, ailgylchu a bod yn ymwybodol o’ch defnydd o ynni.</a:t>
            </a:r>
          </a:p>
        </p:txBody>
      </p:sp>
      <p:pic>
        <p:nvPicPr>
          <p:cNvPr id="2" name="Picture 2">
            <a:extLst>
              <a:ext uri="{FF2B5EF4-FFF2-40B4-BE49-F238E27FC236}">
                <a16:creationId xmlns:a16="http://schemas.microsoft.com/office/drawing/2014/main" id="{A879986E-D529-4D08-BC88-71729F43D1BB}"/>
              </a:ext>
            </a:extLst>
          </p:cNvPr>
          <p:cNvPicPr>
            <a:picLocks noChangeAspect="1"/>
          </p:cNvPicPr>
          <p:nvPr/>
        </p:nvPicPr>
        <p:blipFill>
          <a:blip r:embed="rId2"/>
          <a:stretch>
            <a:fillRect/>
          </a:stretch>
        </p:blipFill>
        <p:spPr>
          <a:xfrm>
            <a:off x="10199431" y="932221"/>
            <a:ext cx="666750" cy="495300"/>
          </a:xfrm>
          <a:prstGeom prst="rect">
            <a:avLst/>
          </a:prstGeom>
        </p:spPr>
      </p:pic>
    </p:spTree>
    <p:extLst>
      <p:ext uri="{BB962C8B-B14F-4D97-AF65-F5344CB8AC3E}">
        <p14:creationId xmlns:p14="http://schemas.microsoft.com/office/powerpoint/2010/main" val="3955349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C58A60-67C4-284A-A900-5175E4815873}"/>
              </a:ext>
            </a:extLst>
          </p:cNvPr>
          <p:cNvSpPr txBox="1">
            <a:spLocks/>
          </p:cNvSpPr>
          <p:nvPr/>
        </p:nvSpPr>
        <p:spPr>
          <a:xfrm>
            <a:off x="1524000" y="11223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y-GB" sz="7200">
                <a:solidFill>
                  <a:schemeClr val="bg1"/>
                </a:solidFill>
                <a:latin typeface="Bloom Speak OT Heavy" panose="00000500000000000000" pitchFamily="50" charset="0"/>
              </a:rPr>
              <a:t>G</a:t>
            </a:r>
            <a:r>
              <a:rPr lang="en-GB" sz="7200">
                <a:solidFill>
                  <a:schemeClr val="bg1"/>
                </a:solidFill>
                <a:latin typeface="Bloom Speak OT Heavy" panose="00000500000000000000" pitchFamily="50" charset="0"/>
              </a:rPr>
              <a:t>WEITHGAREDDAU</a:t>
            </a:r>
          </a:p>
          <a:p>
            <a:r>
              <a:rPr lang="en-GB" sz="7200">
                <a:solidFill>
                  <a:schemeClr val="bg1"/>
                </a:solidFill>
                <a:latin typeface="Bloom Speak OT Heavy" panose="00000500000000000000" pitchFamily="50" charset="0"/>
              </a:rPr>
              <a:t>YMESTYNNOL</a:t>
            </a:r>
            <a:endParaRPr lang="en-US" sz="7200">
              <a:solidFill>
                <a:schemeClr val="bg1"/>
              </a:solidFill>
              <a:latin typeface="Bloom Speak OT Heavy" panose="00000500000000000000" pitchFamily="50" charset="0"/>
            </a:endParaRPr>
          </a:p>
        </p:txBody>
      </p:sp>
      <p:pic>
        <p:nvPicPr>
          <p:cNvPr id="8" name="Picture 8">
            <a:extLst>
              <a:ext uri="{FF2B5EF4-FFF2-40B4-BE49-F238E27FC236}">
                <a16:creationId xmlns:a16="http://schemas.microsoft.com/office/drawing/2014/main" id="{A01D1316-61CD-4592-96DA-847E8029CBDA}"/>
              </a:ext>
            </a:extLst>
          </p:cNvPr>
          <p:cNvPicPr>
            <a:picLocks noChangeAspect="1"/>
          </p:cNvPicPr>
          <p:nvPr/>
        </p:nvPicPr>
        <p:blipFill>
          <a:blip r:embed="rId3"/>
          <a:stretch>
            <a:fillRect/>
          </a:stretch>
        </p:blipFill>
        <p:spPr>
          <a:xfrm>
            <a:off x="6192644" y="5230961"/>
            <a:ext cx="5995639" cy="1367662"/>
          </a:xfrm>
          <a:prstGeom prst="rect">
            <a:avLst/>
          </a:prstGeom>
        </p:spPr>
      </p:pic>
    </p:spTree>
    <p:extLst>
      <p:ext uri="{BB962C8B-B14F-4D97-AF65-F5344CB8AC3E}">
        <p14:creationId xmlns:p14="http://schemas.microsoft.com/office/powerpoint/2010/main" val="810349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51B3B-B66E-496F-AB2C-DA5199C45998}"/>
              </a:ext>
            </a:extLst>
          </p:cNvPr>
          <p:cNvPicPr>
            <a:picLocks noChangeAspect="1"/>
          </p:cNvPicPr>
          <p:nvPr/>
        </p:nvPicPr>
        <p:blipFill rotWithShape="1">
          <a:blip r:embed="rId2"/>
          <a:srcRect l="40234" t="53118" r="11119" b="32967"/>
          <a:stretch/>
        </p:blipFill>
        <p:spPr>
          <a:xfrm>
            <a:off x="4396154" y="4888523"/>
            <a:ext cx="7795846" cy="1969477"/>
          </a:xfrm>
          <a:prstGeom prst="rect">
            <a:avLst/>
          </a:prstGeom>
        </p:spPr>
      </p:pic>
      <p:sp>
        <p:nvSpPr>
          <p:cNvPr id="2" name="Rectangle 1">
            <a:extLst>
              <a:ext uri="{FF2B5EF4-FFF2-40B4-BE49-F238E27FC236}">
                <a16:creationId xmlns:a16="http://schemas.microsoft.com/office/drawing/2014/main" id="{BD48BCF3-E2D8-49A7-8DA1-CA390C97FE6D}"/>
              </a:ext>
            </a:extLst>
          </p:cNvPr>
          <p:cNvSpPr/>
          <p:nvPr/>
        </p:nvSpPr>
        <p:spPr>
          <a:xfrm>
            <a:off x="339212" y="4819793"/>
            <a:ext cx="1946787" cy="1969477"/>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26B637BA-78A5-4FEB-A97D-2E05544475B8}"/>
              </a:ext>
            </a:extLst>
          </p:cNvPr>
          <p:cNvPicPr>
            <a:picLocks noChangeAspect="1"/>
          </p:cNvPicPr>
          <p:nvPr/>
        </p:nvPicPr>
        <p:blipFill>
          <a:blip r:embed="rId3"/>
          <a:stretch>
            <a:fillRect/>
          </a:stretch>
        </p:blipFill>
        <p:spPr>
          <a:xfrm>
            <a:off x="9906001" y="4819793"/>
            <a:ext cx="2285999" cy="2285999"/>
          </a:xfrm>
          <a:prstGeom prst="rect">
            <a:avLst/>
          </a:prstGeom>
        </p:spPr>
      </p:pic>
      <p:sp>
        <p:nvSpPr>
          <p:cNvPr id="7" name="Title 1">
            <a:extLst>
              <a:ext uri="{FF2B5EF4-FFF2-40B4-BE49-F238E27FC236}">
                <a16:creationId xmlns:a16="http://schemas.microsoft.com/office/drawing/2014/main" id="{88B9A5B6-FDA5-426C-BF29-E553038219D3}"/>
              </a:ext>
            </a:extLst>
          </p:cNvPr>
          <p:cNvSpPr txBox="1">
            <a:spLocks/>
          </p:cNvSpPr>
          <p:nvPr/>
        </p:nvSpPr>
        <p:spPr>
          <a:xfrm>
            <a:off x="1524000" y="844407"/>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dirty="0">
                <a:solidFill>
                  <a:schemeClr val="bg1"/>
                </a:solidFill>
                <a:latin typeface="Bloom Speak OT Heavy" panose="00000500000000000000" pitchFamily="50" charset="0"/>
              </a:rPr>
              <a:t>GWEITHGAREDD 1</a:t>
            </a:r>
            <a:endParaRPr lang="en-US" sz="7200" dirty="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483379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a:solidFill>
                  <a:schemeClr val="bg1"/>
                </a:solidFill>
              </a:rPr>
              <a:t>© Mark Kirkland via MCS</a:t>
            </a:r>
          </a:p>
        </p:txBody>
      </p:sp>
      <p:sp>
        <p:nvSpPr>
          <p:cNvPr id="10" name="TextBox 9"/>
          <p:cNvSpPr txBox="1"/>
          <p:nvPr/>
        </p:nvSpPr>
        <p:spPr>
          <a:xfrm>
            <a:off x="818061" y="688041"/>
            <a:ext cx="11273245" cy="2420919"/>
          </a:xfrm>
          <a:prstGeom prst="rect">
            <a:avLst/>
          </a:prstGeom>
          <a:noFill/>
        </p:spPr>
        <p:txBody>
          <a:bodyPr wrap="square" rtlCol="0">
            <a:spAutoFit/>
          </a:bodyPr>
          <a:lstStyle/>
          <a:p>
            <a:pPr lvl="0"/>
            <a:r>
              <a:rPr lang="en-GB" sz="2800" err="1">
                <a:solidFill>
                  <a:srgbClr val="02165E"/>
                </a:solidFill>
                <a:latin typeface="Bloom Speak OT Heavy"/>
              </a:rPr>
              <a:t>Amcanion</a:t>
            </a:r>
            <a:endParaRPr lang="en-GB" sz="2800">
              <a:solidFill>
                <a:srgbClr val="02165E"/>
              </a:solidFill>
              <a:latin typeface="Bloom Speak OT Heavy"/>
            </a:endParaRPr>
          </a:p>
          <a:p>
            <a:pPr marL="342900" lvl="0" indent="-342900">
              <a:spcAft>
                <a:spcPts val="0"/>
              </a:spcAft>
              <a:buFont typeface="Symbol" panose="05050102010706020507" pitchFamily="18" charset="2"/>
              <a:buChar char=""/>
            </a:pPr>
            <a:endParaRPr lang="en-GB">
              <a:solidFill>
                <a:srgbClr val="00AAC7"/>
              </a:solidFill>
            </a:endParaRPr>
          </a:p>
          <a:p>
            <a:pPr marL="342900" lvl="0" indent="-342900">
              <a:lnSpc>
                <a:spcPct val="107000"/>
              </a:lnSpc>
              <a:buFont typeface="Symbol" panose="05050102010706020507" pitchFamily="18" charset="2"/>
              <a:buChar char=""/>
            </a:pPr>
            <a:r>
              <a:rPr lang="cy-GB" sz="2000">
                <a:solidFill>
                  <a:srgbClr val="02165E"/>
                </a:solidFill>
                <a:latin typeface="Bloom Speak OT"/>
              </a:rPr>
              <a:t>Disgrifio ystyr y term ecosystem.</a:t>
            </a:r>
          </a:p>
          <a:p>
            <a:pPr marL="342900" lvl="0" indent="-342900">
              <a:lnSpc>
                <a:spcPct val="107000"/>
              </a:lnSpc>
              <a:buFont typeface="Symbol" panose="05050102010706020507" pitchFamily="18" charset="2"/>
              <a:buChar char=""/>
            </a:pPr>
            <a:endParaRPr lang="cy-GB" sz="2000">
              <a:solidFill>
                <a:srgbClr val="02165E"/>
              </a:solidFill>
              <a:latin typeface="Bloom Speak OT"/>
            </a:endParaRPr>
          </a:p>
          <a:p>
            <a:pPr marL="342900" lvl="0" indent="-342900">
              <a:lnSpc>
                <a:spcPct val="107000"/>
              </a:lnSpc>
              <a:buFont typeface="Symbol" panose="05050102010706020507" pitchFamily="18" charset="2"/>
              <a:buChar char=""/>
            </a:pPr>
            <a:r>
              <a:rPr lang="cy-GB" sz="2000">
                <a:solidFill>
                  <a:srgbClr val="02165E"/>
                </a:solidFill>
                <a:latin typeface="Bloom Speak OT"/>
              </a:rPr>
              <a:t>Rhoi esiamplau o wasanaethau sy’n cael eu darparu gan y cefnfor a’u categoreiddio. </a:t>
            </a:r>
          </a:p>
          <a:p>
            <a:pPr marL="342900" lvl="0" indent="-342900">
              <a:lnSpc>
                <a:spcPct val="107000"/>
              </a:lnSpc>
              <a:buFont typeface="Symbol" panose="05050102010706020507" pitchFamily="18" charset="2"/>
              <a:buChar char=""/>
            </a:pPr>
            <a:endParaRPr lang="cy-GB" sz="2000">
              <a:solidFill>
                <a:srgbClr val="02165E"/>
              </a:solidFill>
              <a:latin typeface="Bloom Speak OT"/>
            </a:endParaRPr>
          </a:p>
          <a:p>
            <a:pPr marL="342900" lvl="0" indent="-342900">
              <a:lnSpc>
                <a:spcPct val="107000"/>
              </a:lnSpc>
              <a:buFont typeface="Symbol" panose="05050102010706020507" pitchFamily="18" charset="2"/>
              <a:buChar char=""/>
            </a:pPr>
            <a:r>
              <a:rPr lang="cy-GB" sz="2000">
                <a:solidFill>
                  <a:srgbClr val="02165E"/>
                </a:solidFill>
                <a:latin typeface="Bloom Speak OT"/>
              </a:rPr>
              <a:t>Creu taflen i addysgu a hysbysu eraill am werth gwasanaethau ecosystem. </a:t>
            </a:r>
          </a:p>
        </p:txBody>
      </p:sp>
    </p:spTree>
    <p:extLst>
      <p:ext uri="{BB962C8B-B14F-4D97-AF65-F5344CB8AC3E}">
        <p14:creationId xmlns:p14="http://schemas.microsoft.com/office/powerpoint/2010/main" val="3912042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Map&#10;&#10;Description automatically generated">
            <a:extLst>
              <a:ext uri="{FF2B5EF4-FFF2-40B4-BE49-F238E27FC236}">
                <a16:creationId xmlns:a16="http://schemas.microsoft.com/office/drawing/2014/main" id="{6BD404C1-FC47-40AE-8422-3A7DFD02BB72}"/>
              </a:ext>
            </a:extLst>
          </p:cNvPr>
          <p:cNvPicPr>
            <a:picLocks noChangeAspect="1"/>
          </p:cNvPicPr>
          <p:nvPr/>
        </p:nvPicPr>
        <p:blipFill>
          <a:blip r:embed="rId3"/>
          <a:stretch>
            <a:fillRect/>
          </a:stretch>
        </p:blipFill>
        <p:spPr>
          <a:xfrm rot="5400000">
            <a:off x="759662" y="84357"/>
            <a:ext cx="4496190" cy="6111770"/>
          </a:xfrm>
          <a:prstGeom prst="rect">
            <a:avLst/>
          </a:prstGeom>
        </p:spPr>
      </p:pic>
      <p:pic>
        <p:nvPicPr>
          <p:cNvPr id="5" name="Picture 4" descr="Map&#10;&#10;Description automatically generated">
            <a:extLst>
              <a:ext uri="{FF2B5EF4-FFF2-40B4-BE49-F238E27FC236}">
                <a16:creationId xmlns:a16="http://schemas.microsoft.com/office/drawing/2014/main" id="{5994393E-0224-425F-A005-184D05F80918}"/>
              </a:ext>
            </a:extLst>
          </p:cNvPr>
          <p:cNvPicPr>
            <a:picLocks noChangeAspect="1"/>
          </p:cNvPicPr>
          <p:nvPr/>
        </p:nvPicPr>
        <p:blipFill rotWithShape="1">
          <a:blip r:embed="rId4"/>
          <a:srcRect b="3042"/>
          <a:stretch/>
        </p:blipFill>
        <p:spPr>
          <a:xfrm rot="5400000">
            <a:off x="6811809" y="190432"/>
            <a:ext cx="4632021" cy="6128357"/>
          </a:xfrm>
          <a:prstGeom prst="rect">
            <a:avLst/>
          </a:prstGeom>
        </p:spPr>
      </p:pic>
    </p:spTree>
    <p:extLst>
      <p:ext uri="{BB962C8B-B14F-4D97-AF65-F5344CB8AC3E}">
        <p14:creationId xmlns:p14="http://schemas.microsoft.com/office/powerpoint/2010/main" val="2152968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Map&#10;&#10;Description automatically generated">
            <a:extLst>
              <a:ext uri="{FF2B5EF4-FFF2-40B4-BE49-F238E27FC236}">
                <a16:creationId xmlns:a16="http://schemas.microsoft.com/office/drawing/2014/main" id="{3E0CA0CB-393B-438F-82B7-D311546700D0}"/>
              </a:ext>
            </a:extLst>
          </p:cNvPr>
          <p:cNvPicPr>
            <a:picLocks noChangeAspect="1"/>
          </p:cNvPicPr>
          <p:nvPr/>
        </p:nvPicPr>
        <p:blipFill>
          <a:blip r:embed="rId3"/>
          <a:stretch>
            <a:fillRect/>
          </a:stretch>
        </p:blipFill>
        <p:spPr>
          <a:xfrm>
            <a:off x="3477126" y="-24129"/>
            <a:ext cx="4939365" cy="6512824"/>
          </a:xfrm>
          <a:prstGeom prst="rect">
            <a:avLst/>
          </a:prstGeom>
        </p:spPr>
      </p:pic>
    </p:spTree>
    <p:extLst>
      <p:ext uri="{BB962C8B-B14F-4D97-AF65-F5344CB8AC3E}">
        <p14:creationId xmlns:p14="http://schemas.microsoft.com/office/powerpoint/2010/main" val="3372068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Map&#10;&#10;Description automatically generated">
            <a:extLst>
              <a:ext uri="{FF2B5EF4-FFF2-40B4-BE49-F238E27FC236}">
                <a16:creationId xmlns:a16="http://schemas.microsoft.com/office/drawing/2014/main" id="{94D400BB-8320-4090-9378-B5F4E291ED47}"/>
              </a:ext>
            </a:extLst>
          </p:cNvPr>
          <p:cNvPicPr>
            <a:picLocks noChangeAspect="1"/>
          </p:cNvPicPr>
          <p:nvPr/>
        </p:nvPicPr>
        <p:blipFill>
          <a:blip r:embed="rId3"/>
          <a:stretch>
            <a:fillRect/>
          </a:stretch>
        </p:blipFill>
        <p:spPr>
          <a:xfrm>
            <a:off x="6359067" y="150589"/>
            <a:ext cx="4709770" cy="6475934"/>
          </a:xfrm>
          <a:prstGeom prst="rect">
            <a:avLst/>
          </a:prstGeom>
        </p:spPr>
      </p:pic>
      <p:pic>
        <p:nvPicPr>
          <p:cNvPr id="5" name="Picture 4" descr="Map&#10;&#10;Description automatically generated">
            <a:extLst>
              <a:ext uri="{FF2B5EF4-FFF2-40B4-BE49-F238E27FC236}">
                <a16:creationId xmlns:a16="http://schemas.microsoft.com/office/drawing/2014/main" id="{85AC95F5-8571-4177-838D-D2FECFE7133F}"/>
              </a:ext>
            </a:extLst>
          </p:cNvPr>
          <p:cNvPicPr>
            <a:picLocks noChangeAspect="1"/>
          </p:cNvPicPr>
          <p:nvPr/>
        </p:nvPicPr>
        <p:blipFill>
          <a:blip r:embed="rId4"/>
          <a:stretch>
            <a:fillRect/>
          </a:stretch>
        </p:blipFill>
        <p:spPr>
          <a:xfrm>
            <a:off x="709863" y="171030"/>
            <a:ext cx="4767007" cy="6435051"/>
          </a:xfrm>
          <a:prstGeom prst="rect">
            <a:avLst/>
          </a:prstGeom>
        </p:spPr>
      </p:pic>
    </p:spTree>
    <p:extLst>
      <p:ext uri="{BB962C8B-B14F-4D97-AF65-F5344CB8AC3E}">
        <p14:creationId xmlns:p14="http://schemas.microsoft.com/office/powerpoint/2010/main" val="3094779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Map&#10;&#10;Description automatically generated">
            <a:extLst>
              <a:ext uri="{FF2B5EF4-FFF2-40B4-BE49-F238E27FC236}">
                <a16:creationId xmlns:a16="http://schemas.microsoft.com/office/drawing/2014/main" id="{9EB015FD-D096-45C4-A78B-63B2A30E4789}"/>
              </a:ext>
            </a:extLst>
          </p:cNvPr>
          <p:cNvPicPr>
            <a:picLocks noChangeAspect="1"/>
          </p:cNvPicPr>
          <p:nvPr/>
        </p:nvPicPr>
        <p:blipFill>
          <a:blip r:embed="rId3"/>
          <a:stretch>
            <a:fillRect/>
          </a:stretch>
        </p:blipFill>
        <p:spPr>
          <a:xfrm>
            <a:off x="357359" y="469843"/>
            <a:ext cx="4138019" cy="5837426"/>
          </a:xfrm>
          <a:prstGeom prst="rect">
            <a:avLst/>
          </a:prstGeom>
        </p:spPr>
      </p:pic>
      <p:pic>
        <p:nvPicPr>
          <p:cNvPr id="8" name="Picture 7" descr="Map&#10;&#10;Description automatically generated">
            <a:extLst>
              <a:ext uri="{FF2B5EF4-FFF2-40B4-BE49-F238E27FC236}">
                <a16:creationId xmlns:a16="http://schemas.microsoft.com/office/drawing/2014/main" id="{CCC5B0D4-2B24-42AA-94B8-3BFA934D6CFA}"/>
              </a:ext>
            </a:extLst>
          </p:cNvPr>
          <p:cNvPicPr>
            <a:picLocks noChangeAspect="1"/>
          </p:cNvPicPr>
          <p:nvPr/>
        </p:nvPicPr>
        <p:blipFill>
          <a:blip r:embed="rId4"/>
          <a:stretch>
            <a:fillRect/>
          </a:stretch>
        </p:blipFill>
        <p:spPr>
          <a:xfrm rot="5400000">
            <a:off x="5635921" y="-303246"/>
            <a:ext cx="5310612" cy="7086828"/>
          </a:xfrm>
          <a:prstGeom prst="rect">
            <a:avLst/>
          </a:prstGeom>
        </p:spPr>
      </p:pic>
    </p:spTree>
    <p:extLst>
      <p:ext uri="{BB962C8B-B14F-4D97-AF65-F5344CB8AC3E}">
        <p14:creationId xmlns:p14="http://schemas.microsoft.com/office/powerpoint/2010/main" val="646815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Map&#10;&#10;Description automatically generated">
            <a:extLst>
              <a:ext uri="{FF2B5EF4-FFF2-40B4-BE49-F238E27FC236}">
                <a16:creationId xmlns:a16="http://schemas.microsoft.com/office/drawing/2014/main" id="{7C7EC43E-AE67-4927-926F-4B3728ECB328}"/>
              </a:ext>
            </a:extLst>
          </p:cNvPr>
          <p:cNvPicPr>
            <a:picLocks noChangeAspect="1"/>
          </p:cNvPicPr>
          <p:nvPr/>
        </p:nvPicPr>
        <p:blipFill>
          <a:blip r:embed="rId3"/>
          <a:stretch>
            <a:fillRect/>
          </a:stretch>
        </p:blipFill>
        <p:spPr>
          <a:xfrm>
            <a:off x="144378" y="642088"/>
            <a:ext cx="3939993" cy="5573824"/>
          </a:xfrm>
          <a:prstGeom prst="rect">
            <a:avLst/>
          </a:prstGeom>
        </p:spPr>
      </p:pic>
      <p:pic>
        <p:nvPicPr>
          <p:cNvPr id="9" name="Picture 8" descr="Map&#10;&#10;Description automatically generated">
            <a:extLst>
              <a:ext uri="{FF2B5EF4-FFF2-40B4-BE49-F238E27FC236}">
                <a16:creationId xmlns:a16="http://schemas.microsoft.com/office/drawing/2014/main" id="{65F6015D-9991-4CCD-B9C9-2C92E7503D61}"/>
              </a:ext>
            </a:extLst>
          </p:cNvPr>
          <p:cNvPicPr>
            <a:picLocks noChangeAspect="1"/>
          </p:cNvPicPr>
          <p:nvPr/>
        </p:nvPicPr>
        <p:blipFill>
          <a:blip r:embed="rId4"/>
          <a:stretch>
            <a:fillRect/>
          </a:stretch>
        </p:blipFill>
        <p:spPr>
          <a:xfrm>
            <a:off x="4055397" y="669633"/>
            <a:ext cx="3961618" cy="5573824"/>
          </a:xfrm>
          <a:prstGeom prst="rect">
            <a:avLst/>
          </a:prstGeom>
        </p:spPr>
      </p:pic>
      <p:pic>
        <p:nvPicPr>
          <p:cNvPr id="11" name="Picture 10" descr="Map&#10;&#10;Description automatically generated">
            <a:extLst>
              <a:ext uri="{FF2B5EF4-FFF2-40B4-BE49-F238E27FC236}">
                <a16:creationId xmlns:a16="http://schemas.microsoft.com/office/drawing/2014/main" id="{9F537A28-E36F-4404-B56B-EFC93E61CDB0}"/>
              </a:ext>
            </a:extLst>
          </p:cNvPr>
          <p:cNvPicPr>
            <a:picLocks noChangeAspect="1"/>
          </p:cNvPicPr>
          <p:nvPr/>
        </p:nvPicPr>
        <p:blipFill>
          <a:blip r:embed="rId5"/>
          <a:stretch>
            <a:fillRect/>
          </a:stretch>
        </p:blipFill>
        <p:spPr>
          <a:xfrm>
            <a:off x="7995390" y="669633"/>
            <a:ext cx="4099037" cy="5660576"/>
          </a:xfrm>
          <a:prstGeom prst="rect">
            <a:avLst/>
          </a:prstGeom>
        </p:spPr>
      </p:pic>
    </p:spTree>
    <p:extLst>
      <p:ext uri="{BB962C8B-B14F-4D97-AF65-F5344CB8AC3E}">
        <p14:creationId xmlns:p14="http://schemas.microsoft.com/office/powerpoint/2010/main" val="4071067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Map&#10;&#10;Description automatically generated">
            <a:extLst>
              <a:ext uri="{FF2B5EF4-FFF2-40B4-BE49-F238E27FC236}">
                <a16:creationId xmlns:a16="http://schemas.microsoft.com/office/drawing/2014/main" id="{C8F456E3-DB69-432A-B3A5-7419DBAE5131}"/>
              </a:ext>
            </a:extLst>
          </p:cNvPr>
          <p:cNvPicPr>
            <a:picLocks noChangeAspect="1"/>
          </p:cNvPicPr>
          <p:nvPr/>
        </p:nvPicPr>
        <p:blipFill>
          <a:blip r:embed="rId3"/>
          <a:stretch>
            <a:fillRect/>
          </a:stretch>
        </p:blipFill>
        <p:spPr>
          <a:xfrm>
            <a:off x="777688" y="103701"/>
            <a:ext cx="4624675" cy="6569710"/>
          </a:xfrm>
          <a:prstGeom prst="rect">
            <a:avLst/>
          </a:prstGeom>
        </p:spPr>
      </p:pic>
      <p:pic>
        <p:nvPicPr>
          <p:cNvPr id="8" name="Picture 7" descr="Map&#10;&#10;Description automatically generated">
            <a:extLst>
              <a:ext uri="{FF2B5EF4-FFF2-40B4-BE49-F238E27FC236}">
                <a16:creationId xmlns:a16="http://schemas.microsoft.com/office/drawing/2014/main" id="{DA924855-5A8E-421F-B4FD-54A87A4E6797}"/>
              </a:ext>
            </a:extLst>
          </p:cNvPr>
          <p:cNvPicPr>
            <a:picLocks noChangeAspect="1"/>
          </p:cNvPicPr>
          <p:nvPr/>
        </p:nvPicPr>
        <p:blipFill>
          <a:blip r:embed="rId4"/>
          <a:stretch>
            <a:fillRect/>
          </a:stretch>
        </p:blipFill>
        <p:spPr>
          <a:xfrm>
            <a:off x="6790933" y="156667"/>
            <a:ext cx="4574588" cy="6544666"/>
          </a:xfrm>
          <a:prstGeom prst="rect">
            <a:avLst/>
          </a:prstGeom>
        </p:spPr>
      </p:pic>
    </p:spTree>
    <p:extLst>
      <p:ext uri="{BB962C8B-B14F-4D97-AF65-F5344CB8AC3E}">
        <p14:creationId xmlns:p14="http://schemas.microsoft.com/office/powerpoint/2010/main" val="3389187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Map&#10;&#10;Description automatically generated">
            <a:extLst>
              <a:ext uri="{FF2B5EF4-FFF2-40B4-BE49-F238E27FC236}">
                <a16:creationId xmlns:a16="http://schemas.microsoft.com/office/drawing/2014/main" id="{29877D37-7B5B-4B80-99FE-25FF3C7A1C9D}"/>
              </a:ext>
            </a:extLst>
          </p:cNvPr>
          <p:cNvPicPr>
            <a:picLocks noChangeAspect="1"/>
          </p:cNvPicPr>
          <p:nvPr/>
        </p:nvPicPr>
        <p:blipFill>
          <a:blip r:embed="rId3"/>
          <a:stretch>
            <a:fillRect/>
          </a:stretch>
        </p:blipFill>
        <p:spPr>
          <a:xfrm>
            <a:off x="562811" y="63001"/>
            <a:ext cx="4669102" cy="6731997"/>
          </a:xfrm>
          <a:prstGeom prst="rect">
            <a:avLst/>
          </a:prstGeom>
        </p:spPr>
      </p:pic>
      <p:pic>
        <p:nvPicPr>
          <p:cNvPr id="5" name="Picture 4" descr="Map&#10;&#10;Description automatically generated">
            <a:extLst>
              <a:ext uri="{FF2B5EF4-FFF2-40B4-BE49-F238E27FC236}">
                <a16:creationId xmlns:a16="http://schemas.microsoft.com/office/drawing/2014/main" id="{8A89964A-90C2-4DCC-94DC-6A99EF03E0A0}"/>
              </a:ext>
            </a:extLst>
          </p:cNvPr>
          <p:cNvPicPr>
            <a:picLocks noChangeAspect="1"/>
          </p:cNvPicPr>
          <p:nvPr/>
        </p:nvPicPr>
        <p:blipFill>
          <a:blip r:embed="rId4"/>
          <a:stretch>
            <a:fillRect/>
          </a:stretch>
        </p:blipFill>
        <p:spPr>
          <a:xfrm>
            <a:off x="6821906" y="40444"/>
            <a:ext cx="4686081" cy="6706529"/>
          </a:xfrm>
          <a:prstGeom prst="rect">
            <a:avLst/>
          </a:prstGeom>
        </p:spPr>
      </p:pic>
    </p:spTree>
    <p:extLst>
      <p:ext uri="{BB962C8B-B14F-4D97-AF65-F5344CB8AC3E}">
        <p14:creationId xmlns:p14="http://schemas.microsoft.com/office/powerpoint/2010/main" val="2673074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Map&#10;&#10;Description automatically generated">
            <a:extLst>
              <a:ext uri="{FF2B5EF4-FFF2-40B4-BE49-F238E27FC236}">
                <a16:creationId xmlns:a16="http://schemas.microsoft.com/office/drawing/2014/main" id="{529EB985-999E-420B-87A1-6309547E8CC6}"/>
              </a:ext>
            </a:extLst>
          </p:cNvPr>
          <p:cNvPicPr>
            <a:picLocks noChangeAspect="1"/>
          </p:cNvPicPr>
          <p:nvPr/>
        </p:nvPicPr>
        <p:blipFill>
          <a:blip r:embed="rId3"/>
          <a:stretch>
            <a:fillRect/>
          </a:stretch>
        </p:blipFill>
        <p:spPr>
          <a:xfrm>
            <a:off x="3931732" y="342632"/>
            <a:ext cx="4328535" cy="6172735"/>
          </a:xfrm>
          <a:prstGeom prst="rect">
            <a:avLst/>
          </a:prstGeom>
        </p:spPr>
      </p:pic>
    </p:spTree>
    <p:extLst>
      <p:ext uri="{BB962C8B-B14F-4D97-AF65-F5344CB8AC3E}">
        <p14:creationId xmlns:p14="http://schemas.microsoft.com/office/powerpoint/2010/main" val="3162872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51B3B-B66E-496F-AB2C-DA5199C45998}"/>
              </a:ext>
            </a:extLst>
          </p:cNvPr>
          <p:cNvPicPr>
            <a:picLocks noChangeAspect="1"/>
          </p:cNvPicPr>
          <p:nvPr/>
        </p:nvPicPr>
        <p:blipFill rotWithShape="1">
          <a:blip r:embed="rId2"/>
          <a:srcRect l="40234" t="53118" r="11119" b="32967"/>
          <a:stretch/>
        </p:blipFill>
        <p:spPr>
          <a:xfrm>
            <a:off x="4396154" y="4888523"/>
            <a:ext cx="7795846" cy="1969477"/>
          </a:xfrm>
          <a:prstGeom prst="rect">
            <a:avLst/>
          </a:prstGeom>
        </p:spPr>
      </p:pic>
      <p:sp>
        <p:nvSpPr>
          <p:cNvPr id="2" name="Rectangle 1">
            <a:extLst>
              <a:ext uri="{FF2B5EF4-FFF2-40B4-BE49-F238E27FC236}">
                <a16:creationId xmlns:a16="http://schemas.microsoft.com/office/drawing/2014/main" id="{BD48BCF3-E2D8-49A7-8DA1-CA390C97FE6D}"/>
              </a:ext>
            </a:extLst>
          </p:cNvPr>
          <p:cNvSpPr/>
          <p:nvPr/>
        </p:nvSpPr>
        <p:spPr>
          <a:xfrm>
            <a:off x="339212" y="4819793"/>
            <a:ext cx="1946787" cy="1969477"/>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26B637BA-78A5-4FEB-A97D-2E05544475B8}"/>
              </a:ext>
            </a:extLst>
          </p:cNvPr>
          <p:cNvPicPr>
            <a:picLocks noChangeAspect="1"/>
          </p:cNvPicPr>
          <p:nvPr/>
        </p:nvPicPr>
        <p:blipFill>
          <a:blip r:embed="rId3"/>
          <a:stretch>
            <a:fillRect/>
          </a:stretch>
        </p:blipFill>
        <p:spPr>
          <a:xfrm>
            <a:off x="9906001" y="4819793"/>
            <a:ext cx="2285999" cy="2285999"/>
          </a:xfrm>
          <a:prstGeom prst="rect">
            <a:avLst/>
          </a:prstGeom>
        </p:spPr>
      </p:pic>
      <p:sp>
        <p:nvSpPr>
          <p:cNvPr id="7" name="Title 1">
            <a:extLst>
              <a:ext uri="{FF2B5EF4-FFF2-40B4-BE49-F238E27FC236}">
                <a16:creationId xmlns:a16="http://schemas.microsoft.com/office/drawing/2014/main" id="{88B9A5B6-FDA5-426C-BF29-E553038219D3}"/>
              </a:ext>
            </a:extLst>
          </p:cNvPr>
          <p:cNvSpPr txBox="1">
            <a:spLocks/>
          </p:cNvSpPr>
          <p:nvPr/>
        </p:nvSpPr>
        <p:spPr>
          <a:xfrm>
            <a:off x="1524000" y="844407"/>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a:solidFill>
                  <a:schemeClr val="bg1"/>
                </a:solidFill>
                <a:latin typeface="Bloom Speak OT Heavy" panose="00000500000000000000" pitchFamily="50" charset="0"/>
              </a:rPr>
              <a:t>GWEITHGAREDD 2</a:t>
            </a:r>
            <a:endParaRPr lang="en-US" sz="720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2243806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text&#10;&#10;Description automatically generated">
            <a:extLst>
              <a:ext uri="{FF2B5EF4-FFF2-40B4-BE49-F238E27FC236}">
                <a16:creationId xmlns:a16="http://schemas.microsoft.com/office/drawing/2014/main" id="{04383BD5-7971-AEF9-C040-C13694C641D3}"/>
              </a:ext>
            </a:extLst>
          </p:cNvPr>
          <p:cNvPicPr>
            <a:picLocks noChangeAspect="1"/>
          </p:cNvPicPr>
          <p:nvPr/>
        </p:nvPicPr>
        <p:blipFill rotWithShape="1">
          <a:blip r:embed="rId3"/>
          <a:srcRect t="20144"/>
          <a:stretch/>
        </p:blipFill>
        <p:spPr>
          <a:xfrm>
            <a:off x="243206" y="61820"/>
            <a:ext cx="5723961" cy="6475465"/>
          </a:xfrm>
          <a:prstGeom prst="rect">
            <a:avLst/>
          </a:prstGeom>
        </p:spPr>
      </p:pic>
      <p:pic>
        <p:nvPicPr>
          <p:cNvPr id="5" name="Picture 4" descr="Website&#10;&#10;Description automatically generated with medium confidence">
            <a:extLst>
              <a:ext uri="{FF2B5EF4-FFF2-40B4-BE49-F238E27FC236}">
                <a16:creationId xmlns:a16="http://schemas.microsoft.com/office/drawing/2014/main" id="{4AE26065-73C8-C90A-578C-9E07F24BCE09}"/>
              </a:ext>
            </a:extLst>
          </p:cNvPr>
          <p:cNvPicPr>
            <a:picLocks noChangeAspect="1"/>
          </p:cNvPicPr>
          <p:nvPr/>
        </p:nvPicPr>
        <p:blipFill rotWithShape="1">
          <a:blip r:embed="rId4"/>
          <a:srcRect t="14392"/>
          <a:stretch/>
        </p:blipFill>
        <p:spPr>
          <a:xfrm>
            <a:off x="6327276" y="61820"/>
            <a:ext cx="5363852" cy="6509042"/>
          </a:xfrm>
          <a:prstGeom prst="rect">
            <a:avLst/>
          </a:prstGeom>
        </p:spPr>
      </p:pic>
    </p:spTree>
    <p:extLst>
      <p:ext uri="{BB962C8B-B14F-4D97-AF65-F5344CB8AC3E}">
        <p14:creationId xmlns:p14="http://schemas.microsoft.com/office/powerpoint/2010/main" val="2612034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a:solidFill>
                  <a:schemeClr val="bg1"/>
                </a:solidFill>
              </a:rPr>
              <a:t>© Mark Kirkland via MCS</a:t>
            </a:r>
          </a:p>
        </p:txBody>
      </p:sp>
      <p:sp>
        <p:nvSpPr>
          <p:cNvPr id="10" name="TextBox 9"/>
          <p:cNvSpPr txBox="1"/>
          <p:nvPr/>
        </p:nvSpPr>
        <p:spPr>
          <a:xfrm>
            <a:off x="211874" y="0"/>
            <a:ext cx="10571356" cy="830997"/>
          </a:xfrm>
          <a:prstGeom prst="rect">
            <a:avLst/>
          </a:prstGeom>
          <a:noFill/>
        </p:spPr>
        <p:txBody>
          <a:bodyPr wrap="square" rtlCol="0">
            <a:spAutoFit/>
          </a:bodyPr>
          <a:lstStyle/>
          <a:p>
            <a:r>
              <a:rPr lang="en-GB" sz="4800">
                <a:solidFill>
                  <a:srgbClr val="02165E"/>
                </a:solidFill>
                <a:latin typeface="Bloom Speak OT Heavy" panose="00000500000000000000" pitchFamily="50" charset="0"/>
              </a:rPr>
              <a:t>Beth </a:t>
            </a:r>
            <a:r>
              <a:rPr lang="en-GB" sz="4800" err="1">
                <a:solidFill>
                  <a:srgbClr val="02165E"/>
                </a:solidFill>
                <a:latin typeface="Bloom Speak OT Heavy" panose="00000500000000000000" pitchFamily="50" charset="0"/>
              </a:rPr>
              <a:t>yw</a:t>
            </a:r>
            <a:r>
              <a:rPr lang="en-GB" sz="4800">
                <a:solidFill>
                  <a:srgbClr val="02165E"/>
                </a:solidFill>
                <a:latin typeface="Bloom Speak OT Heavy" panose="00000500000000000000" pitchFamily="50" charset="0"/>
              </a:rPr>
              <a:t> Ecosystem?</a:t>
            </a:r>
            <a:r>
              <a:rPr lang="en-GB" sz="4800">
                <a:latin typeface="Bloom Speak OT Heavy" panose="00000500000000000000" pitchFamily="50" charset="0"/>
              </a:rPr>
              <a:t> </a:t>
            </a:r>
          </a:p>
        </p:txBody>
      </p:sp>
      <p:sp>
        <p:nvSpPr>
          <p:cNvPr id="11" name="TextBox 10"/>
          <p:cNvSpPr txBox="1"/>
          <p:nvPr/>
        </p:nvSpPr>
        <p:spPr>
          <a:xfrm>
            <a:off x="10450286" y="6073296"/>
            <a:ext cx="1749834" cy="276999"/>
          </a:xfrm>
          <a:prstGeom prst="rect">
            <a:avLst/>
          </a:prstGeom>
          <a:noFill/>
        </p:spPr>
        <p:txBody>
          <a:bodyPr wrap="square" rtlCol="0">
            <a:spAutoFit/>
          </a:bodyPr>
          <a:lstStyle/>
          <a:p>
            <a:r>
              <a:rPr lang="en-GB" sz="1200">
                <a:solidFill>
                  <a:srgbClr val="02165E"/>
                </a:solidFill>
              </a:rPr>
              <a:t>© Mark Kirkland via MCS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873" y="1234701"/>
            <a:ext cx="7759337" cy="4367398"/>
          </a:xfrm>
          <a:prstGeom prst="rect">
            <a:avLst/>
          </a:prstGeom>
        </p:spPr>
      </p:pic>
    </p:spTree>
    <p:extLst>
      <p:ext uri="{BB962C8B-B14F-4D97-AF65-F5344CB8AC3E}">
        <p14:creationId xmlns:p14="http://schemas.microsoft.com/office/powerpoint/2010/main" val="357245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5756" y="75527"/>
            <a:ext cx="12136244" cy="461665"/>
          </a:xfrm>
          <a:prstGeom prst="rect">
            <a:avLst/>
          </a:prstGeom>
          <a:noFill/>
        </p:spPr>
        <p:txBody>
          <a:bodyPr wrap="square" rtlCol="0">
            <a:spAutoFit/>
          </a:bodyPr>
          <a:lstStyle/>
          <a:p>
            <a:pPr algn="ctr"/>
            <a:r>
              <a:rPr lang="en-GB" sz="2400" b="1" dirty="0" err="1">
                <a:solidFill>
                  <a:srgbClr val="02165E"/>
                </a:solidFill>
                <a:latin typeface="Bloom Speak OT Heavy" panose="00000500000000000000" pitchFamily="50" charset="0"/>
              </a:rPr>
              <a:t>Statws</a:t>
            </a:r>
            <a:r>
              <a:rPr lang="en-GB" sz="2400" b="1" dirty="0">
                <a:solidFill>
                  <a:srgbClr val="02165E"/>
                </a:solidFill>
                <a:latin typeface="Bloom Speak OT Heavy" panose="00000500000000000000" pitchFamily="50" charset="0"/>
              </a:rPr>
              <a:t> </a:t>
            </a:r>
            <a:r>
              <a:rPr lang="en-GB" sz="2400" b="1" dirty="0" err="1">
                <a:solidFill>
                  <a:srgbClr val="02165E"/>
                </a:solidFill>
                <a:latin typeface="Bloom Speak OT Heavy" panose="00000500000000000000" pitchFamily="50" charset="0"/>
              </a:rPr>
              <a:t>cadwraeth</a:t>
            </a:r>
            <a:r>
              <a:rPr lang="en-GB" sz="2400" b="1" dirty="0">
                <a:solidFill>
                  <a:srgbClr val="02165E"/>
                </a:solidFill>
                <a:latin typeface="Bloom Speak OT Heavy" panose="00000500000000000000" pitchFamily="50" charset="0"/>
              </a:rPr>
              <a:t> </a:t>
            </a:r>
            <a:r>
              <a:rPr lang="en-GB" sz="2400" b="1" dirty="0" err="1">
                <a:solidFill>
                  <a:srgbClr val="02165E"/>
                </a:solidFill>
                <a:latin typeface="Bloom Speak OT Heavy" panose="00000500000000000000" pitchFamily="50" charset="0"/>
              </a:rPr>
              <a:t>cynefinoedd</a:t>
            </a:r>
            <a:r>
              <a:rPr lang="en-GB" sz="2400" b="1" dirty="0">
                <a:solidFill>
                  <a:srgbClr val="02165E"/>
                </a:solidFill>
                <a:latin typeface="Bloom Speak OT Heavy" panose="00000500000000000000" pitchFamily="50" charset="0"/>
              </a:rPr>
              <a:t> </a:t>
            </a:r>
            <a:r>
              <a:rPr lang="en-GB" sz="2400" b="1" dirty="0" err="1">
                <a:solidFill>
                  <a:srgbClr val="02165E"/>
                </a:solidFill>
                <a:latin typeface="Bloom Speak OT Heavy" panose="00000500000000000000" pitchFamily="50" charset="0"/>
              </a:rPr>
              <a:t>fesul</a:t>
            </a:r>
            <a:r>
              <a:rPr lang="en-GB" sz="2400" b="1" dirty="0">
                <a:solidFill>
                  <a:srgbClr val="02165E"/>
                </a:solidFill>
                <a:latin typeface="Bloom Speak OT Heavy" panose="00000500000000000000" pitchFamily="50" charset="0"/>
              </a:rPr>
              <a:t> </a:t>
            </a:r>
            <a:r>
              <a:rPr lang="en-GB" sz="2400" b="1" dirty="0" err="1">
                <a:solidFill>
                  <a:srgbClr val="02165E"/>
                </a:solidFill>
                <a:latin typeface="Bloom Speak OT Heavy" panose="00000500000000000000" pitchFamily="50" charset="0"/>
              </a:rPr>
              <a:t>ardal</a:t>
            </a:r>
            <a:r>
              <a:rPr lang="en-GB" sz="2400" b="1" dirty="0">
                <a:solidFill>
                  <a:srgbClr val="02165E"/>
                </a:solidFill>
                <a:latin typeface="Bloom Speak OT Heavy" panose="00000500000000000000" pitchFamily="50" charset="0"/>
              </a:rPr>
              <a:t> </a:t>
            </a:r>
            <a:r>
              <a:rPr lang="en-GB" sz="2400" b="1" dirty="0" err="1">
                <a:solidFill>
                  <a:srgbClr val="02165E"/>
                </a:solidFill>
                <a:latin typeface="Bloom Speak OT Heavy" panose="00000500000000000000" pitchFamily="50" charset="0"/>
              </a:rPr>
              <a:t>fioddaearyddol</a:t>
            </a:r>
            <a:r>
              <a:rPr lang="en-GB" sz="2400" b="1" dirty="0">
                <a:solidFill>
                  <a:srgbClr val="02165E"/>
                </a:solidFill>
                <a:latin typeface="Bloom Speak OT Heavy" panose="00000500000000000000" pitchFamily="50" charset="0"/>
              </a:rPr>
              <a:t> </a:t>
            </a:r>
            <a:r>
              <a:rPr lang="en-GB" sz="2400" b="1" dirty="0" err="1">
                <a:solidFill>
                  <a:srgbClr val="02165E"/>
                </a:solidFill>
                <a:latin typeface="Bloom Speak OT Heavy" panose="00000500000000000000" pitchFamily="50" charset="0"/>
              </a:rPr>
              <a:t>mewn</a:t>
            </a:r>
            <a:r>
              <a:rPr lang="en-GB" sz="2400" b="1" dirty="0">
                <a:solidFill>
                  <a:srgbClr val="02165E"/>
                </a:solidFill>
                <a:latin typeface="Bloom Speak OT Heavy" panose="00000500000000000000" pitchFamily="50" charset="0"/>
              </a:rPr>
              <a:t> </a:t>
            </a:r>
            <a:r>
              <a:rPr lang="en-GB" sz="2400" b="1" dirty="0" err="1">
                <a:solidFill>
                  <a:srgbClr val="02165E"/>
                </a:solidFill>
                <a:latin typeface="Bloom Speak OT Heavy" panose="00000500000000000000" pitchFamily="50" charset="0"/>
              </a:rPr>
              <a:t>ecosystemau</a:t>
            </a:r>
            <a:r>
              <a:rPr lang="en-GB" sz="2400" b="1" dirty="0">
                <a:solidFill>
                  <a:srgbClr val="02165E"/>
                </a:solidFill>
                <a:latin typeface="Bloom Speak OT Heavy" panose="00000500000000000000" pitchFamily="50" charset="0"/>
              </a:rPr>
              <a:t> </a:t>
            </a:r>
            <a:r>
              <a:rPr lang="en-GB" sz="2400" b="1" dirty="0" err="1">
                <a:solidFill>
                  <a:srgbClr val="02165E"/>
                </a:solidFill>
                <a:latin typeface="Bloom Speak OT Heavy" panose="00000500000000000000" pitchFamily="50" charset="0"/>
              </a:rPr>
              <a:t>arfordirol</a:t>
            </a:r>
            <a:r>
              <a:rPr lang="en-GB" sz="2400" b="1" dirty="0">
                <a:solidFill>
                  <a:srgbClr val="02165E"/>
                </a:solidFill>
                <a:latin typeface="Bloom Speak OT Heavy" panose="00000500000000000000" pitchFamily="50" charset="0"/>
              </a:rPr>
              <a:t> </a:t>
            </a:r>
          </a:p>
        </p:txBody>
      </p:sp>
      <p:pic>
        <p:nvPicPr>
          <p:cNvPr id="6" name="Picture 5" descr="Chart&#10;&#10;Description automatically generated">
            <a:extLst>
              <a:ext uri="{FF2B5EF4-FFF2-40B4-BE49-F238E27FC236}">
                <a16:creationId xmlns:a16="http://schemas.microsoft.com/office/drawing/2014/main" id="{E8A26E5E-3EED-FCEF-59FF-BAE639757C2A}"/>
              </a:ext>
            </a:extLst>
          </p:cNvPr>
          <p:cNvPicPr>
            <a:picLocks noChangeAspect="1"/>
          </p:cNvPicPr>
          <p:nvPr/>
        </p:nvPicPr>
        <p:blipFill>
          <a:blip r:embed="rId3"/>
          <a:stretch>
            <a:fillRect/>
          </a:stretch>
        </p:blipFill>
        <p:spPr>
          <a:xfrm>
            <a:off x="659017" y="616371"/>
            <a:ext cx="10873965" cy="6201185"/>
          </a:xfrm>
          <a:prstGeom prst="rect">
            <a:avLst/>
          </a:prstGeom>
        </p:spPr>
      </p:pic>
    </p:spTree>
    <p:extLst>
      <p:ext uri="{BB962C8B-B14F-4D97-AF65-F5344CB8AC3E}">
        <p14:creationId xmlns:p14="http://schemas.microsoft.com/office/powerpoint/2010/main" val="90082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20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9563100" y="6477000"/>
            <a:ext cx="2628900" cy="381000"/>
          </a:xfrm>
          <a:prstGeom prst="rect">
            <a:avLst/>
          </a:prstGeom>
          <a:noFill/>
        </p:spPr>
        <p:txBody>
          <a:bodyPr wrap="square" rtlCol="0">
            <a:spAutoFit/>
          </a:bodyPr>
          <a:lstStyle/>
          <a:p>
            <a:r>
              <a:rPr lang="en-GB">
                <a:solidFill>
                  <a:schemeClr val="bg1"/>
                </a:solidFill>
              </a:rPr>
              <a:t>© Mark Kirkland via MCS</a:t>
            </a:r>
          </a:p>
        </p:txBody>
      </p:sp>
      <p:sp>
        <p:nvSpPr>
          <p:cNvPr id="10" name="TextBox 9"/>
          <p:cNvSpPr txBox="1"/>
          <p:nvPr/>
        </p:nvSpPr>
        <p:spPr>
          <a:xfrm>
            <a:off x="130628" y="0"/>
            <a:ext cx="12061372" cy="830997"/>
          </a:xfrm>
          <a:prstGeom prst="rect">
            <a:avLst/>
          </a:prstGeom>
          <a:noFill/>
        </p:spPr>
        <p:txBody>
          <a:bodyPr wrap="square" rtlCol="0">
            <a:spAutoFit/>
          </a:bodyPr>
          <a:lstStyle/>
          <a:p>
            <a:r>
              <a:rPr lang="en-GB" sz="4800">
                <a:solidFill>
                  <a:srgbClr val="02165E"/>
                </a:solidFill>
                <a:latin typeface="Bloom Speak OT Heavy" panose="00000500000000000000" pitchFamily="50" charset="0"/>
              </a:rPr>
              <a:t>Beth </a:t>
            </a:r>
            <a:r>
              <a:rPr lang="en-GB" sz="4800" err="1">
                <a:solidFill>
                  <a:srgbClr val="02165E"/>
                </a:solidFill>
                <a:latin typeface="Bloom Speak OT Heavy" panose="00000500000000000000" pitchFamily="50" charset="0"/>
              </a:rPr>
              <a:t>yw</a:t>
            </a:r>
            <a:r>
              <a:rPr lang="en-GB" sz="4800">
                <a:solidFill>
                  <a:srgbClr val="02165E"/>
                </a:solidFill>
                <a:latin typeface="Bloom Speak OT Heavy" panose="00000500000000000000" pitchFamily="50" charset="0"/>
              </a:rPr>
              <a:t> </a:t>
            </a:r>
            <a:r>
              <a:rPr lang="en-GB" sz="4800" err="1">
                <a:solidFill>
                  <a:srgbClr val="02165E"/>
                </a:solidFill>
                <a:latin typeface="Bloom Speak OT Heavy" panose="00000500000000000000" pitchFamily="50" charset="0"/>
              </a:rPr>
              <a:t>Gwasanaethau</a:t>
            </a:r>
            <a:r>
              <a:rPr lang="en-GB" sz="4800">
                <a:solidFill>
                  <a:srgbClr val="02165E"/>
                </a:solidFill>
                <a:latin typeface="Bloom Speak OT Heavy" panose="00000500000000000000" pitchFamily="50" charset="0"/>
              </a:rPr>
              <a:t> </a:t>
            </a:r>
            <a:r>
              <a:rPr lang="en-GB" sz="4800" err="1">
                <a:solidFill>
                  <a:srgbClr val="02165E"/>
                </a:solidFill>
                <a:latin typeface="Bloom Speak OT Heavy" panose="00000500000000000000" pitchFamily="50" charset="0"/>
              </a:rPr>
              <a:t>Ecosystemau</a:t>
            </a:r>
            <a:r>
              <a:rPr lang="en-GB" sz="4800">
                <a:solidFill>
                  <a:srgbClr val="02165E"/>
                </a:solidFill>
                <a:latin typeface="Bloom Speak OT Heavy" panose="00000500000000000000" pitchFamily="50" charset="0"/>
              </a:rPr>
              <a:t>? </a:t>
            </a:r>
          </a:p>
        </p:txBody>
      </p:sp>
      <p:pic>
        <p:nvPicPr>
          <p:cNvPr id="2" name="BCH1Gre3Mg0"/>
          <p:cNvPicPr>
            <a:picLocks noRot="1" noChangeAspect="1"/>
          </p:cNvPicPr>
          <p:nvPr>
            <a:videoFile r:link="rId1"/>
          </p:nvPr>
        </p:nvPicPr>
        <p:blipFill>
          <a:blip r:embed="rId4"/>
          <a:stretch>
            <a:fillRect/>
          </a:stretch>
        </p:blipFill>
        <p:spPr>
          <a:xfrm>
            <a:off x="974607" y="1107996"/>
            <a:ext cx="10156237" cy="5712883"/>
          </a:xfrm>
          <a:prstGeom prst="rect">
            <a:avLst/>
          </a:prstGeom>
        </p:spPr>
      </p:pic>
    </p:spTree>
    <p:extLst>
      <p:ext uri="{BB962C8B-B14F-4D97-AF65-F5344CB8AC3E}">
        <p14:creationId xmlns:p14="http://schemas.microsoft.com/office/powerpoint/2010/main" val="1127302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51B3B-B66E-496F-AB2C-DA5199C45998}"/>
              </a:ext>
            </a:extLst>
          </p:cNvPr>
          <p:cNvPicPr>
            <a:picLocks noChangeAspect="1"/>
          </p:cNvPicPr>
          <p:nvPr/>
        </p:nvPicPr>
        <p:blipFill rotWithShape="1">
          <a:blip r:embed="rId2"/>
          <a:srcRect l="40234" t="53118" r="11119" b="32967"/>
          <a:stretch/>
        </p:blipFill>
        <p:spPr>
          <a:xfrm>
            <a:off x="4396154" y="4888523"/>
            <a:ext cx="7795846" cy="1969477"/>
          </a:xfrm>
          <a:prstGeom prst="rect">
            <a:avLst/>
          </a:prstGeom>
        </p:spPr>
      </p:pic>
      <p:sp>
        <p:nvSpPr>
          <p:cNvPr id="2" name="Rectangle 1">
            <a:extLst>
              <a:ext uri="{FF2B5EF4-FFF2-40B4-BE49-F238E27FC236}">
                <a16:creationId xmlns:a16="http://schemas.microsoft.com/office/drawing/2014/main" id="{BD48BCF3-E2D8-49A7-8DA1-CA390C97FE6D}"/>
              </a:ext>
            </a:extLst>
          </p:cNvPr>
          <p:cNvSpPr/>
          <p:nvPr/>
        </p:nvSpPr>
        <p:spPr>
          <a:xfrm>
            <a:off x="339212" y="4819793"/>
            <a:ext cx="1946787" cy="1969477"/>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26B637BA-78A5-4FEB-A97D-2E05544475B8}"/>
              </a:ext>
            </a:extLst>
          </p:cNvPr>
          <p:cNvPicPr>
            <a:picLocks noChangeAspect="1"/>
          </p:cNvPicPr>
          <p:nvPr/>
        </p:nvPicPr>
        <p:blipFill>
          <a:blip r:embed="rId3"/>
          <a:stretch>
            <a:fillRect/>
          </a:stretch>
        </p:blipFill>
        <p:spPr>
          <a:xfrm>
            <a:off x="9906001" y="4819793"/>
            <a:ext cx="2285999" cy="2285999"/>
          </a:xfrm>
          <a:prstGeom prst="rect">
            <a:avLst/>
          </a:prstGeom>
        </p:spPr>
      </p:pic>
      <p:sp>
        <p:nvSpPr>
          <p:cNvPr id="7" name="Title 1">
            <a:extLst>
              <a:ext uri="{FF2B5EF4-FFF2-40B4-BE49-F238E27FC236}">
                <a16:creationId xmlns:a16="http://schemas.microsoft.com/office/drawing/2014/main" id="{47E8A916-427B-4488-A7C0-AF1F551AE231}"/>
              </a:ext>
            </a:extLst>
          </p:cNvPr>
          <p:cNvSpPr txBox="1">
            <a:spLocks/>
          </p:cNvSpPr>
          <p:nvPr/>
        </p:nvSpPr>
        <p:spPr>
          <a:xfrm>
            <a:off x="873091" y="1627123"/>
            <a:ext cx="10075816" cy="153898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7200">
                <a:solidFill>
                  <a:schemeClr val="bg1"/>
                </a:solidFill>
                <a:latin typeface="Bloom Speak OT Heavy" panose="00000500000000000000" pitchFamily="50" charset="0"/>
              </a:rPr>
              <a:t>CARDIAU ECOSYSTEM</a:t>
            </a:r>
            <a:endParaRPr lang="en-US" sz="720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2850856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a:solidFill>
                  <a:schemeClr val="bg1"/>
                </a:solidFill>
              </a:rPr>
              <a:t>© Mark Kirkland via MCS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 t="10613" r="25956" b="14178"/>
          <a:stretch/>
        </p:blipFill>
        <p:spPr>
          <a:xfrm>
            <a:off x="1" y="994947"/>
            <a:ext cx="5917474" cy="4507923"/>
          </a:xfrm>
          <a:prstGeom prst="rect">
            <a:avLst/>
          </a:prstGeom>
        </p:spPr>
      </p:pic>
      <p:sp>
        <p:nvSpPr>
          <p:cNvPr id="7" name="TextBox 6"/>
          <p:cNvSpPr txBox="1"/>
          <p:nvPr/>
        </p:nvSpPr>
        <p:spPr>
          <a:xfrm>
            <a:off x="0" y="-20716"/>
            <a:ext cx="4249271" cy="1015663"/>
          </a:xfrm>
          <a:prstGeom prst="rect">
            <a:avLst/>
          </a:prstGeom>
          <a:noFill/>
        </p:spPr>
        <p:txBody>
          <a:bodyPr wrap="square" rtlCol="0">
            <a:spAutoFit/>
          </a:bodyPr>
          <a:lstStyle/>
          <a:p>
            <a:r>
              <a:rPr lang="cy-GB" sz="6000">
                <a:solidFill>
                  <a:srgbClr val="02165E"/>
                </a:solidFill>
                <a:latin typeface="Bloom Speak OT Heavy" panose="00000500000000000000" pitchFamily="50" charset="0"/>
              </a:rPr>
              <a:t>M</a:t>
            </a:r>
            <a:r>
              <a:rPr lang="en-GB" sz="6000">
                <a:solidFill>
                  <a:srgbClr val="02165E"/>
                </a:solidFill>
                <a:latin typeface="Bloom Speak OT Heavy" panose="00000500000000000000" pitchFamily="50" charset="0"/>
              </a:rPr>
              <a:t>ÔR WIAIL</a:t>
            </a:r>
          </a:p>
        </p:txBody>
      </p:sp>
      <p:sp>
        <p:nvSpPr>
          <p:cNvPr id="3" name="TextBox 2"/>
          <p:cNvSpPr txBox="1"/>
          <p:nvPr/>
        </p:nvSpPr>
        <p:spPr>
          <a:xfrm>
            <a:off x="6165669" y="275046"/>
            <a:ext cx="5904411" cy="5170646"/>
          </a:xfrm>
          <a:prstGeom prst="rect">
            <a:avLst/>
          </a:prstGeom>
          <a:noFill/>
        </p:spPr>
        <p:txBody>
          <a:bodyPr wrap="square" rtlCol="0">
            <a:spAutoFit/>
          </a:bodyPr>
          <a:lstStyle/>
          <a:p>
            <a:pPr marL="285750" indent="-285750">
              <a:buFont typeface="Arial" panose="020B0604020202020204" pitchFamily="34" charset="0"/>
              <a:buChar char="•"/>
            </a:pPr>
            <a:r>
              <a:rPr lang="cy-GB" sz="2200">
                <a:solidFill>
                  <a:srgbClr val="02165E"/>
                </a:solidFill>
                <a:latin typeface="Bloom Speak OT" panose="00000500000000000000" pitchFamily="50" charset="0"/>
              </a:rPr>
              <a:t>Math o wymon brown yw môr wiail ac yn aml maen nhw’n cael eu camgymryd am blanhigion, ond algâu ydyn nhw mewn gwirionedd. </a:t>
            </a:r>
          </a:p>
          <a:p>
            <a:pPr marL="285750" indent="-285750">
              <a:buFont typeface="Arial" panose="020B0604020202020204" pitchFamily="34" charset="0"/>
              <a:buChar char="•"/>
            </a:pPr>
            <a:r>
              <a:rPr lang="cy-GB" sz="2200">
                <a:solidFill>
                  <a:srgbClr val="02165E"/>
                </a:solidFill>
                <a:latin typeface="Bloom Speak OT" panose="00000500000000000000" pitchFamily="50" charset="0"/>
              </a:rPr>
              <a:t>Fel algâu maen nhw’n gweithredu ffotosynthesis, a thrwy hyn maen nhw'n cynhyrchu ocsigen. </a:t>
            </a:r>
          </a:p>
          <a:p>
            <a:pPr marL="285750" indent="-285750">
              <a:buFont typeface="Arial" panose="020B0604020202020204" pitchFamily="34" charset="0"/>
              <a:buChar char="•"/>
            </a:pPr>
            <a:r>
              <a:rPr lang="cy-GB" sz="2200">
                <a:solidFill>
                  <a:srgbClr val="02165E"/>
                </a:solidFill>
                <a:latin typeface="Bloom Speak OT" panose="00000500000000000000" pitchFamily="50" charset="0"/>
              </a:rPr>
              <a:t>Drwy ffotosynthesis maen nhw hefyd yn cymryd carbon deuocsid i mewn. </a:t>
            </a:r>
          </a:p>
          <a:p>
            <a:pPr marL="285750" indent="-285750">
              <a:buFont typeface="Arial" panose="020B0604020202020204" pitchFamily="34" charset="0"/>
              <a:buChar char="•"/>
            </a:pPr>
            <a:r>
              <a:rPr lang="cy-GB" sz="2200">
                <a:solidFill>
                  <a:srgbClr val="02165E"/>
                </a:solidFill>
                <a:latin typeface="Bloom Speak OT" panose="00000500000000000000" pitchFamily="50" charset="0"/>
              </a:rPr>
              <a:t>Mae strwythur môr wiail yn creu fforest danddwr, gan greu cynefin gwych i lawer o rywogaethau gysgodi ynddo. </a:t>
            </a:r>
          </a:p>
          <a:p>
            <a:pPr marL="342900" indent="-342900">
              <a:buFont typeface="Arial" panose="020B0604020202020204" pitchFamily="34" charset="0"/>
              <a:buChar char="•"/>
            </a:pPr>
            <a:r>
              <a:rPr lang="cy-GB" sz="2200">
                <a:solidFill>
                  <a:srgbClr val="02165E"/>
                </a:solidFill>
                <a:latin typeface="Bloom Speak OT" panose="00000500000000000000" pitchFamily="50" charset="0"/>
              </a:rPr>
              <a:t>Mae’r cysgod hwn yn creu meithrinfa i bysgod ifanc, gan gynnwys rhywogaethau masnachol pwysig megis penfras, </a:t>
            </a:r>
            <a:r>
              <a:rPr lang="cy-GB" sz="2200" err="1">
                <a:solidFill>
                  <a:srgbClr val="02165E"/>
                </a:solidFill>
                <a:latin typeface="Bloom Speak OT" panose="00000500000000000000" pitchFamily="50" charset="0"/>
              </a:rPr>
              <a:t>morlas</a:t>
            </a:r>
            <a:r>
              <a:rPr lang="cy-GB" sz="2200">
                <a:solidFill>
                  <a:srgbClr val="02165E"/>
                </a:solidFill>
                <a:latin typeface="Bloom Speak OT" panose="00000500000000000000" pitchFamily="50" charset="0"/>
              </a:rPr>
              <a:t> a chorbenfras.</a:t>
            </a:r>
          </a:p>
          <a:p>
            <a:pPr marL="342900" indent="-342900">
              <a:buFont typeface="Arial" panose="020B0604020202020204" pitchFamily="34" charset="0"/>
              <a:buChar char="•"/>
            </a:pPr>
            <a:r>
              <a:rPr lang="cy-GB" sz="2200">
                <a:solidFill>
                  <a:srgbClr val="02165E"/>
                </a:solidFill>
                <a:latin typeface="Bloom Speak OT" panose="00000500000000000000" pitchFamily="50" charset="0"/>
              </a:rPr>
              <a:t>Gall gwelyau môr wiail helpu i leihau egni tonnau ar hyd yr arfordir. </a:t>
            </a:r>
            <a:endParaRPr lang="en-GB">
              <a:solidFill>
                <a:srgbClr val="02165E"/>
              </a:solidFill>
              <a:latin typeface="Bloom Speak OT" panose="00000500000000000000" pitchFamily="50" charset="0"/>
            </a:endParaRPr>
          </a:p>
        </p:txBody>
      </p:sp>
      <p:sp>
        <p:nvSpPr>
          <p:cNvPr id="8" name="TextBox 7"/>
          <p:cNvSpPr txBox="1"/>
          <p:nvPr/>
        </p:nvSpPr>
        <p:spPr>
          <a:xfrm>
            <a:off x="8293698" y="6184612"/>
            <a:ext cx="4679577" cy="584775"/>
          </a:xfrm>
          <a:prstGeom prst="rect">
            <a:avLst/>
          </a:prstGeom>
          <a:noFill/>
        </p:spPr>
        <p:txBody>
          <a:bodyPr wrap="square" rtlCol="0">
            <a:spAutoFit/>
          </a:bodyPr>
          <a:lstStyle/>
          <a:p>
            <a:r>
              <a:rPr lang="en-GB" sz="3200" b="1">
                <a:solidFill>
                  <a:srgbClr val="00AAC7"/>
                </a:solidFill>
                <a:latin typeface="Bloom Speak OT Heavy" panose="00000500000000000000" pitchFamily="50" charset="0"/>
              </a:rPr>
              <a:t>CARDIAU ECOSYSTEM </a:t>
            </a:r>
          </a:p>
        </p:txBody>
      </p:sp>
    </p:spTree>
    <p:extLst>
      <p:ext uri="{BB962C8B-B14F-4D97-AF65-F5344CB8AC3E}">
        <p14:creationId xmlns:p14="http://schemas.microsoft.com/office/powerpoint/2010/main" val="263756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a:solidFill>
                  <a:schemeClr val="bg1"/>
                </a:solidFill>
              </a:rPr>
              <a:t>© Mark Kirkland via MCS</a:t>
            </a:r>
          </a:p>
        </p:txBody>
      </p:sp>
      <p:pic>
        <p:nvPicPr>
          <p:cNvPr id="7" name="Picture 6"/>
          <p:cNvPicPr>
            <a:picLocks noChangeAspect="1"/>
          </p:cNvPicPr>
          <p:nvPr/>
        </p:nvPicPr>
        <p:blipFill rotWithShape="1">
          <a:blip r:embed="rId3"/>
          <a:srcRect l="8903" t="7796" r="16141" b="9898"/>
          <a:stretch/>
        </p:blipFill>
        <p:spPr>
          <a:xfrm>
            <a:off x="0" y="994947"/>
            <a:ext cx="5993675" cy="4507923"/>
          </a:xfrm>
          <a:prstGeom prst="rect">
            <a:avLst/>
          </a:prstGeom>
        </p:spPr>
      </p:pic>
      <p:sp>
        <p:nvSpPr>
          <p:cNvPr id="9" name="TextBox 8"/>
          <p:cNvSpPr txBox="1"/>
          <p:nvPr/>
        </p:nvSpPr>
        <p:spPr>
          <a:xfrm>
            <a:off x="0" y="-20716"/>
            <a:ext cx="4607859" cy="1015663"/>
          </a:xfrm>
          <a:prstGeom prst="rect">
            <a:avLst/>
          </a:prstGeom>
          <a:noFill/>
        </p:spPr>
        <p:txBody>
          <a:bodyPr wrap="square" rtlCol="0">
            <a:spAutoFit/>
          </a:bodyPr>
          <a:lstStyle/>
          <a:p>
            <a:r>
              <a:rPr lang="cy-GB" sz="6000">
                <a:solidFill>
                  <a:srgbClr val="02165E"/>
                </a:solidFill>
                <a:latin typeface="Bloom Speak OT Heavy" panose="00000500000000000000" pitchFamily="50" charset="0"/>
              </a:rPr>
              <a:t>M</a:t>
            </a:r>
            <a:r>
              <a:rPr lang="en-GB" sz="6000">
                <a:solidFill>
                  <a:srgbClr val="02165E"/>
                </a:solidFill>
                <a:latin typeface="Bloom Speak OT Heavy" panose="00000500000000000000" pitchFamily="50" charset="0"/>
              </a:rPr>
              <a:t>ORWELLT</a:t>
            </a:r>
          </a:p>
        </p:txBody>
      </p:sp>
      <p:sp>
        <p:nvSpPr>
          <p:cNvPr id="8" name="TextBox 7"/>
          <p:cNvSpPr txBox="1"/>
          <p:nvPr/>
        </p:nvSpPr>
        <p:spPr>
          <a:xfrm>
            <a:off x="6165669" y="832862"/>
            <a:ext cx="5904411" cy="5016758"/>
          </a:xfrm>
          <a:prstGeom prst="rect">
            <a:avLst/>
          </a:prstGeom>
          <a:noFill/>
        </p:spPr>
        <p:txBody>
          <a:bodyPr wrap="square" rtlCol="0">
            <a:spAutoFit/>
          </a:bodyPr>
          <a:lstStyle/>
          <a:p>
            <a:pPr marL="285750" indent="-285750">
              <a:buFont typeface="Arial" panose="020B0604020202020204" pitchFamily="34" charset="0"/>
              <a:buChar char="•"/>
            </a:pPr>
            <a:r>
              <a:rPr lang="cy-GB" sz="2000">
                <a:solidFill>
                  <a:srgbClr val="02165E"/>
                </a:solidFill>
                <a:latin typeface="Bloom Speak OT" panose="00000500000000000000" pitchFamily="50" charset="0"/>
              </a:rPr>
              <a:t>Ceir morwellt mewn dyfroedd llonydd, bas, yng ngolau’r haul ar draws y byd gan gynnwys Cymru. </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Morwellt yw’r unig blanhigyn </a:t>
            </a:r>
            <a:r>
              <a:rPr lang="cy-GB" sz="2000" err="1">
                <a:solidFill>
                  <a:srgbClr val="02165E"/>
                </a:solidFill>
                <a:latin typeface="Bloom Speak OT" panose="00000500000000000000" pitchFamily="50" charset="0"/>
              </a:rPr>
              <a:t>blodeol</a:t>
            </a:r>
            <a:r>
              <a:rPr lang="cy-GB" sz="2000">
                <a:solidFill>
                  <a:srgbClr val="02165E"/>
                </a:solidFill>
                <a:latin typeface="Bloom Speak OT" panose="00000500000000000000" pitchFamily="50" charset="0"/>
              </a:rPr>
              <a:t> yn y cefnfor. </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Mae morwellt felly yn cynhyrchu ocsigen drwy ffotosynthesis. </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Mae morwellt hefyd yn storio a chymryd carbon deuocsid i mewn. </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Mae morwellt yn dal carbon hyd at 35 gwaith yn gynt na fforestydd trofannol. </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Mae dolydd morwellt yn cael eu hadnabod am eu gwerth fel meithrinfeydd pysgod ar gyfer llawer o rywogaethau pwysig, megis lleden (</a:t>
            </a:r>
            <a:r>
              <a:rPr lang="cy-GB" sz="2000" i="1" err="1">
                <a:solidFill>
                  <a:srgbClr val="02165E"/>
                </a:solidFill>
                <a:latin typeface="Bloom Speak OT" panose="00000500000000000000" pitchFamily="50" charset="0"/>
              </a:rPr>
              <a:t>flatfish</a:t>
            </a:r>
            <a:r>
              <a:rPr lang="cy-GB" sz="2000" i="1">
                <a:solidFill>
                  <a:srgbClr val="02165E"/>
                </a:solidFill>
                <a:latin typeface="Bloom Speak OT" panose="00000500000000000000" pitchFamily="50" charset="0"/>
              </a:rPr>
              <a:t>) </a:t>
            </a:r>
            <a:r>
              <a:rPr lang="cy-GB" sz="2000">
                <a:solidFill>
                  <a:srgbClr val="02165E"/>
                </a:solidFill>
                <a:latin typeface="Bloom Speak OT" panose="00000500000000000000" pitchFamily="50" charset="0"/>
              </a:rPr>
              <a:t>a </a:t>
            </a:r>
            <a:r>
              <a:rPr lang="cy-GB" sz="2000" err="1">
                <a:solidFill>
                  <a:srgbClr val="02165E"/>
                </a:solidFill>
                <a:latin typeface="Bloom Speak OT" panose="00000500000000000000" pitchFamily="50" charset="0"/>
              </a:rPr>
              <a:t>ystlifflogod</a:t>
            </a:r>
            <a:r>
              <a:rPr lang="cy-GB" sz="2000">
                <a:solidFill>
                  <a:srgbClr val="02165E"/>
                </a:solidFill>
                <a:latin typeface="Bloom Speak OT" panose="00000500000000000000" pitchFamily="50" charset="0"/>
              </a:rPr>
              <a:t> (</a:t>
            </a:r>
            <a:r>
              <a:rPr lang="cy-GB" sz="2000" i="1" err="1">
                <a:solidFill>
                  <a:srgbClr val="02165E"/>
                </a:solidFill>
                <a:latin typeface="Bloom Speak OT" panose="00000500000000000000" pitchFamily="50" charset="0"/>
              </a:rPr>
              <a:t>cuttlefish</a:t>
            </a:r>
            <a:r>
              <a:rPr lang="cy-GB" sz="2000">
                <a:solidFill>
                  <a:srgbClr val="02165E"/>
                </a:solidFill>
                <a:latin typeface="Bloom Speak OT" panose="00000500000000000000" pitchFamily="50" charset="0"/>
              </a:rPr>
              <a:t>)</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Mae dolydd morwellt yn gartref i lawer o ddwygragennog (</a:t>
            </a:r>
            <a:r>
              <a:rPr lang="cy-GB" sz="2000" i="1" err="1">
                <a:solidFill>
                  <a:srgbClr val="02165E"/>
                </a:solidFill>
                <a:latin typeface="Bloom Speak OT" panose="00000500000000000000" pitchFamily="50" charset="0"/>
              </a:rPr>
              <a:t>biovalves</a:t>
            </a:r>
            <a:r>
              <a:rPr lang="cy-GB" sz="2000">
                <a:solidFill>
                  <a:srgbClr val="02165E"/>
                </a:solidFill>
                <a:latin typeface="Bloom Speak OT" panose="00000500000000000000" pitchFamily="50" charset="0"/>
              </a:rPr>
              <a:t>), mwydod, sêr môr a’r slefren fôr  coesog prin (</a:t>
            </a:r>
            <a:r>
              <a:rPr lang="cy-GB" sz="2000" i="1" err="1">
                <a:solidFill>
                  <a:srgbClr val="02165E"/>
                </a:solidFill>
                <a:latin typeface="Bloom Speak OT" panose="00000500000000000000" pitchFamily="50" charset="0"/>
              </a:rPr>
              <a:t>rare</a:t>
            </a:r>
            <a:r>
              <a:rPr lang="cy-GB" sz="2000" i="1">
                <a:solidFill>
                  <a:srgbClr val="02165E"/>
                </a:solidFill>
                <a:latin typeface="Bloom Speak OT" panose="00000500000000000000" pitchFamily="50" charset="0"/>
              </a:rPr>
              <a:t> </a:t>
            </a:r>
            <a:r>
              <a:rPr lang="cy-GB" sz="2000" i="1" err="1">
                <a:solidFill>
                  <a:srgbClr val="02165E"/>
                </a:solidFill>
                <a:latin typeface="Bloom Speak OT" panose="00000500000000000000" pitchFamily="50" charset="0"/>
              </a:rPr>
              <a:t>stalked</a:t>
            </a:r>
            <a:r>
              <a:rPr lang="cy-GB" sz="2000" i="1">
                <a:solidFill>
                  <a:srgbClr val="02165E"/>
                </a:solidFill>
                <a:latin typeface="Bloom Speak OT" panose="00000500000000000000" pitchFamily="50" charset="0"/>
              </a:rPr>
              <a:t> </a:t>
            </a:r>
            <a:r>
              <a:rPr lang="cy-GB" sz="2000" i="1" err="1">
                <a:solidFill>
                  <a:srgbClr val="02165E"/>
                </a:solidFill>
                <a:latin typeface="Bloom Speak OT" panose="00000500000000000000" pitchFamily="50" charset="0"/>
              </a:rPr>
              <a:t>jellyfish</a:t>
            </a:r>
            <a:r>
              <a:rPr lang="cy-GB" sz="2000">
                <a:solidFill>
                  <a:srgbClr val="02165E"/>
                </a:solidFill>
                <a:latin typeface="Bloom Speak OT" panose="00000500000000000000" pitchFamily="50" charset="0"/>
              </a:rPr>
              <a:t>). </a:t>
            </a:r>
          </a:p>
        </p:txBody>
      </p:sp>
      <p:sp>
        <p:nvSpPr>
          <p:cNvPr id="10" name="TextBox 9">
            <a:extLst>
              <a:ext uri="{FF2B5EF4-FFF2-40B4-BE49-F238E27FC236}">
                <a16:creationId xmlns:a16="http://schemas.microsoft.com/office/drawing/2014/main" id="{17069CFA-1965-4FE4-BC66-F1BFD5DA4E4D}"/>
              </a:ext>
            </a:extLst>
          </p:cNvPr>
          <p:cNvSpPr txBox="1"/>
          <p:nvPr/>
        </p:nvSpPr>
        <p:spPr>
          <a:xfrm>
            <a:off x="8293698" y="6184612"/>
            <a:ext cx="4679577" cy="584775"/>
          </a:xfrm>
          <a:prstGeom prst="rect">
            <a:avLst/>
          </a:prstGeom>
          <a:noFill/>
        </p:spPr>
        <p:txBody>
          <a:bodyPr wrap="square" rtlCol="0">
            <a:spAutoFit/>
          </a:bodyPr>
          <a:lstStyle/>
          <a:p>
            <a:r>
              <a:rPr lang="en-GB" sz="3200" b="1">
                <a:solidFill>
                  <a:srgbClr val="00AAC7"/>
                </a:solidFill>
                <a:latin typeface="Bloom Speak OT Heavy" panose="00000500000000000000" pitchFamily="50" charset="0"/>
              </a:rPr>
              <a:t>CARDIAU ECOSYSTEM </a:t>
            </a:r>
          </a:p>
        </p:txBody>
      </p:sp>
    </p:spTree>
    <p:extLst>
      <p:ext uri="{BB962C8B-B14F-4D97-AF65-F5344CB8AC3E}">
        <p14:creationId xmlns:p14="http://schemas.microsoft.com/office/powerpoint/2010/main" val="3573188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a:solidFill>
                  <a:schemeClr val="bg1"/>
                </a:solidFill>
              </a:rPr>
              <a:t>© Mark Kirkland via MCS</a:t>
            </a:r>
          </a:p>
        </p:txBody>
      </p:sp>
      <p:sp>
        <p:nvSpPr>
          <p:cNvPr id="9" name="TextBox 8"/>
          <p:cNvSpPr txBox="1"/>
          <p:nvPr/>
        </p:nvSpPr>
        <p:spPr>
          <a:xfrm>
            <a:off x="0" y="-20716"/>
            <a:ext cx="5105400" cy="1015663"/>
          </a:xfrm>
          <a:prstGeom prst="rect">
            <a:avLst/>
          </a:prstGeom>
          <a:noFill/>
        </p:spPr>
        <p:txBody>
          <a:bodyPr wrap="square" rtlCol="0">
            <a:spAutoFit/>
          </a:bodyPr>
          <a:lstStyle/>
          <a:p>
            <a:r>
              <a:rPr lang="en-GB" sz="6000">
                <a:solidFill>
                  <a:srgbClr val="02165E"/>
                </a:solidFill>
                <a:latin typeface="Passion One" panose="02000506080000020004"/>
              </a:rPr>
              <a:t> </a:t>
            </a:r>
            <a:r>
              <a:rPr lang="en-GB" sz="6000">
                <a:solidFill>
                  <a:srgbClr val="02165E"/>
                </a:solidFill>
                <a:latin typeface="Bloom Speak OT Heavy" panose="00000500000000000000" pitchFamily="50" charset="0"/>
              </a:rPr>
              <a:t>GWELY’R MÔR</a:t>
            </a:r>
          </a:p>
        </p:txBody>
      </p:sp>
      <p:pic>
        <p:nvPicPr>
          <p:cNvPr id="8" name="Picture 7"/>
          <p:cNvPicPr>
            <a:picLocks noChangeAspect="1"/>
          </p:cNvPicPr>
          <p:nvPr/>
        </p:nvPicPr>
        <p:blipFill rotWithShape="1">
          <a:blip r:embed="rId3"/>
          <a:srcRect r="25505"/>
          <a:stretch/>
        </p:blipFill>
        <p:spPr>
          <a:xfrm>
            <a:off x="0" y="994946"/>
            <a:ext cx="5981700" cy="4507923"/>
          </a:xfrm>
          <a:prstGeom prst="rect">
            <a:avLst/>
          </a:prstGeom>
        </p:spPr>
      </p:pic>
      <p:sp>
        <p:nvSpPr>
          <p:cNvPr id="7" name="TextBox 6"/>
          <p:cNvSpPr txBox="1"/>
          <p:nvPr/>
        </p:nvSpPr>
        <p:spPr>
          <a:xfrm>
            <a:off x="6096000" y="461509"/>
            <a:ext cx="6018713" cy="5016758"/>
          </a:xfrm>
          <a:prstGeom prst="rect">
            <a:avLst/>
          </a:prstGeom>
          <a:noFill/>
        </p:spPr>
        <p:txBody>
          <a:bodyPr wrap="square" rtlCol="0">
            <a:spAutoFit/>
          </a:bodyPr>
          <a:lstStyle/>
          <a:p>
            <a:pPr marL="342900" indent="-342900">
              <a:buFont typeface="Arial" panose="020B0604020202020204" pitchFamily="34" charset="0"/>
              <a:buChar char="•"/>
            </a:pPr>
            <a:r>
              <a:rPr lang="cy-GB" sz="2000">
                <a:solidFill>
                  <a:srgbClr val="02165E"/>
                </a:solidFill>
                <a:latin typeface="Bloom Speak OT" panose="00000500000000000000" pitchFamily="50" charset="0"/>
              </a:rPr>
              <a:t>Ar yr olwg cyntaf, mae gwely’r môr yn edrych yn ddiffrwyth, ond mae’r ardaloedd hyn yn gartref i amrywiaeth eang o anifeiliaid gan gynnwys llymyriaid (sand eels), cathod môr (rays),  chwerwyddwyr y môr (sea cucumbers), draenogod y môr (sea urchins), ser môr (starfish), cregyn deuglawr (bivalves) a llawer o rywogaethau o bysgod a gramenogion (crustaceans) megis berdys (shrimp), corgimychiaid (prawns) a chrancod. </a:t>
            </a:r>
          </a:p>
          <a:p>
            <a:pPr marL="342900" indent="-342900">
              <a:buFont typeface="Arial" panose="020B0604020202020204" pitchFamily="34" charset="0"/>
              <a:buChar char="•"/>
            </a:pPr>
            <a:r>
              <a:rPr lang="cy-GB" sz="2000">
                <a:solidFill>
                  <a:srgbClr val="02165E"/>
                </a:solidFill>
                <a:latin typeface="Bloom Speak OT" panose="00000500000000000000" pitchFamily="50" charset="0"/>
              </a:rPr>
              <a:t>Mae llawer o bysgod yn defnyddio’r ardaloedd hyn i guddio’u hwyau mewn tyllau ar wely’r môr.</a:t>
            </a:r>
          </a:p>
          <a:p>
            <a:pPr marL="342900" indent="-342900">
              <a:buFont typeface="Arial" panose="020B0604020202020204" pitchFamily="34" charset="0"/>
              <a:buChar char="•"/>
            </a:pPr>
            <a:r>
              <a:rPr lang="cy-GB" sz="2000">
                <a:solidFill>
                  <a:srgbClr val="02165E"/>
                </a:solidFill>
                <a:latin typeface="Bloom Speak OT" panose="00000500000000000000" pitchFamily="50" charset="0"/>
              </a:rPr>
              <a:t>Mae greaen yn cael ei gloddio i ddefnyddio yn y diwydiant adeiladu. Pob blwyddyn yn y DU, mae tua 20 miliwn tunnell o waddodion morol yn cael eu cloddio. </a:t>
            </a:r>
          </a:p>
          <a:p>
            <a:pPr marL="342900" indent="-342900">
              <a:buFont typeface="Arial" panose="020B0604020202020204" pitchFamily="34" charset="0"/>
              <a:buChar char="•"/>
            </a:pPr>
            <a:r>
              <a:rPr lang="cy-GB" sz="2000">
                <a:solidFill>
                  <a:srgbClr val="02165E"/>
                </a:solidFill>
                <a:latin typeface="Bloom Speak OT" panose="00000500000000000000" pitchFamily="50" charset="0"/>
              </a:rPr>
              <a:t>Mae’r cefnfor yn darparu ni â llawer o adnoddau gwerthfawr gan gynnwys olew, nwy a mwynau</a:t>
            </a:r>
            <a:r>
              <a:rPr lang="cy-GB" sz="2000">
                <a:solidFill>
                  <a:srgbClr val="02165E"/>
                </a:solidFill>
              </a:rPr>
              <a:t>. </a:t>
            </a:r>
          </a:p>
        </p:txBody>
      </p:sp>
      <p:sp>
        <p:nvSpPr>
          <p:cNvPr id="10" name="TextBox 9">
            <a:extLst>
              <a:ext uri="{FF2B5EF4-FFF2-40B4-BE49-F238E27FC236}">
                <a16:creationId xmlns:a16="http://schemas.microsoft.com/office/drawing/2014/main" id="{18AE18BA-E5B8-4535-B296-5FC609B38EE5}"/>
              </a:ext>
            </a:extLst>
          </p:cNvPr>
          <p:cNvSpPr txBox="1"/>
          <p:nvPr/>
        </p:nvSpPr>
        <p:spPr>
          <a:xfrm>
            <a:off x="8293698" y="6184612"/>
            <a:ext cx="4679577" cy="584775"/>
          </a:xfrm>
          <a:prstGeom prst="rect">
            <a:avLst/>
          </a:prstGeom>
          <a:noFill/>
        </p:spPr>
        <p:txBody>
          <a:bodyPr wrap="square" rtlCol="0">
            <a:spAutoFit/>
          </a:bodyPr>
          <a:lstStyle/>
          <a:p>
            <a:r>
              <a:rPr lang="en-GB" sz="3200" b="1">
                <a:solidFill>
                  <a:srgbClr val="00AAC7"/>
                </a:solidFill>
                <a:latin typeface="Bloom Speak OT Heavy" panose="00000500000000000000" pitchFamily="50" charset="0"/>
              </a:rPr>
              <a:t>CARDIAU ECOSYSTEM </a:t>
            </a:r>
          </a:p>
        </p:txBody>
      </p:sp>
    </p:spTree>
    <p:extLst>
      <p:ext uri="{BB962C8B-B14F-4D97-AF65-F5344CB8AC3E}">
        <p14:creationId xmlns:p14="http://schemas.microsoft.com/office/powerpoint/2010/main" val="1261213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a:solidFill>
                  <a:schemeClr val="bg1"/>
                </a:solidFill>
              </a:rPr>
              <a:t>© Mark Kirkland via MCS</a:t>
            </a:r>
          </a:p>
        </p:txBody>
      </p:sp>
      <p:sp>
        <p:nvSpPr>
          <p:cNvPr id="9" name="TextBox 8"/>
          <p:cNvSpPr txBox="1"/>
          <p:nvPr/>
        </p:nvSpPr>
        <p:spPr>
          <a:xfrm>
            <a:off x="-187570" y="-20716"/>
            <a:ext cx="6787663" cy="861774"/>
          </a:xfrm>
          <a:prstGeom prst="rect">
            <a:avLst/>
          </a:prstGeom>
          <a:noFill/>
        </p:spPr>
        <p:txBody>
          <a:bodyPr wrap="square" rtlCol="0">
            <a:spAutoFit/>
          </a:bodyPr>
          <a:lstStyle/>
          <a:p>
            <a:r>
              <a:rPr lang="en-GB" sz="4800">
                <a:solidFill>
                  <a:srgbClr val="02165E"/>
                </a:solidFill>
                <a:latin typeface="Bloom Speak OT Heavy" panose="00000500000000000000" pitchFamily="50" charset="0"/>
              </a:rPr>
              <a:t> MOROEDD ARFORDIROL</a:t>
            </a:r>
          </a:p>
        </p:txBody>
      </p:sp>
      <p:pic>
        <p:nvPicPr>
          <p:cNvPr id="2" name="Picture 1"/>
          <p:cNvPicPr>
            <a:picLocks noChangeAspect="1"/>
          </p:cNvPicPr>
          <p:nvPr/>
        </p:nvPicPr>
        <p:blipFill rotWithShape="1">
          <a:blip r:embed="rId3"/>
          <a:srcRect r="25510"/>
          <a:stretch/>
        </p:blipFill>
        <p:spPr>
          <a:xfrm>
            <a:off x="0" y="994945"/>
            <a:ext cx="5969726" cy="4507924"/>
          </a:xfrm>
          <a:prstGeom prst="rect">
            <a:avLst/>
          </a:prstGeom>
        </p:spPr>
      </p:pic>
      <p:sp>
        <p:nvSpPr>
          <p:cNvPr id="7" name="TextBox 6"/>
          <p:cNvSpPr txBox="1"/>
          <p:nvPr/>
        </p:nvSpPr>
        <p:spPr>
          <a:xfrm>
            <a:off x="5969727" y="487115"/>
            <a:ext cx="6050478" cy="5016758"/>
          </a:xfrm>
          <a:prstGeom prst="rect">
            <a:avLst/>
          </a:prstGeom>
          <a:noFill/>
        </p:spPr>
        <p:txBody>
          <a:bodyPr wrap="square" rtlCol="0">
            <a:spAutoFit/>
          </a:bodyPr>
          <a:lstStyle/>
          <a:p>
            <a:pPr marL="285750" indent="-285750">
              <a:buFont typeface="Arial" panose="020B0604020202020204" pitchFamily="34" charset="0"/>
              <a:buChar char="•"/>
            </a:pPr>
            <a:r>
              <a:rPr lang="cy-GB" sz="2000">
                <a:solidFill>
                  <a:srgbClr val="02165E"/>
                </a:solidFill>
                <a:latin typeface="Bloom Speak OT" panose="00000500000000000000" pitchFamily="50" charset="0"/>
              </a:rPr>
              <a:t>Mae’r cefnfor yn gartref i amrywiaeth eang o anifeiliaid o blancton </a:t>
            </a:r>
            <a:r>
              <a:rPr lang="cy-GB" sz="2000" err="1">
                <a:solidFill>
                  <a:srgbClr val="02165E"/>
                </a:solidFill>
                <a:latin typeface="Bloom Speak OT" panose="00000500000000000000" pitchFamily="50" charset="0"/>
              </a:rPr>
              <a:t>mircosgopig</a:t>
            </a:r>
            <a:r>
              <a:rPr lang="cy-GB" sz="2000">
                <a:solidFill>
                  <a:srgbClr val="02165E"/>
                </a:solidFill>
                <a:latin typeface="Bloom Speak OT" panose="00000500000000000000" pitchFamily="50" charset="0"/>
              </a:rPr>
              <a:t> bach i forfilod enfawr. </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Mae ein cefnforoedd yn darparu bwyd môr i filiynau o bobl ac mae pysgota yn ddiwydiant economaidd pwysig. </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Rydyn yn defnyddio pŵer y môr i gael egni o’r tonnau a’r llanw. Mae’r eangderau mawr yn creu gwynt felly mae’n lle gwych i dyrbinau. Mae ceryntau cefnforol yn cludo ceryntau ar draws y byd, dŵr oer o’r pegynau a dŵr twym o’r trofannau. Mae’r cymysgedd hwn o dymereddau’r môr yn helpu i reoleiddio’r hinsawdd. </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Mae’r cefnfor yn dal 97% o ddŵr y byd ac mae’n chwarae rôl hollbwysig yn y gylched ddŵr.</a:t>
            </a:r>
          </a:p>
          <a:p>
            <a:pPr marL="285750" indent="-285750">
              <a:buFont typeface="Arial" panose="020B0604020202020204" pitchFamily="34" charset="0"/>
              <a:buChar char="•"/>
            </a:pPr>
            <a:r>
              <a:rPr lang="cy-GB" sz="2000">
                <a:solidFill>
                  <a:srgbClr val="02165E"/>
                </a:solidFill>
                <a:latin typeface="Bloom Speak OT" panose="00000500000000000000" pitchFamily="50" charset="0"/>
              </a:rPr>
              <a:t>Mae pobl yn </a:t>
            </a:r>
            <a:r>
              <a:rPr lang="cy-GB" sz="2000" err="1">
                <a:solidFill>
                  <a:srgbClr val="02165E"/>
                </a:solidFill>
                <a:latin typeface="Bloom Speak OT" panose="00000500000000000000" pitchFamily="50" charset="0"/>
              </a:rPr>
              <a:t>matoneu</a:t>
            </a:r>
            <a:r>
              <a:rPr lang="cy-GB" sz="2000">
                <a:solidFill>
                  <a:srgbClr val="02165E"/>
                </a:solidFill>
                <a:latin typeface="Bloom Speak OT" panose="00000500000000000000" pitchFamily="50" charset="0"/>
              </a:rPr>
              <a:t> agos at y môr </a:t>
            </a:r>
            <a:r>
              <a:rPr lang="cy-GB" sz="2000" err="1">
                <a:solidFill>
                  <a:srgbClr val="02165E"/>
                </a:solidFill>
                <a:latin typeface="Bloom Speak OT" panose="00000500000000000000" pitchFamily="50" charset="0"/>
              </a:rPr>
              <a:t>wynhau</a:t>
            </a:r>
            <a:r>
              <a:rPr lang="cy-GB" sz="2000">
                <a:solidFill>
                  <a:srgbClr val="02165E"/>
                </a:solidFill>
                <a:latin typeface="Bloom Speak OT" panose="00000500000000000000" pitchFamily="50" charset="0"/>
              </a:rPr>
              <a:t> treulio amser ar y môr neu’n agos ato ac mae twristiaid arfordirol yn cyfrannu mwy na £700 miliwn i economi </a:t>
            </a:r>
            <a:r>
              <a:rPr lang="cy-GB" sz="2000">
                <a:solidFill>
                  <a:srgbClr val="02165E"/>
                </a:solidFill>
              </a:rPr>
              <a:t>Cymru. </a:t>
            </a:r>
          </a:p>
        </p:txBody>
      </p:sp>
      <p:sp>
        <p:nvSpPr>
          <p:cNvPr id="8" name="TextBox 7">
            <a:extLst>
              <a:ext uri="{FF2B5EF4-FFF2-40B4-BE49-F238E27FC236}">
                <a16:creationId xmlns:a16="http://schemas.microsoft.com/office/drawing/2014/main" id="{B7789E68-D127-46A4-9A3C-C5CA29092A65}"/>
              </a:ext>
            </a:extLst>
          </p:cNvPr>
          <p:cNvSpPr txBox="1"/>
          <p:nvPr/>
        </p:nvSpPr>
        <p:spPr>
          <a:xfrm>
            <a:off x="8293698" y="6184612"/>
            <a:ext cx="4679577" cy="584775"/>
          </a:xfrm>
          <a:prstGeom prst="rect">
            <a:avLst/>
          </a:prstGeom>
          <a:noFill/>
        </p:spPr>
        <p:txBody>
          <a:bodyPr wrap="square" rtlCol="0">
            <a:spAutoFit/>
          </a:bodyPr>
          <a:lstStyle/>
          <a:p>
            <a:r>
              <a:rPr lang="en-GB" sz="3200" b="1">
                <a:solidFill>
                  <a:srgbClr val="00AAC7"/>
                </a:solidFill>
                <a:latin typeface="Bloom Speak OT Heavy" panose="00000500000000000000" pitchFamily="50" charset="0"/>
              </a:rPr>
              <a:t>CARDIAU ECOSYSTEM </a:t>
            </a:r>
          </a:p>
        </p:txBody>
      </p:sp>
    </p:spTree>
    <p:extLst>
      <p:ext uri="{BB962C8B-B14F-4D97-AF65-F5344CB8AC3E}">
        <p14:creationId xmlns:p14="http://schemas.microsoft.com/office/powerpoint/2010/main" val="4152993236"/>
      </p:ext>
    </p:extLst>
  </p:cSld>
  <p:clrMapOvr>
    <a:masterClrMapping/>
  </p:clrMapOvr>
</p:sld>
</file>

<file path=ppt/theme/theme1.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W_presentation" id="{DB041E52-2A9D-A344-8952-F84C19370EA0}" vid="{038BD497-31CF-F743-800D-D22222BCE9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7F21B16058BA48B86AAD76BAD68A00" ma:contentTypeVersion="13" ma:contentTypeDescription="Create a new document." ma:contentTypeScope="" ma:versionID="939375f7537d2e83efa9c9e2bec32fae">
  <xsd:schema xmlns:xsd="http://www.w3.org/2001/XMLSchema" xmlns:xs="http://www.w3.org/2001/XMLSchema" xmlns:p="http://schemas.microsoft.com/office/2006/metadata/properties" xmlns:ns2="7462a2d9-f055-4e0b-a931-2d9f1fccad37" xmlns:ns3="17ab7feb-103c-43e2-999d-b4ab3178c1c5" targetNamespace="http://schemas.microsoft.com/office/2006/metadata/properties" ma:root="true" ma:fieldsID="9369851065caed49536b4f928f657240" ns2:_="" ns3:_="">
    <xsd:import namespace="7462a2d9-f055-4e0b-a931-2d9f1fccad37"/>
    <xsd:import namespace="17ab7feb-103c-43e2-999d-b4ab3178c1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2a2d9-f055-4e0b-a931-2d9f1fcca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b7feb-103c-43e2-999d-b4ab3178c1c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0CDAB4-78AE-4DF4-8806-822A0BC105CE}">
  <ds:schemaRefs>
    <ds:schemaRef ds:uri="http://schemas.microsoft.com/office/2006/documentManagement/types"/>
    <ds:schemaRef ds:uri="http://schemas.microsoft.com/office/2006/metadata/properties"/>
    <ds:schemaRef ds:uri="17ab7feb-103c-43e2-999d-b4ab3178c1c5"/>
    <ds:schemaRef ds:uri="http://purl.org/dc/terms/"/>
    <ds:schemaRef ds:uri="http://schemas.openxmlformats.org/package/2006/metadata/core-properties"/>
    <ds:schemaRef ds:uri="http://purl.org/dc/dcmitype/"/>
    <ds:schemaRef ds:uri="http://schemas.microsoft.com/office/infopath/2007/PartnerControls"/>
    <ds:schemaRef ds:uri="7462a2d9-f055-4e0b-a931-2d9f1fccad37"/>
    <ds:schemaRef ds:uri="http://www.w3.org/XML/1998/namespace"/>
    <ds:schemaRef ds:uri="http://purl.org/dc/elements/1.1/"/>
  </ds:schemaRefs>
</ds:datastoreItem>
</file>

<file path=customXml/itemProps2.xml><?xml version="1.0" encoding="utf-8"?>
<ds:datastoreItem xmlns:ds="http://schemas.openxmlformats.org/officeDocument/2006/customXml" ds:itemID="{D1887FB0-CA88-4259-98E5-5D364AAC9B8B}">
  <ds:schemaRefs>
    <ds:schemaRef ds:uri="http://schemas.microsoft.com/sharepoint/v3/contenttype/forms"/>
  </ds:schemaRefs>
</ds:datastoreItem>
</file>

<file path=customXml/itemProps3.xml><?xml version="1.0" encoding="utf-8"?>
<ds:datastoreItem xmlns:ds="http://schemas.openxmlformats.org/officeDocument/2006/customXml" ds:itemID="{9EB4E9BC-B573-44AD-9401-E9C3472CF09D}">
  <ds:schemaRefs>
    <ds:schemaRef ds:uri="17ab7feb-103c-43e2-999d-b4ab3178c1c5"/>
    <ds:schemaRef ds:uri="7462a2d9-f055-4e0b-a931-2d9f1fccad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102</TotalTime>
  <Words>1260</Words>
  <Application>Microsoft Office PowerPoint</Application>
  <PresentationFormat>Widescreen</PresentationFormat>
  <Paragraphs>106</Paragraphs>
  <Slides>30</Slides>
  <Notes>20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Bloom Speak OT</vt:lpstr>
      <vt:lpstr>Bloom Speak OT Heavy</vt:lpstr>
      <vt:lpstr>Cabin Medium</vt:lpstr>
      <vt:lpstr>Calibri</vt:lpstr>
      <vt:lpstr>Passion One</vt:lpstr>
      <vt:lpstr>Symbol</vt:lpstr>
      <vt:lpstr>1_Office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EXAMPLE</dc:title>
  <dc:creator>Kyomi Martyn</dc:creator>
  <cp:lastModifiedBy>Alex Prescot</cp:lastModifiedBy>
  <cp:revision>1</cp:revision>
  <cp:lastPrinted>2021-12-20T09:58:13Z</cp:lastPrinted>
  <dcterms:created xsi:type="dcterms:W3CDTF">2021-09-24T14:43:22Z</dcterms:created>
  <dcterms:modified xsi:type="dcterms:W3CDTF">2022-05-23T10:36:31Z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0x010100AF7F21B16058BA48B86AAD76BAD68A00</vt:lpwstr>
  </property>
</Properties>
</file>