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0" r:id="rId1"/>
    <p:sldMasterId id="2147483673" r:id="rId2"/>
    <p:sldMasterId id="2147483676" r:id="rId3"/>
    <p:sldMasterId id="2147483692" r:id="rId4"/>
  </p:sldMasterIdLst>
  <p:notesMasterIdLst>
    <p:notesMasterId r:id="rId7"/>
  </p:notesMasterIdLst>
  <p:sldIdLst>
    <p:sldId id="270" r:id="rId5"/>
    <p:sldId id="277" r:id="rId6"/>
  </p:sldIdLst>
  <p:sldSz cx="9906000" cy="6858000" type="A4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alibri Light" panose="020F0302020204030204" pitchFamily="34" charset="0"/>
      <p:regular r:id="rId12"/>
      <p:italic r:id="rId13"/>
    </p:embeddedFont>
    <p:embeddedFont>
      <p:font typeface="Poppins" panose="00000500000000000000" pitchFamily="2" charset="0"/>
      <p:regular r:id="rId14"/>
      <p:bold r:id="rId15"/>
      <p:italic r:id="rId16"/>
      <p:boldItalic r:id="rId17"/>
    </p:embeddedFont>
    <p:embeddedFont>
      <p:font typeface="Poppins ExtraBold" panose="00000900000000000000" pitchFamily="2" charset="0"/>
      <p:bold r:id="rId18"/>
      <p:boldItalic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B9B0"/>
    <a:srgbClr val="FE5C6C"/>
    <a:srgbClr val="00AAD7"/>
    <a:srgbClr val="AFE4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20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4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9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font" Target="fonts/font8.fntdata"/><Relationship Id="rId23" Type="http://schemas.openxmlformats.org/officeDocument/2006/relationships/tableStyles" Target="tableStyle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7625E-27F4-764C-81CD-75112AEE71F9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97A5B-E31D-5E49-B050-BEE043C79D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713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 lets have a look at some photos to help show what we’ve been discussing. Can</a:t>
            </a:r>
            <a:r>
              <a:rPr lang="en-GB" baseline="0" dirty="0"/>
              <a:t> you see the litter in this photo? (point out the colourful litter in all of the rocky area). We unfortunately find lots of litter on our beaches……</a:t>
            </a:r>
          </a:p>
          <a:p>
            <a:endParaRPr lang="en-GB" dirty="0"/>
          </a:p>
          <a:p>
            <a:r>
              <a:rPr lang="en-GB" dirty="0"/>
              <a:t>(1 minute on this slide)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B6880-4A9B-4462-A1B8-797F7BA5456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264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……..and in the ocean to. </a:t>
            </a:r>
          </a:p>
          <a:p>
            <a:r>
              <a:rPr lang="en-GB" dirty="0"/>
              <a:t>What litter can you</a:t>
            </a:r>
            <a:r>
              <a:rPr lang="en-GB" baseline="0" dirty="0"/>
              <a:t> see in this photo? (take a few suggestions makes sure bottle, cup, plastic bag and cotton ear bud are all pointed out)</a:t>
            </a:r>
          </a:p>
          <a:p>
            <a:r>
              <a:rPr lang="en-GB" baseline="0" dirty="0"/>
              <a:t> </a:t>
            </a:r>
          </a:p>
          <a:p>
            <a:r>
              <a:rPr lang="en-GB" dirty="0"/>
              <a:t>(1 minute</a:t>
            </a:r>
            <a:r>
              <a:rPr lang="en-GB" baseline="0" dirty="0"/>
              <a:t> on this slide)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B6880-4A9B-4462-A1B8-797F7BA5456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542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9F14-DD4E-4026-9F88-5729C262D6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004" y="3373947"/>
            <a:ext cx="3458781" cy="1615190"/>
          </a:xfrm>
        </p:spPr>
        <p:txBody>
          <a:bodyPr anchor="t">
            <a:normAutofit/>
          </a:bodyPr>
          <a:lstStyle>
            <a:lvl1pPr algn="l">
              <a:defRPr sz="3599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 </a:t>
            </a:r>
            <a:endParaRPr lang="en-GB" dirty="0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01A39C34-8F72-49E4-B9B2-F587E2BCB0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4290646" cy="3044891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37800EED-5EE7-454C-9F37-FDB2EA9C34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90647" y="0"/>
            <a:ext cx="5615351" cy="1946990"/>
          </a:xfrm>
          <a:solidFill>
            <a:schemeClr val="accent1"/>
          </a:solidFill>
        </p:spPr>
        <p:txBody>
          <a:bodyPr lIns="288000" tIns="360000" rIns="288000" bIns="288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92068" indent="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  <a:tab pos="92068" algn="l"/>
              </a:tabLst>
              <a:defRPr sz="14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Text header:</a:t>
            </a:r>
          </a:p>
          <a:p>
            <a:pPr lvl="1"/>
            <a:r>
              <a:rPr lang="en-US" dirty="0"/>
              <a:t>xxx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Text header:</a:t>
            </a:r>
          </a:p>
          <a:p>
            <a:pPr lvl="1"/>
            <a:r>
              <a:rPr lang="en-US" dirty="0"/>
              <a:t>xxx</a:t>
            </a:r>
            <a:endParaRPr lang="en-GB" dirty="0"/>
          </a:p>
          <a:p>
            <a:pPr lvl="0"/>
            <a:endParaRPr lang="en-US" dirty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C0D55A1-101B-431C-AC92-4801716808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90647" y="1946990"/>
            <a:ext cx="5615351" cy="950957"/>
          </a:xfrm>
          <a:solidFill>
            <a:schemeClr val="accent1">
              <a:alpha val="40000"/>
            </a:schemeClr>
          </a:solidFill>
        </p:spPr>
        <p:txBody>
          <a:bodyPr lIns="288000" tIns="288000" rIns="288000" bIns="288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92068" indent="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  <a:tab pos="92068" algn="l"/>
              </a:tabLst>
              <a:defRPr sz="1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Text header: </a:t>
            </a:r>
          </a:p>
          <a:p>
            <a:pPr lvl="1"/>
            <a:r>
              <a:rPr lang="en-US" dirty="0"/>
              <a:t>xxx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0887798-B6A4-4324-8E53-C26C6CF054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90647" y="2924914"/>
            <a:ext cx="5615351" cy="1320289"/>
          </a:xfrm>
          <a:solidFill>
            <a:schemeClr val="accent1">
              <a:alpha val="25000"/>
            </a:schemeClr>
          </a:solidFill>
        </p:spPr>
        <p:txBody>
          <a:bodyPr lIns="288000" tIns="288000" rIns="288000" bIns="288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266682" indent="-19366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0" algn="l"/>
                <a:tab pos="92068" algn="l"/>
              </a:tabLst>
              <a:defRPr sz="1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Text header:</a:t>
            </a:r>
          </a:p>
          <a:p>
            <a:pPr lvl="1"/>
            <a:r>
              <a:rPr lang="en-US" dirty="0"/>
              <a:t>Xxx</a:t>
            </a:r>
          </a:p>
          <a:p>
            <a:pPr lvl="1"/>
            <a:r>
              <a:rPr lang="en-US" dirty="0"/>
              <a:t>Xxx</a:t>
            </a:r>
          </a:p>
          <a:p>
            <a:pPr lvl="1"/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4B19CE2-C1B7-458B-81B0-394BEA68A2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90647" y="4245202"/>
            <a:ext cx="5615351" cy="1135623"/>
          </a:xfrm>
          <a:solidFill>
            <a:schemeClr val="accent1">
              <a:alpha val="10000"/>
            </a:schemeClr>
          </a:solidFill>
        </p:spPr>
        <p:txBody>
          <a:bodyPr lIns="288000" tIns="288000" rIns="288000" bIns="288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266682" indent="-19366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0" algn="l"/>
                <a:tab pos="92068" algn="l"/>
              </a:tabLst>
              <a:defRPr sz="1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Text header:</a:t>
            </a:r>
          </a:p>
          <a:p>
            <a:pPr lvl="1"/>
            <a:r>
              <a:rPr lang="en-US" dirty="0"/>
              <a:t>Xxx</a:t>
            </a:r>
          </a:p>
          <a:p>
            <a:pPr lvl="1"/>
            <a:r>
              <a:rPr lang="en-US" dirty="0"/>
              <a:t>xxx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86D962-1A8C-4E88-815B-0A2806570088}"/>
              </a:ext>
            </a:extLst>
          </p:cNvPr>
          <p:cNvSpPr txBox="1"/>
          <p:nvPr userDrawn="1"/>
        </p:nvSpPr>
        <p:spPr>
          <a:xfrm>
            <a:off x="457004" y="5201111"/>
            <a:ext cx="4415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Sustainability Goals:</a:t>
            </a:r>
            <a:endParaRPr lang="en-GB" sz="1200" b="1" dirty="0"/>
          </a:p>
        </p:txBody>
      </p:sp>
      <p:sp>
        <p:nvSpPr>
          <p:cNvPr id="9" name="Picture Placeholder 22">
            <a:extLst>
              <a:ext uri="{FF2B5EF4-FFF2-40B4-BE49-F238E27FC236}">
                <a16:creationId xmlns:a16="http://schemas.microsoft.com/office/drawing/2014/main" id="{3FD1E1A7-1963-4148-964B-394E8C5DF2C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66738" y="5565880"/>
            <a:ext cx="864031" cy="86402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13" name="Picture Placeholder 22">
            <a:extLst>
              <a:ext uri="{FF2B5EF4-FFF2-40B4-BE49-F238E27FC236}">
                <a16:creationId xmlns:a16="http://schemas.microsoft.com/office/drawing/2014/main" id="{6DD10BBC-9D1A-4DD9-BB01-489C44B198E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564662" y="5554655"/>
            <a:ext cx="864031" cy="86402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14" name="Picture Placeholder 22">
            <a:extLst>
              <a:ext uri="{FF2B5EF4-FFF2-40B4-BE49-F238E27FC236}">
                <a16:creationId xmlns:a16="http://schemas.microsoft.com/office/drawing/2014/main" id="{FA1D374B-1ACC-4A1B-8547-87B6325A049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562587" y="5554655"/>
            <a:ext cx="864031" cy="86402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4538511-8704-40C3-8D45-25BD1509DD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92931" y="322753"/>
            <a:ext cx="1913066" cy="484071"/>
          </a:xfrm>
          <a:solidFill>
            <a:schemeClr val="accent5"/>
          </a:solidFill>
        </p:spPr>
        <p:txBody>
          <a:bodyPr lIns="288000" tIns="144000" rIns="288000" bIns="720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92068" indent="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  <a:tab pos="92068" algn="l"/>
              </a:tabLst>
              <a:defRPr sz="1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Age: KS2</a:t>
            </a:r>
          </a:p>
        </p:txBody>
      </p:sp>
    </p:spTree>
    <p:extLst>
      <p:ext uri="{BB962C8B-B14F-4D97-AF65-F5344CB8AC3E}">
        <p14:creationId xmlns:p14="http://schemas.microsoft.com/office/powerpoint/2010/main" val="2405282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B15B2-8FE1-4296-80A0-901B052D4673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FDB24-3D08-4063-AE08-EC7E0DCCF9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608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B15B2-8FE1-4296-80A0-901B052D4673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FDB24-3D08-4063-AE08-EC7E0DCCF9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781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B15B2-8FE1-4296-80A0-901B052D4673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FDB24-3D08-4063-AE08-EC7E0DCCF9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354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B15B2-8FE1-4296-80A0-901B052D4673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FDB24-3D08-4063-AE08-EC7E0DCCF9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141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B15B2-8FE1-4296-80A0-901B052D4673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FDB24-3D08-4063-AE08-EC7E0DCCF9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301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B15B2-8FE1-4296-80A0-901B052D4673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FDB24-3D08-4063-AE08-EC7E0DCCF9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437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B15B2-8FE1-4296-80A0-901B052D4673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FDB24-3D08-4063-AE08-EC7E0DCCF9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979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B15B2-8FE1-4296-80A0-901B052D4673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FDB24-3D08-4063-AE08-EC7E0DCCF9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302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C5DD0EB-F250-44D1-8A40-0C4675F521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40" b="8551"/>
          <a:stretch/>
        </p:blipFill>
        <p:spPr>
          <a:xfrm>
            <a:off x="-30560" y="0"/>
            <a:ext cx="9954488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24E42F0-7467-4049-896A-52C4BB5B0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2766219"/>
            <a:ext cx="8543925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1083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BC5E89-E93D-401D-8B6A-AC8735084B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92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9F14-DD4E-4026-9F88-5729C262D6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004" y="3373947"/>
            <a:ext cx="3458781" cy="1615190"/>
          </a:xfrm>
        </p:spPr>
        <p:txBody>
          <a:bodyPr anchor="t">
            <a:normAutofit/>
          </a:bodyPr>
          <a:lstStyle>
            <a:lvl1pPr algn="l">
              <a:defRPr sz="3599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 </a:t>
            </a:r>
            <a:endParaRPr lang="en-GB" dirty="0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01A39C34-8F72-49E4-B9B2-F587E2BCB0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4290646" cy="3044891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37800EED-5EE7-454C-9F37-FDB2EA9C34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90647" y="0"/>
            <a:ext cx="5615351" cy="1946990"/>
          </a:xfrm>
          <a:solidFill>
            <a:schemeClr val="accent1"/>
          </a:solidFill>
        </p:spPr>
        <p:txBody>
          <a:bodyPr lIns="288000" tIns="360000" rIns="288000" bIns="288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92068" indent="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  <a:tab pos="92068" algn="l"/>
              </a:tabLst>
              <a:defRPr sz="14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Text header:</a:t>
            </a:r>
          </a:p>
          <a:p>
            <a:pPr lvl="1"/>
            <a:r>
              <a:rPr lang="en-US" dirty="0"/>
              <a:t>xxx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Text header:</a:t>
            </a:r>
          </a:p>
          <a:p>
            <a:pPr lvl="1"/>
            <a:r>
              <a:rPr lang="en-US" dirty="0"/>
              <a:t>xxx</a:t>
            </a:r>
            <a:endParaRPr lang="en-GB" dirty="0"/>
          </a:p>
          <a:p>
            <a:pPr lvl="0"/>
            <a:endParaRPr lang="en-US" dirty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C0D55A1-101B-431C-AC92-4801716808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90647" y="1946990"/>
            <a:ext cx="5615351" cy="950957"/>
          </a:xfrm>
          <a:solidFill>
            <a:schemeClr val="accent1">
              <a:alpha val="40000"/>
            </a:schemeClr>
          </a:solidFill>
        </p:spPr>
        <p:txBody>
          <a:bodyPr lIns="288000" tIns="288000" rIns="288000" bIns="288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92068" indent="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  <a:tab pos="92068" algn="l"/>
              </a:tabLst>
              <a:defRPr sz="1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Text header: </a:t>
            </a:r>
          </a:p>
          <a:p>
            <a:pPr lvl="1"/>
            <a:r>
              <a:rPr lang="en-US" dirty="0"/>
              <a:t>xxx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0887798-B6A4-4324-8E53-C26C6CF054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90647" y="2924914"/>
            <a:ext cx="5615351" cy="1320289"/>
          </a:xfrm>
          <a:solidFill>
            <a:schemeClr val="accent1">
              <a:alpha val="25000"/>
            </a:schemeClr>
          </a:solidFill>
        </p:spPr>
        <p:txBody>
          <a:bodyPr lIns="288000" tIns="288000" rIns="288000" bIns="288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266682" indent="-19366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0" algn="l"/>
                <a:tab pos="92068" algn="l"/>
              </a:tabLst>
              <a:defRPr sz="1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Text header:</a:t>
            </a:r>
          </a:p>
          <a:p>
            <a:pPr lvl="1"/>
            <a:r>
              <a:rPr lang="en-US" dirty="0"/>
              <a:t>Xxx</a:t>
            </a:r>
          </a:p>
          <a:p>
            <a:pPr lvl="1"/>
            <a:r>
              <a:rPr lang="en-US" dirty="0"/>
              <a:t>Xxx</a:t>
            </a:r>
          </a:p>
          <a:p>
            <a:pPr lvl="1"/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4B19CE2-C1B7-458B-81B0-394BEA68A2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90647" y="4245202"/>
            <a:ext cx="5615351" cy="1135623"/>
          </a:xfrm>
          <a:solidFill>
            <a:schemeClr val="accent1">
              <a:alpha val="10000"/>
            </a:schemeClr>
          </a:solidFill>
        </p:spPr>
        <p:txBody>
          <a:bodyPr lIns="288000" tIns="288000" rIns="288000" bIns="288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266682" indent="-19366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0" algn="l"/>
                <a:tab pos="92068" algn="l"/>
              </a:tabLst>
              <a:defRPr sz="1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Text header:</a:t>
            </a:r>
          </a:p>
          <a:p>
            <a:pPr lvl="1"/>
            <a:r>
              <a:rPr lang="en-US" dirty="0"/>
              <a:t>Xxx</a:t>
            </a:r>
          </a:p>
          <a:p>
            <a:pPr lvl="1"/>
            <a:r>
              <a:rPr lang="en-US" dirty="0"/>
              <a:t>xxx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86D962-1A8C-4E88-815B-0A2806570088}"/>
              </a:ext>
            </a:extLst>
          </p:cNvPr>
          <p:cNvSpPr txBox="1"/>
          <p:nvPr userDrawn="1"/>
        </p:nvSpPr>
        <p:spPr>
          <a:xfrm>
            <a:off x="457004" y="5201111"/>
            <a:ext cx="4415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Sustainability Goals:</a:t>
            </a:r>
            <a:endParaRPr lang="en-GB" sz="1200" b="1" dirty="0"/>
          </a:p>
        </p:txBody>
      </p:sp>
      <p:sp>
        <p:nvSpPr>
          <p:cNvPr id="9" name="Picture Placeholder 22">
            <a:extLst>
              <a:ext uri="{FF2B5EF4-FFF2-40B4-BE49-F238E27FC236}">
                <a16:creationId xmlns:a16="http://schemas.microsoft.com/office/drawing/2014/main" id="{3FD1E1A7-1963-4148-964B-394E8C5DF2C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66738" y="5565880"/>
            <a:ext cx="864031" cy="86402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13" name="Picture Placeholder 22">
            <a:extLst>
              <a:ext uri="{FF2B5EF4-FFF2-40B4-BE49-F238E27FC236}">
                <a16:creationId xmlns:a16="http://schemas.microsoft.com/office/drawing/2014/main" id="{6DD10BBC-9D1A-4DD9-BB01-489C44B198E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564662" y="5554655"/>
            <a:ext cx="864031" cy="86402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14" name="Picture Placeholder 22">
            <a:extLst>
              <a:ext uri="{FF2B5EF4-FFF2-40B4-BE49-F238E27FC236}">
                <a16:creationId xmlns:a16="http://schemas.microsoft.com/office/drawing/2014/main" id="{FA1D374B-1ACC-4A1B-8547-87B6325A049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562587" y="5554655"/>
            <a:ext cx="864031" cy="86402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4538511-8704-40C3-8D45-25BD1509DD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92931" y="322753"/>
            <a:ext cx="1913066" cy="484071"/>
          </a:xfrm>
          <a:solidFill>
            <a:schemeClr val="accent5"/>
          </a:solidFill>
        </p:spPr>
        <p:txBody>
          <a:bodyPr lIns="288000" tIns="144000" rIns="288000" bIns="720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92068" indent="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  <a:tab pos="92068" algn="l"/>
              </a:tabLst>
              <a:defRPr sz="1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Age: KS2</a:t>
            </a:r>
          </a:p>
        </p:txBody>
      </p:sp>
    </p:spTree>
    <p:extLst>
      <p:ext uri="{BB962C8B-B14F-4D97-AF65-F5344CB8AC3E}">
        <p14:creationId xmlns:p14="http://schemas.microsoft.com/office/powerpoint/2010/main" val="2835714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BC5E89-E93D-401D-8B6A-AC8735084B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0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9F14-DD4E-4026-9F88-5729C262D6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004" y="3373947"/>
            <a:ext cx="3458781" cy="1615190"/>
          </a:xfrm>
        </p:spPr>
        <p:txBody>
          <a:bodyPr anchor="t">
            <a:normAutofit/>
          </a:bodyPr>
          <a:lstStyle>
            <a:lvl1pPr algn="l">
              <a:defRPr sz="3599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 </a:t>
            </a:r>
            <a:endParaRPr lang="en-GB" dirty="0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01A39C34-8F72-49E4-B9B2-F587E2BCB0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4290646" cy="3044891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37800EED-5EE7-454C-9F37-FDB2EA9C34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90647" y="0"/>
            <a:ext cx="5615351" cy="1946990"/>
          </a:xfrm>
          <a:solidFill>
            <a:schemeClr val="accent1"/>
          </a:solidFill>
        </p:spPr>
        <p:txBody>
          <a:bodyPr lIns="288000" tIns="360000" rIns="288000" bIns="288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92068" indent="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  <a:tab pos="92068" algn="l"/>
              </a:tabLst>
              <a:defRPr sz="14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Text header:</a:t>
            </a:r>
          </a:p>
          <a:p>
            <a:pPr lvl="1"/>
            <a:r>
              <a:rPr lang="en-US" dirty="0"/>
              <a:t>xxx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Text header:</a:t>
            </a:r>
          </a:p>
          <a:p>
            <a:pPr lvl="1"/>
            <a:r>
              <a:rPr lang="en-US" dirty="0"/>
              <a:t>xxx</a:t>
            </a:r>
            <a:endParaRPr lang="en-GB" dirty="0"/>
          </a:p>
          <a:p>
            <a:pPr lvl="0"/>
            <a:endParaRPr lang="en-US" dirty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C0D55A1-101B-431C-AC92-4801716808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90647" y="1946990"/>
            <a:ext cx="5615351" cy="950957"/>
          </a:xfrm>
          <a:solidFill>
            <a:schemeClr val="accent1">
              <a:alpha val="40000"/>
            </a:schemeClr>
          </a:solidFill>
        </p:spPr>
        <p:txBody>
          <a:bodyPr lIns="288000" tIns="288000" rIns="288000" bIns="288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92068" indent="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  <a:tab pos="92068" algn="l"/>
              </a:tabLst>
              <a:defRPr sz="1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Text header: </a:t>
            </a:r>
          </a:p>
          <a:p>
            <a:pPr lvl="1"/>
            <a:r>
              <a:rPr lang="en-US" dirty="0"/>
              <a:t>xxx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0887798-B6A4-4324-8E53-C26C6CF054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90647" y="2924914"/>
            <a:ext cx="5615351" cy="1320289"/>
          </a:xfrm>
          <a:solidFill>
            <a:schemeClr val="accent1">
              <a:alpha val="25000"/>
            </a:schemeClr>
          </a:solidFill>
        </p:spPr>
        <p:txBody>
          <a:bodyPr lIns="288000" tIns="288000" rIns="288000" bIns="288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266682" indent="-19366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0" algn="l"/>
                <a:tab pos="92068" algn="l"/>
              </a:tabLst>
              <a:defRPr sz="1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Text header:</a:t>
            </a:r>
          </a:p>
          <a:p>
            <a:pPr lvl="1"/>
            <a:r>
              <a:rPr lang="en-US" dirty="0"/>
              <a:t>Xxx</a:t>
            </a:r>
          </a:p>
          <a:p>
            <a:pPr lvl="1"/>
            <a:r>
              <a:rPr lang="en-US" dirty="0"/>
              <a:t>Xxx</a:t>
            </a:r>
          </a:p>
          <a:p>
            <a:pPr lvl="1"/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4B19CE2-C1B7-458B-81B0-394BEA68A2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90647" y="4245202"/>
            <a:ext cx="5615351" cy="1135623"/>
          </a:xfrm>
          <a:solidFill>
            <a:schemeClr val="accent1">
              <a:alpha val="10000"/>
            </a:schemeClr>
          </a:solidFill>
        </p:spPr>
        <p:txBody>
          <a:bodyPr lIns="288000" tIns="288000" rIns="288000" bIns="288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  <a:lvl2pPr marL="266682" indent="-19366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0" algn="l"/>
                <a:tab pos="92068" algn="l"/>
              </a:tabLst>
              <a:defRPr sz="1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Text header:</a:t>
            </a:r>
          </a:p>
          <a:p>
            <a:pPr lvl="1"/>
            <a:r>
              <a:rPr lang="en-US" dirty="0"/>
              <a:t>Xxx</a:t>
            </a:r>
          </a:p>
          <a:p>
            <a:pPr lvl="1"/>
            <a:r>
              <a:rPr lang="en-US" dirty="0"/>
              <a:t>xxx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86D962-1A8C-4E88-815B-0A2806570088}"/>
              </a:ext>
            </a:extLst>
          </p:cNvPr>
          <p:cNvSpPr txBox="1"/>
          <p:nvPr userDrawn="1"/>
        </p:nvSpPr>
        <p:spPr>
          <a:xfrm>
            <a:off x="457004" y="5201111"/>
            <a:ext cx="4415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Sustainability Goals:</a:t>
            </a:r>
            <a:endParaRPr lang="en-GB" sz="1200" b="1" dirty="0"/>
          </a:p>
        </p:txBody>
      </p:sp>
      <p:sp>
        <p:nvSpPr>
          <p:cNvPr id="9" name="Picture Placeholder 22">
            <a:extLst>
              <a:ext uri="{FF2B5EF4-FFF2-40B4-BE49-F238E27FC236}">
                <a16:creationId xmlns:a16="http://schemas.microsoft.com/office/drawing/2014/main" id="{3FD1E1A7-1963-4148-964B-394E8C5DF2C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66738" y="5565880"/>
            <a:ext cx="864031" cy="86402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13" name="Picture Placeholder 22">
            <a:extLst>
              <a:ext uri="{FF2B5EF4-FFF2-40B4-BE49-F238E27FC236}">
                <a16:creationId xmlns:a16="http://schemas.microsoft.com/office/drawing/2014/main" id="{6DD10BBC-9D1A-4DD9-BB01-489C44B198E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564662" y="5554655"/>
            <a:ext cx="864031" cy="86402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14" name="Picture Placeholder 22">
            <a:extLst>
              <a:ext uri="{FF2B5EF4-FFF2-40B4-BE49-F238E27FC236}">
                <a16:creationId xmlns:a16="http://schemas.microsoft.com/office/drawing/2014/main" id="{FA1D374B-1ACC-4A1B-8547-87B6325A049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562587" y="5554655"/>
            <a:ext cx="864031" cy="86402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4538511-8704-40C3-8D45-25BD1509DD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92931" y="322753"/>
            <a:ext cx="1913066" cy="484071"/>
          </a:xfrm>
          <a:solidFill>
            <a:schemeClr val="accent5"/>
          </a:solidFill>
        </p:spPr>
        <p:txBody>
          <a:bodyPr lIns="288000" tIns="144000" rIns="288000" bIns="720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92068" indent="0">
              <a:lnSpc>
                <a:spcPct val="100000"/>
              </a:lnSpc>
              <a:spcBef>
                <a:spcPts val="0"/>
              </a:spcBef>
              <a:buNone/>
              <a:tabLst>
                <a:tab pos="0" algn="l"/>
                <a:tab pos="92068" algn="l"/>
              </a:tabLst>
              <a:defRPr sz="1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Age: KS2</a:t>
            </a:r>
          </a:p>
        </p:txBody>
      </p:sp>
    </p:spTree>
    <p:extLst>
      <p:ext uri="{BB962C8B-B14F-4D97-AF65-F5344CB8AC3E}">
        <p14:creationId xmlns:p14="http://schemas.microsoft.com/office/powerpoint/2010/main" val="1891978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BC5E89-E93D-401D-8B6A-AC8735084B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36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B15B2-8FE1-4296-80A0-901B052D4673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FDB24-3D08-4063-AE08-EC7E0DCCF9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972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B15B2-8FE1-4296-80A0-901B052D4673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FDB24-3D08-4063-AE08-EC7E0DCCF9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033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B15B2-8FE1-4296-80A0-901B052D4673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FDB24-3D08-4063-AE08-EC7E0DCCF9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66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9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9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B15B2-8FE1-4296-80A0-901B052D4673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4" y="6356353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FDB24-3D08-4063-AE08-EC7E0DCCF9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604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txStyles>
    <p:titleStyle>
      <a:lvl1pPr algn="l" defTabSz="91436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771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2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2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4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5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75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7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7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2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3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3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5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5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6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6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9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9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B15B2-8FE1-4296-80A0-901B052D4673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4" y="6356353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FDB24-3D08-4063-AE08-EC7E0DCCF9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70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xStyles>
    <p:titleStyle>
      <a:lvl1pPr algn="l" defTabSz="91436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771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2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2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4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5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75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7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7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2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3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3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5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5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6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6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9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9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B15B2-8FE1-4296-80A0-901B052D4673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4" y="6356353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FDB24-3D08-4063-AE08-EC7E0DCCF9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305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xStyles>
    <p:titleStyle>
      <a:lvl1pPr algn="l" defTabSz="91436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771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2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2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4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5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75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7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7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2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3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3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5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5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6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6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B15B2-8FE1-4296-80A0-901B052D4673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FDB24-3D08-4063-AE08-EC7E0DCCF9B6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842D09-6225-4249-B6C2-68A532C3C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b="8551"/>
          <a:stretch/>
        </p:blipFill>
        <p:spPr>
          <a:xfrm rot="5400000">
            <a:off x="1524000" y="-1524000"/>
            <a:ext cx="6858000" cy="990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0B575B-BC71-8A4D-BF15-096FB51CCCF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610" y="185738"/>
            <a:ext cx="828000" cy="34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9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894D9A-2AEB-724F-B130-92207D5D496D}"/>
              </a:ext>
            </a:extLst>
          </p:cNvPr>
          <p:cNvSpPr/>
          <p:nvPr/>
        </p:nvSpPr>
        <p:spPr>
          <a:xfrm>
            <a:off x="776999" y="1561095"/>
            <a:ext cx="8352000" cy="5112000"/>
          </a:xfrm>
          <a:prstGeom prst="rect">
            <a:avLst/>
          </a:prstGeom>
          <a:solidFill>
            <a:schemeClr val="bg1"/>
          </a:solidFill>
          <a:ln w="101600">
            <a:solidFill>
              <a:srgbClr val="AFE4D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077" y="1690480"/>
            <a:ext cx="8151845" cy="4853231"/>
          </a:xfrm>
          <a:prstGeom prst="rect">
            <a:avLst/>
          </a:prstGeom>
          <a:ln w="38100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915719" y="1722008"/>
            <a:ext cx="13780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© Natasha </a:t>
            </a:r>
            <a:r>
              <a:rPr lang="en-GB" sz="9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Ewins</a:t>
            </a:r>
            <a:r>
              <a:rPr lang="en-GB" sz="9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EE8907-B52B-D24B-9D2A-696F2C904220}"/>
              </a:ext>
            </a:extLst>
          </p:cNvPr>
          <p:cNvSpPr/>
          <p:nvPr/>
        </p:nvSpPr>
        <p:spPr>
          <a:xfrm>
            <a:off x="676922" y="326006"/>
            <a:ext cx="59527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4B9B0"/>
                </a:solidFill>
                <a:latin typeface="Poppins" pitchFamily="2" charset="77"/>
                <a:cs typeface="Poppins" pitchFamily="2" charset="77"/>
              </a:rPr>
              <a:t>Beach litter</a:t>
            </a:r>
            <a:endParaRPr lang="en-US" sz="2000" b="1" dirty="0">
              <a:solidFill>
                <a:srgbClr val="04B9B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9E0691-D0FE-BA44-8131-BAA10DBF8D66}"/>
              </a:ext>
            </a:extLst>
          </p:cNvPr>
          <p:cNvSpPr/>
          <p:nvPr/>
        </p:nvSpPr>
        <p:spPr>
          <a:xfrm>
            <a:off x="676922" y="726116"/>
            <a:ext cx="835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latin typeface="Poppins" pitchFamily="2" charset="77"/>
                <a:cs typeface="Poppins" pitchFamily="2" charset="77"/>
              </a:rPr>
              <a:t>Unfortunately we find a lot of litter on our beaches. </a:t>
            </a:r>
            <a:br>
              <a:rPr lang="en-GB" sz="1200" dirty="0">
                <a:latin typeface="Poppins" pitchFamily="2" charset="77"/>
                <a:cs typeface="Poppins" pitchFamily="2" charset="77"/>
              </a:rPr>
            </a:br>
            <a:r>
              <a:rPr lang="en-GB" sz="1200" dirty="0">
                <a:latin typeface="Poppins" pitchFamily="2" charset="77"/>
                <a:cs typeface="Poppins" pitchFamily="2" charset="77"/>
              </a:rPr>
              <a:t>What litter can you see in this picture? How many pieces of litter do you think are on the beach? </a:t>
            </a:r>
            <a:br>
              <a:rPr lang="en-GB" sz="1200" dirty="0">
                <a:latin typeface="Poppins" pitchFamily="2" charset="77"/>
                <a:cs typeface="Poppins" pitchFamily="2" charset="77"/>
              </a:rPr>
            </a:br>
            <a:r>
              <a:rPr lang="en-GB" sz="1200" dirty="0">
                <a:latin typeface="Poppins" pitchFamily="2" charset="77"/>
                <a:cs typeface="Poppins" pitchFamily="2" charset="77"/>
              </a:rPr>
              <a:t>There are at least 7,000 miles of coastline in the UK. How much litter do you think is on the UK’s beaches? </a:t>
            </a:r>
            <a:endParaRPr lang="en-US" sz="120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6634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02D5DD-AEDA-4A20-A812-AB47BA04B5FC}"/>
              </a:ext>
            </a:extLst>
          </p:cNvPr>
          <p:cNvSpPr/>
          <p:nvPr/>
        </p:nvSpPr>
        <p:spPr>
          <a:xfrm>
            <a:off x="776999" y="1561095"/>
            <a:ext cx="8352000" cy="5112000"/>
          </a:xfrm>
          <a:prstGeom prst="rect">
            <a:avLst/>
          </a:prstGeom>
          <a:solidFill>
            <a:schemeClr val="bg1"/>
          </a:solidFill>
          <a:ln w="101600">
            <a:solidFill>
              <a:srgbClr val="AFE4D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593"/>
          <a:stretch/>
        </p:blipFill>
        <p:spPr>
          <a:xfrm>
            <a:off x="915822" y="1679916"/>
            <a:ext cx="8074353" cy="4874358"/>
          </a:xfrm>
          <a:prstGeom prst="rect">
            <a:avLst/>
          </a:prstGeom>
          <a:ln w="38100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138457" y="6323442"/>
            <a:ext cx="23388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© Rich Carey via </a:t>
            </a:r>
            <a:r>
              <a:rPr lang="en-GB" sz="9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Shutterstock</a:t>
            </a:r>
            <a:endParaRPr lang="en-GB" sz="9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A45723-FBC2-475C-BA37-A4961F0E45FF}"/>
              </a:ext>
            </a:extLst>
          </p:cNvPr>
          <p:cNvSpPr/>
          <p:nvPr/>
        </p:nvSpPr>
        <p:spPr>
          <a:xfrm>
            <a:off x="676922" y="326006"/>
            <a:ext cx="59527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4B9B0"/>
                </a:solidFill>
                <a:latin typeface="Poppins" pitchFamily="2" charset="77"/>
                <a:cs typeface="Poppins" pitchFamily="2" charset="77"/>
              </a:rPr>
              <a:t>Polluted waters</a:t>
            </a:r>
            <a:endParaRPr lang="en-US" sz="2000" b="1" dirty="0">
              <a:solidFill>
                <a:srgbClr val="04B9B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018136-8D2F-45E9-854A-9A9D995B0E03}"/>
              </a:ext>
            </a:extLst>
          </p:cNvPr>
          <p:cNvSpPr/>
          <p:nvPr/>
        </p:nvSpPr>
        <p:spPr>
          <a:xfrm>
            <a:off x="676922" y="726116"/>
            <a:ext cx="835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latin typeface="Poppins" pitchFamily="2" charset="77"/>
                <a:cs typeface="Poppins" pitchFamily="2" charset="77"/>
              </a:rPr>
              <a:t>A lot of the ocean is polluted. </a:t>
            </a:r>
            <a:br>
              <a:rPr lang="en-GB" sz="1200" dirty="0">
                <a:latin typeface="Poppins" pitchFamily="2" charset="77"/>
                <a:cs typeface="Poppins" pitchFamily="2" charset="77"/>
              </a:rPr>
            </a:br>
            <a:r>
              <a:rPr lang="en-GB" sz="1200" dirty="0">
                <a:latin typeface="Poppins" pitchFamily="2" charset="77"/>
                <a:cs typeface="Poppins" pitchFamily="2" charset="77"/>
              </a:rPr>
              <a:t>What litter can you see in this picture? What pollution might not be visible? </a:t>
            </a:r>
            <a:endParaRPr lang="en-US" sz="120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1289391"/>
      </p:ext>
    </p:extLst>
  </p:cSld>
  <p:clrMapOvr>
    <a:masterClrMapping/>
  </p:clrMapOvr>
</p:sld>
</file>

<file path=ppt/theme/theme1.xml><?xml version="1.0" encoding="utf-8"?>
<a:theme xmlns:a="http://schemas.openxmlformats.org/drawingml/2006/main" name="MCS Green">
  <a:themeElements>
    <a:clrScheme name="MCS Green">
      <a:dk1>
        <a:srgbClr val="1B1B26"/>
      </a:dk1>
      <a:lt1>
        <a:srgbClr val="FFFFFF"/>
      </a:lt1>
      <a:dk2>
        <a:srgbClr val="2F2F3F"/>
      </a:dk2>
      <a:lt2>
        <a:srgbClr val="D9F5F3"/>
      </a:lt2>
      <a:accent1>
        <a:srgbClr val="9EC323"/>
      </a:accent1>
      <a:accent2>
        <a:srgbClr val="76921A"/>
      </a:accent2>
      <a:accent3>
        <a:srgbClr val="FD5C6C"/>
      </a:accent3>
      <a:accent4>
        <a:srgbClr val="00B9B0"/>
      </a:accent4>
      <a:accent5>
        <a:srgbClr val="3D9BE2"/>
      </a:accent5>
      <a:accent6>
        <a:srgbClr val="FDA027"/>
      </a:accent6>
      <a:hlink>
        <a:srgbClr val="0563C1"/>
      </a:hlink>
      <a:folHlink>
        <a:srgbClr val="954F72"/>
      </a:folHlink>
    </a:clrScheme>
    <a:fontScheme name="Poppins_MCS">
      <a:majorFont>
        <a:latin typeface="Poppins Extra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CS Purple">
  <a:themeElements>
    <a:clrScheme name="MCS_Purple">
      <a:dk1>
        <a:srgbClr val="1B1B26"/>
      </a:dk1>
      <a:lt1>
        <a:srgbClr val="FFFFFF"/>
      </a:lt1>
      <a:dk2>
        <a:srgbClr val="2F2F3F"/>
      </a:dk2>
      <a:lt2>
        <a:srgbClr val="D9F5F3"/>
      </a:lt2>
      <a:accent1>
        <a:srgbClr val="B172CD"/>
      </a:accent1>
      <a:accent2>
        <a:srgbClr val="8D3EB0"/>
      </a:accent2>
      <a:accent3>
        <a:srgbClr val="FD5C6C"/>
      </a:accent3>
      <a:accent4>
        <a:srgbClr val="9EC323"/>
      </a:accent4>
      <a:accent5>
        <a:srgbClr val="3D9BE2"/>
      </a:accent5>
      <a:accent6>
        <a:srgbClr val="FDA027"/>
      </a:accent6>
      <a:hlink>
        <a:srgbClr val="0563C1"/>
      </a:hlink>
      <a:folHlink>
        <a:srgbClr val="954F72"/>
      </a:folHlink>
    </a:clrScheme>
    <a:fontScheme name="Poppins_MCS">
      <a:majorFont>
        <a:latin typeface="Poppins Extra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CS Purple">
  <a:themeElements>
    <a:clrScheme name="MCS_Orange">
      <a:dk1>
        <a:srgbClr val="1B1B26"/>
      </a:dk1>
      <a:lt1>
        <a:srgbClr val="FFFFFF"/>
      </a:lt1>
      <a:dk2>
        <a:srgbClr val="2F2F3F"/>
      </a:dk2>
      <a:lt2>
        <a:srgbClr val="D9F5F3"/>
      </a:lt2>
      <a:accent1>
        <a:srgbClr val="FDA027"/>
      </a:accent1>
      <a:accent2>
        <a:srgbClr val="D87B02"/>
      </a:accent2>
      <a:accent3>
        <a:srgbClr val="FD5C6C"/>
      </a:accent3>
      <a:accent4>
        <a:srgbClr val="9EC323"/>
      </a:accent4>
      <a:accent5>
        <a:srgbClr val="3D9BE2"/>
      </a:accent5>
      <a:accent6>
        <a:srgbClr val="30B6AD"/>
      </a:accent6>
      <a:hlink>
        <a:srgbClr val="0563C1"/>
      </a:hlink>
      <a:folHlink>
        <a:srgbClr val="954F72"/>
      </a:folHlink>
    </a:clrScheme>
    <a:fontScheme name="Poppins_MCS">
      <a:majorFont>
        <a:latin typeface="Poppins Extra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CS Teal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3750</TotalTime>
  <Words>199</Words>
  <Application>Microsoft Office PowerPoint</Application>
  <PresentationFormat>A4 Paper (210x297 mm)</PresentationFormat>
  <Paragraphs>15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Poppins</vt:lpstr>
      <vt:lpstr>Poppins ExtraBold</vt:lpstr>
      <vt:lpstr>Arial</vt:lpstr>
      <vt:lpstr>Calibri</vt:lpstr>
      <vt:lpstr>Calibri Light</vt:lpstr>
      <vt:lpstr>MCS Green</vt:lpstr>
      <vt:lpstr>MCS Purple</vt:lpstr>
      <vt:lpstr>1_MCS Purple</vt:lpstr>
      <vt:lpstr>MCS Teal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Brooks</dc:creator>
  <cp:lastModifiedBy>Mary Hayman</cp:lastModifiedBy>
  <cp:revision>296</cp:revision>
  <cp:lastPrinted>2021-07-20T13:47:59Z</cp:lastPrinted>
  <dcterms:created xsi:type="dcterms:W3CDTF">2021-04-06T12:59:29Z</dcterms:created>
  <dcterms:modified xsi:type="dcterms:W3CDTF">2022-01-04T12:08:34Z</dcterms:modified>
</cp:coreProperties>
</file>