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8" r:id="rId5"/>
  </p:sldMasterIdLst>
  <p:notesMasterIdLst>
    <p:notesMasterId r:id="rId30"/>
  </p:notesMasterIdLst>
  <p:sldIdLst>
    <p:sldId id="337" r:id="rId6"/>
    <p:sldId id="328" r:id="rId7"/>
    <p:sldId id="329" r:id="rId8"/>
    <p:sldId id="291" r:id="rId9"/>
    <p:sldId id="316" r:id="rId10"/>
    <p:sldId id="318" r:id="rId11"/>
    <p:sldId id="321" r:id="rId12"/>
    <p:sldId id="319" r:id="rId13"/>
    <p:sldId id="320" r:id="rId14"/>
    <p:sldId id="317" r:id="rId15"/>
    <p:sldId id="330" r:id="rId16"/>
    <p:sldId id="309" r:id="rId17"/>
    <p:sldId id="331" r:id="rId18"/>
    <p:sldId id="311" r:id="rId19"/>
    <p:sldId id="312" r:id="rId20"/>
    <p:sldId id="332" r:id="rId21"/>
    <p:sldId id="324" r:id="rId22"/>
    <p:sldId id="323" r:id="rId23"/>
    <p:sldId id="325" r:id="rId24"/>
    <p:sldId id="327" r:id="rId25"/>
    <p:sldId id="326" r:id="rId26"/>
    <p:sldId id="333" r:id="rId27"/>
    <p:sldId id="334" r:id="rId28"/>
    <p:sldId id="33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165E"/>
    <a:srgbClr val="00AA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64319F-3F8F-473E-8892-22D593FB7617}" v="1" dt="2022-05-23T14:48:48.6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6" autoAdjust="0"/>
    <p:restoredTop sz="81346" autoAdjust="0"/>
  </p:normalViewPr>
  <p:slideViewPr>
    <p:cSldViewPr snapToGrid="0" snapToObjects="1">
      <p:cViewPr varScale="1">
        <p:scale>
          <a:sx n="66" d="100"/>
          <a:sy n="66" d="100"/>
        </p:scale>
        <p:origin x="13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mee Hallett" userId="f58bd618-5853-4382-bc5c-18a58d4daab5" providerId="ADAL" clId="{D5FA4579-AB79-427F-80C0-0F787DF29B2B}"/>
    <pc:docChg chg="undo redo custSel addSld delSld modSld sldOrd addMainMaster">
      <pc:chgData name="Aimee Hallett" userId="f58bd618-5853-4382-bc5c-18a58d4daab5" providerId="ADAL" clId="{D5FA4579-AB79-427F-80C0-0F787DF29B2B}" dt="2022-01-11T13:28:12.328" v="242" actId="47"/>
      <pc:docMkLst>
        <pc:docMk/>
      </pc:docMkLst>
      <pc:sldChg chg="modSp del mod">
        <pc:chgData name="Aimee Hallett" userId="f58bd618-5853-4382-bc5c-18a58d4daab5" providerId="ADAL" clId="{D5FA4579-AB79-427F-80C0-0F787DF29B2B}" dt="2022-01-11T13:28:12.328" v="242" actId="47"/>
        <pc:sldMkLst>
          <pc:docMk/>
          <pc:sldMk cId="4160915428" sldId="256"/>
        </pc:sldMkLst>
        <pc:spChg chg="mod">
          <ac:chgData name="Aimee Hallett" userId="f58bd618-5853-4382-bc5c-18a58d4daab5" providerId="ADAL" clId="{D5FA4579-AB79-427F-80C0-0F787DF29B2B}" dt="2022-01-11T13:27:51.111" v="239" actId="21"/>
          <ac:spMkLst>
            <pc:docMk/>
            <pc:sldMk cId="4160915428" sldId="256"/>
            <ac:spMk id="4" creationId="{05C58A60-67C4-284A-A900-5175E4815873}"/>
          </ac:spMkLst>
        </pc:spChg>
      </pc:sldChg>
      <pc:sldChg chg="modSp del mod">
        <pc:chgData name="Aimee Hallett" userId="f58bd618-5853-4382-bc5c-18a58d4daab5" providerId="ADAL" clId="{D5FA4579-AB79-427F-80C0-0F787DF29B2B}" dt="2022-01-10T22:52:00.488" v="62" actId="47"/>
        <pc:sldMkLst>
          <pc:docMk/>
          <pc:sldMk cId="2572991571" sldId="276"/>
        </pc:sldMkLst>
        <pc:spChg chg="mod">
          <ac:chgData name="Aimee Hallett" userId="f58bd618-5853-4382-bc5c-18a58d4daab5" providerId="ADAL" clId="{D5FA4579-AB79-427F-80C0-0F787DF29B2B}" dt="2022-01-10T22:45:34.705" v="13" actId="403"/>
          <ac:spMkLst>
            <pc:docMk/>
            <pc:sldMk cId="2572991571" sldId="276"/>
            <ac:spMk id="5" creationId="{23A393D4-EB4F-0B4A-98D3-75572894B615}"/>
          </ac:spMkLst>
        </pc:spChg>
      </pc:sldChg>
      <pc:sldChg chg="modSp del mod">
        <pc:chgData name="Aimee Hallett" userId="f58bd618-5853-4382-bc5c-18a58d4daab5" providerId="ADAL" clId="{D5FA4579-AB79-427F-80C0-0F787DF29B2B}" dt="2022-01-10T22:45:14.084" v="7" actId="47"/>
        <pc:sldMkLst>
          <pc:docMk/>
          <pc:sldMk cId="3912042186" sldId="287"/>
        </pc:sldMkLst>
        <pc:spChg chg="mod">
          <ac:chgData name="Aimee Hallett" userId="f58bd618-5853-4382-bc5c-18a58d4daab5" providerId="ADAL" clId="{D5FA4579-AB79-427F-80C0-0F787DF29B2B}" dt="2022-01-10T22:45:07.439" v="5" actId="21"/>
          <ac:spMkLst>
            <pc:docMk/>
            <pc:sldMk cId="3912042186" sldId="287"/>
            <ac:spMk id="10" creationId="{00000000-0000-0000-0000-000000000000}"/>
          </ac:spMkLst>
        </pc:spChg>
      </pc:sldChg>
      <pc:sldChg chg="modSp mod">
        <pc:chgData name="Aimee Hallett" userId="f58bd618-5853-4382-bc5c-18a58d4daab5" providerId="ADAL" clId="{D5FA4579-AB79-427F-80C0-0F787DF29B2B}" dt="2022-01-10T22:46:13.657" v="19" actId="1076"/>
        <pc:sldMkLst>
          <pc:docMk/>
          <pc:sldMk cId="4020070512" sldId="291"/>
        </pc:sldMkLst>
        <pc:spChg chg="mod">
          <ac:chgData name="Aimee Hallett" userId="f58bd618-5853-4382-bc5c-18a58d4daab5" providerId="ADAL" clId="{D5FA4579-AB79-427F-80C0-0F787DF29B2B}" dt="2022-01-10T22:46:13.657" v="19" actId="1076"/>
          <ac:spMkLst>
            <pc:docMk/>
            <pc:sldMk cId="4020070512" sldId="291"/>
            <ac:spMk id="11" creationId="{00000000-0000-0000-0000-000000000000}"/>
          </ac:spMkLst>
        </pc:spChg>
      </pc:sldChg>
      <pc:sldChg chg="del">
        <pc:chgData name="Aimee Hallett" userId="f58bd618-5853-4382-bc5c-18a58d4daab5" providerId="ADAL" clId="{D5FA4579-AB79-427F-80C0-0F787DF29B2B}" dt="2022-01-10T22:57:04.976" v="123" actId="47"/>
        <pc:sldMkLst>
          <pc:docMk/>
          <pc:sldMk cId="3042625793" sldId="295"/>
        </pc:sldMkLst>
      </pc:sldChg>
      <pc:sldChg chg="delSp modSp del mod">
        <pc:chgData name="Aimee Hallett" userId="f58bd618-5853-4382-bc5c-18a58d4daab5" providerId="ADAL" clId="{D5FA4579-AB79-427F-80C0-0F787DF29B2B}" dt="2022-01-10T23:01:03.954" v="236" actId="47"/>
        <pc:sldMkLst>
          <pc:docMk/>
          <pc:sldMk cId="1091342117" sldId="296"/>
        </pc:sldMkLst>
        <pc:spChg chg="del mod">
          <ac:chgData name="Aimee Hallett" userId="f58bd618-5853-4382-bc5c-18a58d4daab5" providerId="ADAL" clId="{D5FA4579-AB79-427F-80C0-0F787DF29B2B}" dt="2022-01-10T23:00:12.349" v="179"/>
          <ac:spMkLst>
            <pc:docMk/>
            <pc:sldMk cId="1091342117" sldId="296"/>
            <ac:spMk id="6" creationId="{00000000-0000-0000-0000-000000000000}"/>
          </ac:spMkLst>
        </pc:spChg>
      </pc:sldChg>
      <pc:sldChg chg="delSp modSp del mod">
        <pc:chgData name="Aimee Hallett" userId="f58bd618-5853-4382-bc5c-18a58d4daab5" providerId="ADAL" clId="{D5FA4579-AB79-427F-80C0-0F787DF29B2B}" dt="2022-01-10T22:58:33.669" v="155" actId="47"/>
        <pc:sldMkLst>
          <pc:docMk/>
          <pc:sldMk cId="3126482153" sldId="298"/>
        </pc:sldMkLst>
        <pc:spChg chg="del mod">
          <ac:chgData name="Aimee Hallett" userId="f58bd618-5853-4382-bc5c-18a58d4daab5" providerId="ADAL" clId="{D5FA4579-AB79-427F-80C0-0F787DF29B2B}" dt="2022-01-10T22:58:20.838" v="146"/>
          <ac:spMkLst>
            <pc:docMk/>
            <pc:sldMk cId="3126482153" sldId="298"/>
            <ac:spMk id="6" creationId="{00000000-0000-0000-0000-000000000000}"/>
          </ac:spMkLst>
        </pc:spChg>
      </pc:sldChg>
      <pc:sldChg chg="del">
        <pc:chgData name="Aimee Hallett" userId="f58bd618-5853-4382-bc5c-18a58d4daab5" providerId="ADAL" clId="{D5FA4579-AB79-427F-80C0-0F787DF29B2B}" dt="2022-01-10T22:57:30.225" v="126" actId="47"/>
        <pc:sldMkLst>
          <pc:docMk/>
          <pc:sldMk cId="2205141768" sldId="307"/>
        </pc:sldMkLst>
      </pc:sldChg>
      <pc:sldChg chg="delSp modSp del mod">
        <pc:chgData name="Aimee Hallett" userId="f58bd618-5853-4382-bc5c-18a58d4daab5" providerId="ADAL" clId="{D5FA4579-AB79-427F-80C0-0F787DF29B2B}" dt="2022-01-10T22:52:25.777" v="71" actId="47"/>
        <pc:sldMkLst>
          <pc:docMk/>
          <pc:sldMk cId="4168122414" sldId="308"/>
        </pc:sldMkLst>
        <pc:spChg chg="del mod">
          <ac:chgData name="Aimee Hallett" userId="f58bd618-5853-4382-bc5c-18a58d4daab5" providerId="ADAL" clId="{D5FA4579-AB79-427F-80C0-0F787DF29B2B}" dt="2022-01-10T22:52:20.086" v="68" actId="21"/>
          <ac:spMkLst>
            <pc:docMk/>
            <pc:sldMk cId="4168122414" sldId="308"/>
            <ac:spMk id="5" creationId="{23A393D4-EB4F-0B4A-98D3-75572894B615}"/>
          </ac:spMkLst>
        </pc:spChg>
      </pc:sldChg>
      <pc:sldChg chg="delSp modSp del mod">
        <pc:chgData name="Aimee Hallett" userId="f58bd618-5853-4382-bc5c-18a58d4daab5" providerId="ADAL" clId="{D5FA4579-AB79-427F-80C0-0F787DF29B2B}" dt="2022-01-10T22:53:19.726" v="80" actId="47"/>
        <pc:sldMkLst>
          <pc:docMk/>
          <pc:sldMk cId="986727339" sldId="310"/>
        </pc:sldMkLst>
        <pc:spChg chg="del mod">
          <ac:chgData name="Aimee Hallett" userId="f58bd618-5853-4382-bc5c-18a58d4daab5" providerId="ADAL" clId="{D5FA4579-AB79-427F-80C0-0F787DF29B2B}" dt="2022-01-10T22:52:50.638" v="76" actId="21"/>
          <ac:spMkLst>
            <pc:docMk/>
            <pc:sldMk cId="986727339" sldId="310"/>
            <ac:spMk id="5" creationId="{23A393D4-EB4F-0B4A-98D3-75572894B615}"/>
          </ac:spMkLst>
        </pc:spChg>
      </pc:sldChg>
      <pc:sldChg chg="modSp mod">
        <pc:chgData name="Aimee Hallett" userId="f58bd618-5853-4382-bc5c-18a58d4daab5" providerId="ADAL" clId="{D5FA4579-AB79-427F-80C0-0F787DF29B2B}" dt="2022-01-10T22:51:10.356" v="50" actId="1076"/>
        <pc:sldMkLst>
          <pc:docMk/>
          <pc:sldMk cId="1528516040" sldId="316"/>
        </pc:sldMkLst>
        <pc:spChg chg="mod">
          <ac:chgData name="Aimee Hallett" userId="f58bd618-5853-4382-bc5c-18a58d4daab5" providerId="ADAL" clId="{D5FA4579-AB79-427F-80C0-0F787DF29B2B}" dt="2022-01-10T22:46:52.262" v="21" actId="1076"/>
          <ac:spMkLst>
            <pc:docMk/>
            <pc:sldMk cId="1528516040" sldId="316"/>
            <ac:spMk id="11" creationId="{00000000-0000-0000-0000-000000000000}"/>
          </ac:spMkLst>
        </pc:spChg>
        <pc:picChg chg="mod">
          <ac:chgData name="Aimee Hallett" userId="f58bd618-5853-4382-bc5c-18a58d4daab5" providerId="ADAL" clId="{D5FA4579-AB79-427F-80C0-0F787DF29B2B}" dt="2022-01-10T22:51:10.356" v="50" actId="1076"/>
          <ac:picMkLst>
            <pc:docMk/>
            <pc:sldMk cId="1528516040" sldId="316"/>
            <ac:picMk id="2" creationId="{00000000-0000-0000-0000-000000000000}"/>
          </ac:picMkLst>
        </pc:picChg>
      </pc:sldChg>
      <pc:sldChg chg="modSp mod">
        <pc:chgData name="Aimee Hallett" userId="f58bd618-5853-4382-bc5c-18a58d4daab5" providerId="ADAL" clId="{D5FA4579-AB79-427F-80C0-0F787DF29B2B}" dt="2022-01-10T22:51:31.725" v="55" actId="14100"/>
        <pc:sldMkLst>
          <pc:docMk/>
          <pc:sldMk cId="4253121314" sldId="317"/>
        </pc:sldMkLst>
        <pc:spChg chg="mod">
          <ac:chgData name="Aimee Hallett" userId="f58bd618-5853-4382-bc5c-18a58d4daab5" providerId="ADAL" clId="{D5FA4579-AB79-427F-80C0-0F787DF29B2B}" dt="2022-01-10T22:51:26.204" v="52" actId="1076"/>
          <ac:spMkLst>
            <pc:docMk/>
            <pc:sldMk cId="4253121314" sldId="317"/>
            <ac:spMk id="11" creationId="{00000000-0000-0000-0000-000000000000}"/>
          </ac:spMkLst>
        </pc:spChg>
        <pc:picChg chg="mod">
          <ac:chgData name="Aimee Hallett" userId="f58bd618-5853-4382-bc5c-18a58d4daab5" providerId="ADAL" clId="{D5FA4579-AB79-427F-80C0-0F787DF29B2B}" dt="2022-01-10T22:51:31.725" v="55" actId="14100"/>
          <ac:picMkLst>
            <pc:docMk/>
            <pc:sldMk cId="4253121314" sldId="317"/>
            <ac:picMk id="5" creationId="{00000000-0000-0000-0000-000000000000}"/>
          </ac:picMkLst>
        </pc:picChg>
      </pc:sldChg>
      <pc:sldChg chg="modSp mod">
        <pc:chgData name="Aimee Hallett" userId="f58bd618-5853-4382-bc5c-18a58d4daab5" providerId="ADAL" clId="{D5FA4579-AB79-427F-80C0-0F787DF29B2B}" dt="2022-01-10T22:50:58.345" v="47" actId="14100"/>
        <pc:sldMkLst>
          <pc:docMk/>
          <pc:sldMk cId="3651307550" sldId="318"/>
        </pc:sldMkLst>
        <pc:spChg chg="mod">
          <ac:chgData name="Aimee Hallett" userId="f58bd618-5853-4382-bc5c-18a58d4daab5" providerId="ADAL" clId="{D5FA4579-AB79-427F-80C0-0F787DF29B2B}" dt="2022-01-10T22:48:07.126" v="26" actId="108"/>
          <ac:spMkLst>
            <pc:docMk/>
            <pc:sldMk cId="3651307550" sldId="318"/>
            <ac:spMk id="11" creationId="{00000000-0000-0000-0000-000000000000}"/>
          </ac:spMkLst>
        </pc:spChg>
        <pc:picChg chg="mod">
          <ac:chgData name="Aimee Hallett" userId="f58bd618-5853-4382-bc5c-18a58d4daab5" providerId="ADAL" clId="{D5FA4579-AB79-427F-80C0-0F787DF29B2B}" dt="2022-01-10T22:50:58.345" v="47" actId="14100"/>
          <ac:picMkLst>
            <pc:docMk/>
            <pc:sldMk cId="3651307550" sldId="318"/>
            <ac:picMk id="10" creationId="{00000000-0000-0000-0000-000000000000}"/>
          </ac:picMkLst>
        </pc:picChg>
      </pc:sldChg>
      <pc:sldChg chg="modSp mod">
        <pc:chgData name="Aimee Hallett" userId="f58bd618-5853-4382-bc5c-18a58d4daab5" providerId="ADAL" clId="{D5FA4579-AB79-427F-80C0-0F787DF29B2B}" dt="2022-01-10T22:50:44.744" v="43" actId="14100"/>
        <pc:sldMkLst>
          <pc:docMk/>
          <pc:sldMk cId="1016669379" sldId="319"/>
        </pc:sldMkLst>
        <pc:spChg chg="mod">
          <ac:chgData name="Aimee Hallett" userId="f58bd618-5853-4382-bc5c-18a58d4daab5" providerId="ADAL" clId="{D5FA4579-AB79-427F-80C0-0F787DF29B2B}" dt="2022-01-10T22:49:12.326" v="34" actId="1076"/>
          <ac:spMkLst>
            <pc:docMk/>
            <pc:sldMk cId="1016669379" sldId="319"/>
            <ac:spMk id="11" creationId="{00000000-0000-0000-0000-000000000000}"/>
          </ac:spMkLst>
        </pc:spChg>
        <pc:picChg chg="mod">
          <ac:chgData name="Aimee Hallett" userId="f58bd618-5853-4382-bc5c-18a58d4daab5" providerId="ADAL" clId="{D5FA4579-AB79-427F-80C0-0F787DF29B2B}" dt="2022-01-10T22:50:44.744" v="43" actId="14100"/>
          <ac:picMkLst>
            <pc:docMk/>
            <pc:sldMk cId="1016669379" sldId="319"/>
            <ac:picMk id="5" creationId="{00000000-0000-0000-0000-000000000000}"/>
          </ac:picMkLst>
        </pc:picChg>
      </pc:sldChg>
      <pc:sldChg chg="modSp mod">
        <pc:chgData name="Aimee Hallett" userId="f58bd618-5853-4382-bc5c-18a58d4daab5" providerId="ADAL" clId="{D5FA4579-AB79-427F-80C0-0F787DF29B2B}" dt="2022-01-10T22:50:39.578" v="41" actId="14100"/>
        <pc:sldMkLst>
          <pc:docMk/>
          <pc:sldMk cId="1854936664" sldId="320"/>
        </pc:sldMkLst>
        <pc:spChg chg="mod">
          <ac:chgData name="Aimee Hallett" userId="f58bd618-5853-4382-bc5c-18a58d4daab5" providerId="ADAL" clId="{D5FA4579-AB79-427F-80C0-0F787DF29B2B}" dt="2022-01-10T22:50:32.446" v="38" actId="1076"/>
          <ac:spMkLst>
            <pc:docMk/>
            <pc:sldMk cId="1854936664" sldId="320"/>
            <ac:spMk id="11" creationId="{00000000-0000-0000-0000-000000000000}"/>
          </ac:spMkLst>
        </pc:spChg>
        <pc:picChg chg="mod">
          <ac:chgData name="Aimee Hallett" userId="f58bd618-5853-4382-bc5c-18a58d4daab5" providerId="ADAL" clId="{D5FA4579-AB79-427F-80C0-0F787DF29B2B}" dt="2022-01-10T22:50:39.578" v="41" actId="14100"/>
          <ac:picMkLst>
            <pc:docMk/>
            <pc:sldMk cId="1854936664" sldId="320"/>
            <ac:picMk id="5" creationId="{00000000-0000-0000-0000-000000000000}"/>
          </ac:picMkLst>
        </pc:picChg>
      </pc:sldChg>
      <pc:sldChg chg="modSp mod">
        <pc:chgData name="Aimee Hallett" userId="f58bd618-5853-4382-bc5c-18a58d4daab5" providerId="ADAL" clId="{D5FA4579-AB79-427F-80C0-0F787DF29B2B}" dt="2022-01-10T22:50:51.584" v="45" actId="14100"/>
        <pc:sldMkLst>
          <pc:docMk/>
          <pc:sldMk cId="2719615725" sldId="321"/>
        </pc:sldMkLst>
        <pc:spChg chg="mod">
          <ac:chgData name="Aimee Hallett" userId="f58bd618-5853-4382-bc5c-18a58d4daab5" providerId="ADAL" clId="{D5FA4579-AB79-427F-80C0-0F787DF29B2B}" dt="2022-01-10T22:48:32.344" v="28" actId="1076"/>
          <ac:spMkLst>
            <pc:docMk/>
            <pc:sldMk cId="2719615725" sldId="321"/>
            <ac:spMk id="8" creationId="{00000000-0000-0000-0000-000000000000}"/>
          </ac:spMkLst>
        </pc:spChg>
        <pc:spChg chg="mod">
          <ac:chgData name="Aimee Hallett" userId="f58bd618-5853-4382-bc5c-18a58d4daab5" providerId="ADAL" clId="{D5FA4579-AB79-427F-80C0-0F787DF29B2B}" dt="2022-01-10T22:48:36.168" v="29" actId="1076"/>
          <ac:spMkLst>
            <pc:docMk/>
            <pc:sldMk cId="2719615725" sldId="321"/>
            <ac:spMk id="11" creationId="{00000000-0000-0000-0000-000000000000}"/>
          </ac:spMkLst>
        </pc:spChg>
        <pc:picChg chg="mod">
          <ac:chgData name="Aimee Hallett" userId="f58bd618-5853-4382-bc5c-18a58d4daab5" providerId="ADAL" clId="{D5FA4579-AB79-427F-80C0-0F787DF29B2B}" dt="2022-01-10T22:50:51.584" v="45" actId="14100"/>
          <ac:picMkLst>
            <pc:docMk/>
            <pc:sldMk cId="2719615725" sldId="321"/>
            <ac:picMk id="5" creationId="{00000000-0000-0000-0000-000000000000}"/>
          </ac:picMkLst>
        </pc:picChg>
      </pc:sldChg>
      <pc:sldChg chg="delSp modSp del mod">
        <pc:chgData name="Aimee Hallett" userId="f58bd618-5853-4382-bc5c-18a58d4daab5" providerId="ADAL" clId="{D5FA4579-AB79-427F-80C0-0F787DF29B2B}" dt="2022-01-10T22:54:16.699" v="89" actId="47"/>
        <pc:sldMkLst>
          <pc:docMk/>
          <pc:sldMk cId="2059526630" sldId="322"/>
        </pc:sldMkLst>
        <pc:spChg chg="del mod">
          <ac:chgData name="Aimee Hallett" userId="f58bd618-5853-4382-bc5c-18a58d4daab5" providerId="ADAL" clId="{D5FA4579-AB79-427F-80C0-0F787DF29B2B}" dt="2022-01-10T22:54:09.827" v="86" actId="21"/>
          <ac:spMkLst>
            <pc:docMk/>
            <pc:sldMk cId="2059526630" sldId="322"/>
            <ac:spMk id="5" creationId="{23A393D4-EB4F-0B4A-98D3-75572894B615}"/>
          </ac:spMkLst>
        </pc:spChg>
      </pc:sldChg>
      <pc:sldChg chg="modSp mod">
        <pc:chgData name="Aimee Hallett" userId="f58bd618-5853-4382-bc5c-18a58d4daab5" providerId="ADAL" clId="{D5FA4579-AB79-427F-80C0-0F787DF29B2B}" dt="2022-01-10T22:54:49.718" v="96" actId="1076"/>
        <pc:sldMkLst>
          <pc:docMk/>
          <pc:sldMk cId="2337049472" sldId="323"/>
        </pc:sldMkLst>
        <pc:spChg chg="mod">
          <ac:chgData name="Aimee Hallett" userId="f58bd618-5853-4382-bc5c-18a58d4daab5" providerId="ADAL" clId="{D5FA4579-AB79-427F-80C0-0F787DF29B2B}" dt="2022-01-10T22:54:40.465" v="93" actId="108"/>
          <ac:spMkLst>
            <pc:docMk/>
            <pc:sldMk cId="2337049472" sldId="323"/>
            <ac:spMk id="9" creationId="{00000000-0000-0000-0000-000000000000}"/>
          </ac:spMkLst>
        </pc:spChg>
        <pc:picChg chg="mod">
          <ac:chgData name="Aimee Hallett" userId="f58bd618-5853-4382-bc5c-18a58d4daab5" providerId="ADAL" clId="{D5FA4579-AB79-427F-80C0-0F787DF29B2B}" dt="2022-01-10T22:54:49.718" v="96" actId="1076"/>
          <ac:picMkLst>
            <pc:docMk/>
            <pc:sldMk cId="2337049472" sldId="323"/>
            <ac:picMk id="10" creationId="{00000000-0000-0000-0000-000000000000}"/>
          </ac:picMkLst>
        </pc:picChg>
      </pc:sldChg>
      <pc:sldChg chg="modSp mod">
        <pc:chgData name="Aimee Hallett" userId="f58bd618-5853-4382-bc5c-18a58d4daab5" providerId="ADAL" clId="{D5FA4579-AB79-427F-80C0-0F787DF29B2B}" dt="2022-01-10T22:54:32.116" v="92" actId="14100"/>
        <pc:sldMkLst>
          <pc:docMk/>
          <pc:sldMk cId="2908341352" sldId="324"/>
        </pc:sldMkLst>
        <pc:spChg chg="mod">
          <ac:chgData name="Aimee Hallett" userId="f58bd618-5853-4382-bc5c-18a58d4daab5" providerId="ADAL" clId="{D5FA4579-AB79-427F-80C0-0F787DF29B2B}" dt="2022-01-10T22:54:26.638" v="90" actId="108"/>
          <ac:spMkLst>
            <pc:docMk/>
            <pc:sldMk cId="2908341352" sldId="324"/>
            <ac:spMk id="9" creationId="{00000000-0000-0000-0000-000000000000}"/>
          </ac:spMkLst>
        </pc:spChg>
        <pc:picChg chg="mod">
          <ac:chgData name="Aimee Hallett" userId="f58bd618-5853-4382-bc5c-18a58d4daab5" providerId="ADAL" clId="{D5FA4579-AB79-427F-80C0-0F787DF29B2B}" dt="2022-01-10T22:54:32.116" v="92" actId="14100"/>
          <ac:picMkLst>
            <pc:docMk/>
            <pc:sldMk cId="2908341352" sldId="324"/>
            <ac:picMk id="5" creationId="{00000000-0000-0000-0000-000000000000}"/>
          </ac:picMkLst>
        </pc:picChg>
      </pc:sldChg>
      <pc:sldChg chg="modSp mod">
        <pc:chgData name="Aimee Hallett" userId="f58bd618-5853-4382-bc5c-18a58d4daab5" providerId="ADAL" clId="{D5FA4579-AB79-427F-80C0-0F787DF29B2B}" dt="2022-01-10T22:56:16.517" v="112" actId="108"/>
        <pc:sldMkLst>
          <pc:docMk/>
          <pc:sldMk cId="1169028160" sldId="325"/>
        </pc:sldMkLst>
        <pc:spChg chg="mod">
          <ac:chgData name="Aimee Hallett" userId="f58bd618-5853-4382-bc5c-18a58d4daab5" providerId="ADAL" clId="{D5FA4579-AB79-427F-80C0-0F787DF29B2B}" dt="2022-01-10T22:55:44.801" v="109" actId="1076"/>
          <ac:spMkLst>
            <pc:docMk/>
            <pc:sldMk cId="1169028160" sldId="325"/>
            <ac:spMk id="3" creationId="{00000000-0000-0000-0000-000000000000}"/>
          </ac:spMkLst>
        </pc:spChg>
        <pc:spChg chg="mod">
          <ac:chgData name="Aimee Hallett" userId="f58bd618-5853-4382-bc5c-18a58d4daab5" providerId="ADAL" clId="{D5FA4579-AB79-427F-80C0-0F787DF29B2B}" dt="2022-01-10T22:56:16.517" v="112" actId="108"/>
          <ac:spMkLst>
            <pc:docMk/>
            <pc:sldMk cId="1169028160" sldId="325"/>
            <ac:spMk id="9" creationId="{00000000-0000-0000-0000-000000000000}"/>
          </ac:spMkLst>
        </pc:spChg>
        <pc:picChg chg="mod">
          <ac:chgData name="Aimee Hallett" userId="f58bd618-5853-4382-bc5c-18a58d4daab5" providerId="ADAL" clId="{D5FA4579-AB79-427F-80C0-0F787DF29B2B}" dt="2022-01-10T22:55:14.004" v="105" actId="1076"/>
          <ac:picMkLst>
            <pc:docMk/>
            <pc:sldMk cId="1169028160" sldId="325"/>
            <ac:picMk id="10" creationId="{00000000-0000-0000-0000-000000000000}"/>
          </ac:picMkLst>
        </pc:picChg>
      </pc:sldChg>
      <pc:sldChg chg="modSp mod">
        <pc:chgData name="Aimee Hallett" userId="f58bd618-5853-4382-bc5c-18a58d4daab5" providerId="ADAL" clId="{D5FA4579-AB79-427F-80C0-0F787DF29B2B}" dt="2022-01-10T22:56:57.802" v="122" actId="14100"/>
        <pc:sldMkLst>
          <pc:docMk/>
          <pc:sldMk cId="1431028960" sldId="326"/>
        </pc:sldMkLst>
        <pc:spChg chg="mod">
          <ac:chgData name="Aimee Hallett" userId="f58bd618-5853-4382-bc5c-18a58d4daab5" providerId="ADAL" clId="{D5FA4579-AB79-427F-80C0-0F787DF29B2B}" dt="2022-01-10T22:56:48.846" v="119" actId="1076"/>
          <ac:spMkLst>
            <pc:docMk/>
            <pc:sldMk cId="1431028960" sldId="326"/>
            <ac:spMk id="9" creationId="{00000000-0000-0000-0000-000000000000}"/>
          </ac:spMkLst>
        </pc:spChg>
        <pc:picChg chg="mod">
          <ac:chgData name="Aimee Hallett" userId="f58bd618-5853-4382-bc5c-18a58d4daab5" providerId="ADAL" clId="{D5FA4579-AB79-427F-80C0-0F787DF29B2B}" dt="2022-01-10T22:56:57.802" v="122" actId="14100"/>
          <ac:picMkLst>
            <pc:docMk/>
            <pc:sldMk cId="1431028960" sldId="326"/>
            <ac:picMk id="2" creationId="{00000000-0000-0000-0000-000000000000}"/>
          </ac:picMkLst>
        </pc:picChg>
      </pc:sldChg>
      <pc:sldChg chg="modSp mod">
        <pc:chgData name="Aimee Hallett" userId="f58bd618-5853-4382-bc5c-18a58d4daab5" providerId="ADAL" clId="{D5FA4579-AB79-427F-80C0-0F787DF29B2B}" dt="2022-01-10T22:56:37.992" v="117" actId="14100"/>
        <pc:sldMkLst>
          <pc:docMk/>
          <pc:sldMk cId="1542268916" sldId="327"/>
        </pc:sldMkLst>
        <pc:spChg chg="mod">
          <ac:chgData name="Aimee Hallett" userId="f58bd618-5853-4382-bc5c-18a58d4daab5" providerId="ADAL" clId="{D5FA4579-AB79-427F-80C0-0F787DF29B2B}" dt="2022-01-10T22:56:31.856" v="114" actId="1076"/>
          <ac:spMkLst>
            <pc:docMk/>
            <pc:sldMk cId="1542268916" sldId="327"/>
            <ac:spMk id="9" creationId="{00000000-0000-0000-0000-000000000000}"/>
          </ac:spMkLst>
        </pc:spChg>
        <pc:picChg chg="mod">
          <ac:chgData name="Aimee Hallett" userId="f58bd618-5853-4382-bc5c-18a58d4daab5" providerId="ADAL" clId="{D5FA4579-AB79-427F-80C0-0F787DF29B2B}" dt="2022-01-10T22:56:37.992" v="117" actId="14100"/>
          <ac:picMkLst>
            <pc:docMk/>
            <pc:sldMk cId="1542268916" sldId="327"/>
            <ac:picMk id="2" creationId="{00000000-0000-0000-0000-000000000000}"/>
          </ac:picMkLst>
        </pc:picChg>
      </pc:sldChg>
      <pc:sldChg chg="modSp add mod">
        <pc:chgData name="Aimee Hallett" userId="f58bd618-5853-4382-bc5c-18a58d4daab5" providerId="ADAL" clId="{D5FA4579-AB79-427F-80C0-0F787DF29B2B}" dt="2022-01-10T22:45:11.541" v="6"/>
        <pc:sldMkLst>
          <pc:docMk/>
          <pc:sldMk cId="134180084" sldId="328"/>
        </pc:sldMkLst>
        <pc:spChg chg="mod">
          <ac:chgData name="Aimee Hallett" userId="f58bd618-5853-4382-bc5c-18a58d4daab5" providerId="ADAL" clId="{D5FA4579-AB79-427F-80C0-0F787DF29B2B}" dt="2022-01-10T22:45:11.541" v="6"/>
          <ac:spMkLst>
            <pc:docMk/>
            <pc:sldMk cId="134180084" sldId="328"/>
            <ac:spMk id="10" creationId="{00000000-0000-0000-0000-000000000000}"/>
          </ac:spMkLst>
        </pc:spChg>
      </pc:sldChg>
      <pc:sldChg chg="addSp delSp modSp add del mod">
        <pc:chgData name="Aimee Hallett" userId="f58bd618-5853-4382-bc5c-18a58d4daab5" providerId="ADAL" clId="{D5FA4579-AB79-427F-80C0-0F787DF29B2B}" dt="2022-01-10T22:51:58.747" v="61"/>
        <pc:sldMkLst>
          <pc:docMk/>
          <pc:sldMk cId="2850856394" sldId="329"/>
        </pc:sldMkLst>
        <pc:spChg chg="del">
          <ac:chgData name="Aimee Hallett" userId="f58bd618-5853-4382-bc5c-18a58d4daab5" providerId="ADAL" clId="{D5FA4579-AB79-427F-80C0-0F787DF29B2B}" dt="2022-01-10T22:51:58.322" v="60" actId="478"/>
          <ac:spMkLst>
            <pc:docMk/>
            <pc:sldMk cId="2850856394" sldId="329"/>
            <ac:spMk id="7" creationId="{47E8A916-427B-4488-A7C0-AF1F551AE231}"/>
          </ac:spMkLst>
        </pc:spChg>
        <pc:spChg chg="add del mod">
          <ac:chgData name="Aimee Hallett" userId="f58bd618-5853-4382-bc5c-18a58d4daab5" providerId="ADAL" clId="{D5FA4579-AB79-427F-80C0-0F787DF29B2B}" dt="2022-01-10T22:51:56.821" v="59"/>
          <ac:spMkLst>
            <pc:docMk/>
            <pc:sldMk cId="2850856394" sldId="329"/>
            <ac:spMk id="8" creationId="{8549B3A5-5870-4A67-924E-84D05C357B8B}"/>
          </ac:spMkLst>
        </pc:spChg>
        <pc:spChg chg="add mod">
          <ac:chgData name="Aimee Hallett" userId="f58bd618-5853-4382-bc5c-18a58d4daab5" providerId="ADAL" clId="{D5FA4579-AB79-427F-80C0-0F787DF29B2B}" dt="2022-01-10T22:51:58.747" v="61"/>
          <ac:spMkLst>
            <pc:docMk/>
            <pc:sldMk cId="2850856394" sldId="329"/>
            <ac:spMk id="9" creationId="{7360B59D-1DEF-4697-9330-875C9E75FD33}"/>
          </ac:spMkLst>
        </pc:spChg>
      </pc:sldChg>
      <pc:sldChg chg="addSp delSp modSp add mod ord">
        <pc:chgData name="Aimee Hallett" userId="f58bd618-5853-4382-bc5c-18a58d4daab5" providerId="ADAL" clId="{D5FA4579-AB79-427F-80C0-0F787DF29B2B}" dt="2022-01-10T22:52:23.919" v="70"/>
        <pc:sldMkLst>
          <pc:docMk/>
          <pc:sldMk cId="3398191170" sldId="330"/>
        </pc:sldMkLst>
        <pc:spChg chg="add mod">
          <ac:chgData name="Aimee Hallett" userId="f58bd618-5853-4382-bc5c-18a58d4daab5" providerId="ADAL" clId="{D5FA4579-AB79-427F-80C0-0F787DF29B2B}" dt="2022-01-10T22:52:23.919" v="70"/>
          <ac:spMkLst>
            <pc:docMk/>
            <pc:sldMk cId="3398191170" sldId="330"/>
            <ac:spMk id="7" creationId="{725219EE-E392-4EDC-867D-DB6BD93076BE}"/>
          </ac:spMkLst>
        </pc:spChg>
        <pc:spChg chg="del">
          <ac:chgData name="Aimee Hallett" userId="f58bd618-5853-4382-bc5c-18a58d4daab5" providerId="ADAL" clId="{D5FA4579-AB79-427F-80C0-0F787DF29B2B}" dt="2022-01-10T22:52:23.551" v="69" actId="478"/>
          <ac:spMkLst>
            <pc:docMk/>
            <pc:sldMk cId="3398191170" sldId="330"/>
            <ac:spMk id="9" creationId="{7360B59D-1DEF-4697-9330-875C9E75FD33}"/>
          </ac:spMkLst>
        </pc:spChg>
      </pc:sldChg>
      <pc:sldChg chg="addSp delSp modSp add mod ord">
        <pc:chgData name="Aimee Hallett" userId="f58bd618-5853-4382-bc5c-18a58d4daab5" providerId="ADAL" clId="{D5FA4579-AB79-427F-80C0-0F787DF29B2B}" dt="2022-01-10T22:52:56.542" v="79" actId="14100"/>
        <pc:sldMkLst>
          <pc:docMk/>
          <pc:sldMk cId="3458250500" sldId="331"/>
        </pc:sldMkLst>
        <pc:spChg chg="del">
          <ac:chgData name="Aimee Hallett" userId="f58bd618-5853-4382-bc5c-18a58d4daab5" providerId="ADAL" clId="{D5FA4579-AB79-427F-80C0-0F787DF29B2B}" dt="2022-01-10T22:52:53.006" v="77" actId="478"/>
          <ac:spMkLst>
            <pc:docMk/>
            <pc:sldMk cId="3458250500" sldId="331"/>
            <ac:spMk id="7" creationId="{725219EE-E392-4EDC-867D-DB6BD93076BE}"/>
          </ac:spMkLst>
        </pc:spChg>
        <pc:spChg chg="add mod">
          <ac:chgData name="Aimee Hallett" userId="f58bd618-5853-4382-bc5c-18a58d4daab5" providerId="ADAL" clId="{D5FA4579-AB79-427F-80C0-0F787DF29B2B}" dt="2022-01-10T22:52:56.542" v="79" actId="14100"/>
          <ac:spMkLst>
            <pc:docMk/>
            <pc:sldMk cId="3458250500" sldId="331"/>
            <ac:spMk id="8" creationId="{2535EA2D-6494-4E93-AB15-D5B35742AA53}"/>
          </ac:spMkLst>
        </pc:spChg>
      </pc:sldChg>
      <pc:sldChg chg="addSp delSp modSp add mod ord">
        <pc:chgData name="Aimee Hallett" userId="f58bd618-5853-4382-bc5c-18a58d4daab5" providerId="ADAL" clId="{D5FA4579-AB79-427F-80C0-0F787DF29B2B}" dt="2022-01-10T22:54:14.928" v="88"/>
        <pc:sldMkLst>
          <pc:docMk/>
          <pc:sldMk cId="1296852895" sldId="332"/>
        </pc:sldMkLst>
        <pc:spChg chg="add mod">
          <ac:chgData name="Aimee Hallett" userId="f58bd618-5853-4382-bc5c-18a58d4daab5" providerId="ADAL" clId="{D5FA4579-AB79-427F-80C0-0F787DF29B2B}" dt="2022-01-10T22:54:14.928" v="88"/>
          <ac:spMkLst>
            <pc:docMk/>
            <pc:sldMk cId="1296852895" sldId="332"/>
            <ac:spMk id="7" creationId="{2A718F46-5B26-4221-853A-1BD570055DDA}"/>
          </ac:spMkLst>
        </pc:spChg>
        <pc:spChg chg="del">
          <ac:chgData name="Aimee Hallett" userId="f58bd618-5853-4382-bc5c-18a58d4daab5" providerId="ADAL" clId="{D5FA4579-AB79-427F-80C0-0F787DF29B2B}" dt="2022-01-10T22:54:14.535" v="87" actId="478"/>
          <ac:spMkLst>
            <pc:docMk/>
            <pc:sldMk cId="1296852895" sldId="332"/>
            <ac:spMk id="8" creationId="{2535EA2D-6494-4E93-AB15-D5B35742AA53}"/>
          </ac:spMkLst>
        </pc:spChg>
      </pc:sldChg>
      <pc:sldChg chg="add">
        <pc:chgData name="Aimee Hallett" userId="f58bd618-5853-4382-bc5c-18a58d4daab5" providerId="ADAL" clId="{D5FA4579-AB79-427F-80C0-0F787DF29B2B}" dt="2022-01-10T22:57:26.262" v="125"/>
        <pc:sldMkLst>
          <pc:docMk/>
          <pc:sldMk cId="3240113826" sldId="333"/>
        </pc:sldMkLst>
      </pc:sldChg>
      <pc:sldChg chg="modSp add mod">
        <pc:chgData name="Aimee Hallett" userId="f58bd618-5853-4382-bc5c-18a58d4daab5" providerId="ADAL" clId="{D5FA4579-AB79-427F-80C0-0F787DF29B2B}" dt="2022-01-10T22:58:28.921" v="154" actId="20577"/>
        <pc:sldMkLst>
          <pc:docMk/>
          <pc:sldMk cId="3319460319" sldId="334"/>
        </pc:sldMkLst>
        <pc:spChg chg="mod">
          <ac:chgData name="Aimee Hallett" userId="f58bd618-5853-4382-bc5c-18a58d4daab5" providerId="ADAL" clId="{D5FA4579-AB79-427F-80C0-0F787DF29B2B}" dt="2022-01-10T22:58:28.921" v="154" actId="20577"/>
          <ac:spMkLst>
            <pc:docMk/>
            <pc:sldMk cId="3319460319" sldId="334"/>
            <ac:spMk id="6" creationId="{B89C429A-152F-47F9-B634-9C9A537326BF}"/>
          </ac:spMkLst>
        </pc:spChg>
      </pc:sldChg>
      <pc:sldChg chg="add del">
        <pc:chgData name="Aimee Hallett" userId="f58bd618-5853-4382-bc5c-18a58d4daab5" providerId="ADAL" clId="{D5FA4579-AB79-427F-80C0-0F787DF29B2B}" dt="2022-01-10T22:58:44.390" v="156" actId="47"/>
        <pc:sldMkLst>
          <pc:docMk/>
          <pc:sldMk cId="1182046524" sldId="335"/>
        </pc:sldMkLst>
      </pc:sldChg>
      <pc:sldChg chg="modSp add mod">
        <pc:chgData name="Aimee Hallett" userId="f58bd618-5853-4382-bc5c-18a58d4daab5" providerId="ADAL" clId="{D5FA4579-AB79-427F-80C0-0F787DF29B2B}" dt="2022-01-10T23:01:02.218" v="235" actId="1076"/>
        <pc:sldMkLst>
          <pc:docMk/>
          <pc:sldMk cId="3955349868" sldId="335"/>
        </pc:sldMkLst>
        <pc:spChg chg="mod">
          <ac:chgData name="Aimee Hallett" userId="f58bd618-5853-4382-bc5c-18a58d4daab5" providerId="ADAL" clId="{D5FA4579-AB79-427F-80C0-0F787DF29B2B}" dt="2022-01-10T23:01:02.218" v="235" actId="1076"/>
          <ac:spMkLst>
            <pc:docMk/>
            <pc:sldMk cId="3955349868" sldId="335"/>
            <ac:spMk id="4" creationId="{444A6693-73F3-4D85-8E3B-41DECBBA2FD6}"/>
          </ac:spMkLst>
        </pc:spChg>
      </pc:sldChg>
      <pc:sldChg chg="modSp add mod">
        <pc:chgData name="Aimee Hallett" userId="f58bd618-5853-4382-bc5c-18a58d4daab5" providerId="ADAL" clId="{D5FA4579-AB79-427F-80C0-0F787DF29B2B}" dt="2022-01-11T13:28:08.230" v="241"/>
        <pc:sldMkLst>
          <pc:docMk/>
          <pc:sldMk cId="2508366594" sldId="336"/>
        </pc:sldMkLst>
        <pc:spChg chg="mod">
          <ac:chgData name="Aimee Hallett" userId="f58bd618-5853-4382-bc5c-18a58d4daab5" providerId="ADAL" clId="{D5FA4579-AB79-427F-80C0-0F787DF29B2B}" dt="2022-01-11T13:27:54.280" v="240"/>
          <ac:spMkLst>
            <pc:docMk/>
            <pc:sldMk cId="2508366594" sldId="336"/>
            <ac:spMk id="4" creationId="{05C58A60-67C4-284A-A900-5175E4815873}"/>
          </ac:spMkLst>
        </pc:spChg>
        <pc:spChg chg="mod">
          <ac:chgData name="Aimee Hallett" userId="f58bd618-5853-4382-bc5c-18a58d4daab5" providerId="ADAL" clId="{D5FA4579-AB79-427F-80C0-0F787DF29B2B}" dt="2022-01-11T13:28:08.230" v="241"/>
          <ac:spMkLst>
            <pc:docMk/>
            <pc:sldMk cId="2508366594" sldId="336"/>
            <ac:spMk id="5" creationId="{54A168AF-EEB0-FD46-9728-A9BFCC8FA43C}"/>
          </ac:spMkLst>
        </pc:spChg>
      </pc:sldChg>
      <pc:sldMasterChg chg="add addSldLayout">
        <pc:chgData name="Aimee Hallett" userId="f58bd618-5853-4382-bc5c-18a58d4daab5" providerId="ADAL" clId="{D5FA4579-AB79-427F-80C0-0F787DF29B2B}" dt="2022-01-10T22:57:32.364" v="127" actId="27028"/>
        <pc:sldMasterMkLst>
          <pc:docMk/>
          <pc:sldMasterMk cId="468498166" sldId="2147483678"/>
        </pc:sldMasterMkLst>
        <pc:sldLayoutChg chg="add">
          <pc:chgData name="Aimee Hallett" userId="f58bd618-5853-4382-bc5c-18a58d4daab5" providerId="ADAL" clId="{D5FA4579-AB79-427F-80C0-0F787DF29B2B}" dt="2022-01-10T22:57:32.364" v="127" actId="27028"/>
          <pc:sldLayoutMkLst>
            <pc:docMk/>
            <pc:sldMasterMk cId="468498166" sldId="2147483678"/>
            <pc:sldLayoutMk cId="2187722251" sldId="2147483679"/>
          </pc:sldLayoutMkLst>
        </pc:sldLayoutChg>
        <pc:sldLayoutChg chg="add">
          <pc:chgData name="Aimee Hallett" userId="f58bd618-5853-4382-bc5c-18a58d4daab5" providerId="ADAL" clId="{D5FA4579-AB79-427F-80C0-0F787DF29B2B}" dt="2022-01-10T22:45:19.920" v="8" actId="27028"/>
          <pc:sldLayoutMkLst>
            <pc:docMk/>
            <pc:sldMasterMk cId="468498166" sldId="2147483678"/>
            <pc:sldLayoutMk cId="3070481887" sldId="2147483682"/>
          </pc:sldLayoutMkLst>
        </pc:sldLayoutChg>
      </pc:sldMasterChg>
    </pc:docChg>
  </pc:docChgLst>
  <pc:docChgLst>
    <pc:chgData name="Alex Prescot" userId="e6b975fd-046a-421f-9425-f8a7e787a584" providerId="ADAL" clId="{4664319F-3F8F-473E-8892-22D593FB7617}"/>
    <pc:docChg chg="modSld">
      <pc:chgData name="Alex Prescot" userId="e6b975fd-046a-421f-9425-f8a7e787a584" providerId="ADAL" clId="{4664319F-3F8F-473E-8892-22D593FB7617}" dt="2022-05-23T14:49:09.910" v="8" actId="1076"/>
      <pc:docMkLst>
        <pc:docMk/>
      </pc:docMkLst>
      <pc:sldChg chg="modSp mod">
        <pc:chgData name="Alex Prescot" userId="e6b975fd-046a-421f-9425-f8a7e787a584" providerId="ADAL" clId="{4664319F-3F8F-473E-8892-22D593FB7617}" dt="2022-05-23T14:49:09.910" v="8" actId="1076"/>
        <pc:sldMkLst>
          <pc:docMk/>
          <pc:sldMk cId="2283538801" sldId="312"/>
        </pc:sldMkLst>
        <pc:picChg chg="mod modCrop">
          <ac:chgData name="Alex Prescot" userId="e6b975fd-046a-421f-9425-f8a7e787a584" providerId="ADAL" clId="{4664319F-3F8F-473E-8892-22D593FB7617}" dt="2022-05-23T14:49:09.910" v="8" actId="1076"/>
          <ac:picMkLst>
            <pc:docMk/>
            <pc:sldMk cId="2283538801" sldId="312"/>
            <ac:picMk id="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139E2-F8B2-401E-AF66-B55B744550E4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46774-00C5-4EFC-A788-23D76EF3E4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324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fNW8spFS_o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46774-00C5-4EFC-A788-23D76EF3E44B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770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sng" kern="1200" dirty="0">
                <a:solidFill>
                  <a:srgbClr val="00AAC7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https://www.youtube.com/watch?v=4fNW8spFS_o</a:t>
            </a:r>
            <a:endParaRPr lang="en-GB" dirty="0">
              <a:solidFill>
                <a:srgbClr val="00AAC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46774-00C5-4EFC-A788-23D76EF3E44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231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noProof="0" dirty="0"/>
              <a:t>Adnodd cysylltiedig – Taflen Waith Carbon Glas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46774-00C5-4EFC-A788-23D76EF3E44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984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angen i ni gynyddu ein ffynonellau egni adnewyddol megis y gwynt, y tonnau a’r llanw, a lleihau ein defnydd o danwydd ffosil.  </a:t>
            </a:r>
            <a:endParaRPr lang="cy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46774-00C5-4EFC-A788-23D76EF3E44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532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angen i ddiwydiannau morol megis llongau, fferïau a physgota wella ei effeithlonrwydd amgylcheddol er mwyn lleihau allyriadau carbon. 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46774-00C5-4EFC-A788-23D76EF3E44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542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noProof="0" dirty="0"/>
              <a:t>Mae carthu a threillio yn ddau fath o arfer pysgota sy’n ymwneud â llusgo offer pysgota ar waelod y môr. Mae’n rhyddhau’r carbon deuocsid sydd wedi’i storio yn y gwaddodion.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46774-00C5-4EFC-A788-23D76EF3E44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120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 gweithgareddau niweidiol megis carthu a gwaith datblygu arfordirol ryddhau carbon deuocsid o gwaddodion a dinistrio cynefinoedd carbon glas pwysig. Mae angen rheoli’r gweithgareddau hyn mewn ffordd hinsawdd clyfar.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46774-00C5-4EFC-A788-23D76EF3E44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151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ardaloedd gwarchodedig morol arbennig yn debyg i warchodfeydd natur lle ni chaniateir unrhyw weithgareddau dinistriol. Mae angen i ni sicrhau ein bod yn sefydlu Ardaloedd Gwarchodedig Morol Arbennig i warchod ac adfer cynefinoedd sy’n storio carbon glas, megis gwelyau morwellt, môr wiail a morfeydd heli. </a:t>
            </a:r>
            <a:endParaRPr lang="cy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46774-00C5-4EFC-A788-23D76EF3E44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468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noProof="0" dirty="0"/>
              <a:t>Dechreuwch drwy ofyn i’r disgyblion os ydyn nhw’n gwybod sut mae newid hinsawdd yn effeithio ar y cefnfor. Trafodwch fel grŵp cyn defnyddio’r sleidiau canlynol i fynd drwy bob effaith mewn mwy o fanylder.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46774-00C5-4EFC-A788-23D76EF3E44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372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y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cynhesu byd-eang yn achosi i tymereddau’r atmosffer a’r môr godi. Mewn gwirionedd, mae’r cefnfor wedi amsugno mwy na 90% o’r gwres ychwanegol yn y system hinsawdd.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y-GB" sz="1200" b="0" i="0" u="none" strike="noStrik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tymereddau uchel yn achosi’r iâ i doddi a lefelau’r môr i godi. Bydd y cynnydd yn lefel y môr yn effeithio ar lawer o gymunedau a chynefinoedd arfordirol o ganlyniad i lifogydd, gyda rhai ynysoedd isel yn cael eu boddi. </a:t>
            </a: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46774-00C5-4EFC-A788-23D76EF3E44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823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y-GB" baseline="0" noProof="0" dirty="0"/>
              <a:t>Mae iâ sy’n toddi yn yr Arctig yn newid y cynefin naturiol yno hefyd. Mae hyn yn achosi llawer o broblemau i fywyd gwyllt gan gynnwys anifeiliaid megis yr eirth wen sydd angen defnyddio’r iâ ar y môr fel platfform i hela morloi. </a:t>
            </a:r>
            <a:endParaRPr lang="cy-GB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46774-00C5-4EFC-A788-23D76EF3E44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640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y-GB" sz="1200" b="0" i="0" u="none" strike="noStrike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Mae tymereddau cynyddol yn y cefnfor hefyd yn achosi cannu cwrel. Yn syml, mae cwrelau lliwgar hardd yn troi’n wyn o  ganlyniad i straen sydd wedi’i achosi gan dymereddau cynyddol, os yw’r straen yn parhau, gallai’r cwrelau hyn farw. </a:t>
            </a:r>
            <a:endParaRPr lang="cy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46774-00C5-4EFC-A788-23D76EF3E44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033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y-GB" b="0" baseline="0" noProof="0" dirty="0"/>
              <a:t>Mae planhigion ac anifeiliaid fel </a:t>
            </a:r>
            <a:r>
              <a:rPr lang="cy-GB" b="0" baseline="0" noProof="0" dirty="0" err="1"/>
              <a:t>pysgol</a:t>
            </a:r>
            <a:r>
              <a:rPr lang="cy-GB" b="0" baseline="0" noProof="0" dirty="0"/>
              <a:t> yn symud o’u lleoliadau arferol i ddod o hyd i ddyfroedd oerach. Yn y DU mae rhywogaethau naill ai’n symud i’r gogledd neu’n symud yn ddyfnach i ddod o hyd i ddyfroedd oerach. Efallai na fydd rhai anifeiliaid wedi’u haddasu i’r ardaloedd hyn, neu efallai na fyddan nhw’n gallu dod o hyd i ddigon o fwyd i atgenhedlu'n effeithiol mewn cynefin newydd. Gallem weld rhai anifeiliaid a phlanhigion yn dechrau diflannu o ganlyniad i hyn.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46774-00C5-4EFC-A788-23D76EF3E44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164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y-GB" sz="1200" b="0" i="0" u="none" strike="noStrike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Gall stormydd cynyddol niweidio cynefinoedd morol bregus megis gwelyau morwellt a mangrofau. </a:t>
            </a:r>
            <a:endParaRPr lang="cy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46774-00C5-4EFC-A788-23D76EF3E44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186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y-GB" sz="1200" b="0" i="0" u="none" strike="noStrike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Mae carbon deuocsid cynyddol yn gwneud y cefnfor yn fwy asidedd, gelwir hyn yn asideiddio’r cefnfor. Mae’n effeithio ar anifeiliaid gyda sgerbydau calsiwm carbonad megis cwrelau, rhai plancton a rhai bwyd môr megis cregyn gleision, cimychiaid a chrancod.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46774-00C5-4EFC-A788-23D76EF3E44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07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noProof="0" dirty="0"/>
              <a:t>Mae’r fideo hyn yn esbonio asideiddio’r cefnfor mewn mwy o fanylder.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46774-00C5-4EFC-A788-23D76EF3E44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39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216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2E416CA-09B1-9F4F-A7E1-B512F75A1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80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43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rgbClr val="00AA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08AA74A0-975D-8647-8F30-9AC6DF969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39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CD4384C-3D1C-AB45-80AE-B8EF82318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84" y="0"/>
            <a:ext cx="12187066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DC68C58-454A-8040-915A-E3B021480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5194" y="809624"/>
            <a:ext cx="4629406" cy="2095499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7200">
                <a:solidFill>
                  <a:srgbClr val="02165E"/>
                </a:solidFill>
                <a:latin typeface="Passion One" panose="02000506080000020004" pitchFamily="2" charset="77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0A0C87B-F58A-DC4A-ACBE-4D9DA76FE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5194" y="3105150"/>
            <a:ext cx="3932237" cy="2095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02165E"/>
                </a:solidFill>
                <a:latin typeface="Cabin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C53DF93-60B2-0845-B363-E2B9D80A1EA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549359" y="809624"/>
            <a:ext cx="5166391" cy="4749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2165E"/>
                </a:solidFill>
                <a:latin typeface="Cabin Medium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187722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00AA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C2A18E30-40A2-284D-90F7-245A20459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09" t="78154" r="83188" b="2783"/>
          <a:stretch/>
        </p:blipFill>
        <p:spPr>
          <a:xfrm>
            <a:off x="439838" y="5359078"/>
            <a:ext cx="1608881" cy="130794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6A1516-9378-564A-B3FE-569C7FAFEB15}"/>
              </a:ext>
            </a:extLst>
          </p:cNvPr>
          <p:cNvGrpSpPr/>
          <p:nvPr userDrawn="1"/>
        </p:nvGrpSpPr>
        <p:grpSpPr>
          <a:xfrm>
            <a:off x="5440101" y="5359078"/>
            <a:ext cx="6740130" cy="1226917"/>
            <a:chOff x="5440101" y="5359078"/>
            <a:chExt cx="6740130" cy="122691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531811A-A8DF-BA46-BE58-D09B32E0143A}"/>
                </a:ext>
              </a:extLst>
            </p:cNvPr>
            <p:cNvSpPr/>
            <p:nvPr userDrawn="1"/>
          </p:nvSpPr>
          <p:spPr>
            <a:xfrm>
              <a:off x="5440101" y="5359078"/>
              <a:ext cx="6740130" cy="12269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4C3F5F23-1DF3-9B41-B0E8-CD0E559987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67394" t="78143" b="3967"/>
            <a:stretch/>
          </p:blipFill>
          <p:spPr>
            <a:xfrm>
              <a:off x="7477246" y="5359078"/>
              <a:ext cx="3971465" cy="122691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1D9728A-0C3E-2149-886E-E6AB724A68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315132" y="5449824"/>
              <a:ext cx="745804" cy="1051228"/>
            </a:xfrm>
            <a:prstGeom prst="rect">
              <a:avLst/>
            </a:prstGeom>
          </p:spPr>
        </p:pic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174BCBF-C10E-B14E-8744-74BEB0FD14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541578" y="5449824"/>
              <a:ext cx="2072109" cy="85492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3C88876-5157-364E-8250-94B5C3BD64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82110"/>
          <a:stretch/>
        </p:blipFill>
        <p:spPr>
          <a:xfrm>
            <a:off x="-6835" y="0"/>
            <a:ext cx="12187066" cy="122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81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0216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CD4384C-3D1C-AB45-80AE-B8EF82318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84" y="0"/>
            <a:ext cx="12187066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DC68C58-454A-8040-915A-E3B021480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5194" y="809624"/>
            <a:ext cx="4629406" cy="2095499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7200">
                <a:solidFill>
                  <a:schemeClr val="bg1"/>
                </a:solidFill>
                <a:latin typeface="Passion One" panose="02000506080000020004" pitchFamily="2" charset="77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0A0C87B-F58A-DC4A-ACBE-4D9DA76FE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5194" y="3105150"/>
            <a:ext cx="3932237" cy="2095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Cabin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34A8F9F-03CA-9748-9053-4872F7D1065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800594" y="809624"/>
            <a:ext cx="3932237" cy="4391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Cabin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4971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DC68C58-454A-8040-915A-E3B021480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5194" y="809624"/>
            <a:ext cx="4629406" cy="2095499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7200">
                <a:solidFill>
                  <a:srgbClr val="02165E"/>
                </a:solidFill>
                <a:latin typeface="Passion One" panose="02000506080000020004" pitchFamily="2" charset="77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0A0C87B-F58A-DC4A-ACBE-4D9DA76FE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5194" y="3105150"/>
            <a:ext cx="3932237" cy="2095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02165E"/>
                </a:solidFill>
                <a:latin typeface="Cabin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F9D2E56-38A8-EF4B-A839-60679266D8D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800594" y="809624"/>
            <a:ext cx="3932237" cy="4391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02165E"/>
                </a:solidFill>
                <a:latin typeface="Cabin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465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0216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CD4384C-3D1C-AB45-80AE-B8EF82318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84" y="0"/>
            <a:ext cx="12187066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DC68C58-454A-8040-915A-E3B021480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5194" y="809624"/>
            <a:ext cx="4629406" cy="2095499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7200">
                <a:solidFill>
                  <a:schemeClr val="bg1"/>
                </a:solidFill>
                <a:latin typeface="Passion One" panose="02000506080000020004" pitchFamily="2" charset="77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0A0C87B-F58A-DC4A-ACBE-4D9DA76FE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5194" y="3105150"/>
            <a:ext cx="3932237" cy="2095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Cabin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C53DF93-60B2-0845-B363-E2B9D80A1EA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549359" y="809624"/>
            <a:ext cx="5166391" cy="4749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Cabin Medium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407157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CD4384C-3D1C-AB45-80AE-B8EF82318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84" y="0"/>
            <a:ext cx="12187066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DC68C58-454A-8040-915A-E3B021480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5194" y="809624"/>
            <a:ext cx="4629406" cy="2095499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7200">
                <a:solidFill>
                  <a:srgbClr val="02165E"/>
                </a:solidFill>
                <a:latin typeface="Passion One" panose="02000506080000020004" pitchFamily="2" charset="77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0A0C87B-F58A-DC4A-ACBE-4D9DA76FE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5194" y="3105150"/>
            <a:ext cx="3932237" cy="2095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02165E"/>
                </a:solidFill>
                <a:latin typeface="Cabin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C53DF93-60B2-0845-B363-E2B9D80A1EA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549359" y="809624"/>
            <a:ext cx="5166391" cy="4749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2165E"/>
                </a:solidFill>
                <a:latin typeface="Cabin Medium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187722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9E354C0-89F5-4A46-ACAD-357322283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84" y="0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24E194-F9BB-4F45-869B-D584ECED3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0016" y="5556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02165E"/>
                </a:solidFill>
                <a:latin typeface="Passion One" panose="02000506080000020004" pitchFamily="2" charset="77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A653761-4DEA-F341-988A-DF4CEE3E5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00016" y="2436813"/>
            <a:ext cx="3932237" cy="292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02165E"/>
                </a:solidFill>
                <a:latin typeface="Cabin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AB1307E-0BD5-044E-BA2E-6056A5A906D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155617" y="2436813"/>
            <a:ext cx="3932237" cy="292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02165E"/>
                </a:solidFill>
                <a:latin typeface="Cabin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4670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rgbClr val="0216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9E354C0-89F5-4A46-ACAD-357322283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84" y="0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24E194-F9BB-4F45-869B-D584ECED3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0016" y="5556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chemeClr val="bg1"/>
                </a:solidFill>
                <a:latin typeface="Passion One" panose="02000506080000020004" pitchFamily="2" charset="77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94BCC4-A70B-9B40-9654-C87E6398E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00016" y="2436813"/>
            <a:ext cx="3932237" cy="292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Cabin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9B53189-4580-9048-9F2F-9790C59B2E3C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155617" y="2436813"/>
            <a:ext cx="3932237" cy="292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Cabin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9931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00AA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C2A18E30-40A2-284D-90F7-245A204594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314"/>
            <a:ext cx="12186118" cy="686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81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0216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359A1C0-3AA6-0C41-81CB-B1D1F479C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313"/>
            <a:ext cx="12186116" cy="686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1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49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74" r:id="rId5"/>
    <p:sldLayoutId id="2147483666" r:id="rId6"/>
    <p:sldLayoutId id="2147483675" r:id="rId7"/>
    <p:sldLayoutId id="2147483667" r:id="rId8"/>
    <p:sldLayoutId id="2147483676" r:id="rId9"/>
    <p:sldLayoutId id="214748367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49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zpwMOZY_qwU" TargetMode="Externa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4fNW8spFS_o" TargetMode="Externa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csuk.org/sightings/" TargetMode="External"/><Relationship Id="rId2" Type="http://schemas.openxmlformats.org/officeDocument/2006/relationships/hyperlink" Target="https://www.mcsuk.org/what-you-can-do/volunteering/big-seaweed-search/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D5197F-E90D-41ED-86C1-6C5700E404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9" b="9075"/>
          <a:stretch/>
        </p:blipFill>
        <p:spPr>
          <a:xfrm>
            <a:off x="0" y="172092"/>
            <a:ext cx="12192000" cy="6498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0BCA48-9353-47ED-9CFD-5CC69B2C31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46180" y="-18472"/>
            <a:ext cx="12287534" cy="691378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C210CD0-829D-44C1-B549-10E1D9560E64}"/>
              </a:ext>
            </a:extLst>
          </p:cNvPr>
          <p:cNvSpPr txBox="1">
            <a:spLocks/>
          </p:cNvSpPr>
          <p:nvPr/>
        </p:nvSpPr>
        <p:spPr>
          <a:xfrm>
            <a:off x="0" y="983750"/>
            <a:ext cx="12192000" cy="16557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2000" dirty="0">
                <a:solidFill>
                  <a:srgbClr val="00AAC7"/>
                </a:solidFill>
                <a:latin typeface="Bloom Speak OT Heavy" panose="00000500000000000000" pitchFamily="50" charset="0"/>
              </a:rPr>
              <a:t>Beth yw newid hinsawdd, sut mae’n effeithio ar y cefnfor a beth allwn ei wneud i’w leihau</a:t>
            </a:r>
            <a:r>
              <a:rPr lang="en-GB" sz="2000" dirty="0">
                <a:solidFill>
                  <a:srgbClr val="00AAC7"/>
                </a:solidFill>
                <a:latin typeface="Bloom Speak OT Heavy" panose="00000500000000000000" pitchFamily="50" charset="0"/>
              </a:rPr>
              <a:t>.  </a:t>
            </a:r>
            <a:endParaRPr lang="en-US" sz="2000" dirty="0">
              <a:solidFill>
                <a:srgbClr val="00AAC7"/>
              </a:solidFill>
              <a:latin typeface="Bloom Speak OT Heavy" panose="00000500000000000000" pitchFamily="50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BE004C-9CF5-40E7-878F-8369CA698813}"/>
              </a:ext>
            </a:extLst>
          </p:cNvPr>
          <p:cNvSpPr txBox="1">
            <a:spLocks/>
          </p:cNvSpPr>
          <p:nvPr/>
        </p:nvSpPr>
        <p:spPr>
          <a:xfrm>
            <a:off x="0" y="-1322887"/>
            <a:ext cx="12192000" cy="23876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y-GB" sz="7200" dirty="0">
                <a:solidFill>
                  <a:schemeClr val="bg1"/>
                </a:solidFill>
                <a:latin typeface="Bloom Speak OT Heavy" panose="00000500000000000000" pitchFamily="50" charset="0"/>
              </a:rPr>
              <a:t>N</a:t>
            </a:r>
            <a:r>
              <a:rPr lang="en-GB" sz="7200" dirty="0">
                <a:solidFill>
                  <a:schemeClr val="bg1"/>
                </a:solidFill>
                <a:latin typeface="Bloom Speak OT Heavy" panose="00000500000000000000" pitchFamily="50" charset="0"/>
              </a:rPr>
              <a:t>EWID HINSAWDD</a:t>
            </a:r>
            <a:endParaRPr lang="en-US" sz="7200" dirty="0">
              <a:solidFill>
                <a:schemeClr val="bg1"/>
              </a:solidFill>
              <a:latin typeface="Bloom Speak OT Heavy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869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63100" y="6477000"/>
            <a:ext cx="26289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Mark Kirkland via MCS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875" y="78634"/>
            <a:ext cx="1188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2165E"/>
                </a:solidFill>
                <a:latin typeface="Bloom Speak OT Heavy" panose="00000500000000000000" pitchFamily="50" charset="0"/>
              </a:rPr>
              <a:t>ASIDEIDDIO’R CEFNFOR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40290" y="661573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 Stephen Gidley via Flickr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3582" y="659639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 Odd wellies via Flickr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551" t="84050" b="8379"/>
          <a:stretch/>
        </p:blipFill>
        <p:spPr>
          <a:xfrm>
            <a:off x="-19050" y="6362700"/>
            <a:ext cx="12211050" cy="533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7"/>
          <a:stretch/>
        </p:blipFill>
        <p:spPr>
          <a:xfrm>
            <a:off x="582541" y="869396"/>
            <a:ext cx="11190359" cy="53256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15450" y="5746157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Ralf Schlegel via Unsplash</a:t>
            </a:r>
          </a:p>
        </p:txBody>
      </p:sp>
    </p:spTree>
    <p:extLst>
      <p:ext uri="{BB962C8B-B14F-4D97-AF65-F5344CB8AC3E}">
        <p14:creationId xmlns:p14="http://schemas.microsoft.com/office/powerpoint/2010/main" val="4253121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951B3B-B66E-496F-AB2C-DA5199C45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34" t="53118" r="11119" b="32967"/>
          <a:stretch/>
        </p:blipFill>
        <p:spPr>
          <a:xfrm>
            <a:off x="4396154" y="4888523"/>
            <a:ext cx="7795846" cy="19694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48BCF3-E2D8-49A7-8DA1-CA390C97FE6D}"/>
              </a:ext>
            </a:extLst>
          </p:cNvPr>
          <p:cNvSpPr/>
          <p:nvPr/>
        </p:nvSpPr>
        <p:spPr>
          <a:xfrm>
            <a:off x="339212" y="4819793"/>
            <a:ext cx="1946787" cy="1969477"/>
          </a:xfrm>
          <a:prstGeom prst="rect">
            <a:avLst/>
          </a:prstGeom>
          <a:solidFill>
            <a:srgbClr val="00AAC7"/>
          </a:solidFill>
          <a:ln>
            <a:solidFill>
              <a:srgbClr val="00A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6B637BA-78A5-4FEB-A97D-2E0554447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1" y="4819793"/>
            <a:ext cx="2285999" cy="2285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25219EE-E392-4EDC-867D-DB6BD93076BE}"/>
              </a:ext>
            </a:extLst>
          </p:cNvPr>
          <p:cNvSpPr txBox="1">
            <a:spLocks/>
          </p:cNvSpPr>
          <p:nvPr/>
        </p:nvSpPr>
        <p:spPr>
          <a:xfrm>
            <a:off x="661613" y="259377"/>
            <a:ext cx="10696302" cy="275924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dirty="0">
                <a:solidFill>
                  <a:schemeClr val="bg1"/>
                </a:solidFill>
                <a:latin typeface="Bloom Speak OT Heavy" panose="00000500000000000000" pitchFamily="50" charset="0"/>
              </a:rPr>
              <a:t>ASIDEIDDIO’R CEFNFOR</a:t>
            </a:r>
            <a:endParaRPr lang="en-US" sz="6600" dirty="0">
              <a:solidFill>
                <a:schemeClr val="bg1"/>
              </a:solidFill>
              <a:latin typeface="Bloom Speak OT Heavy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91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77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563100" y="6477000"/>
            <a:ext cx="26289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© Mark Kirkland via MCS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40290" y="661573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 Stephen Gidley via Flickr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3582" y="659639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 Odd wellies via Flickr</a:t>
            </a:r>
          </a:p>
        </p:txBody>
      </p:sp>
      <p:pic>
        <p:nvPicPr>
          <p:cNvPr id="2" name="zpwMOZY_qw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6412" y="350777"/>
            <a:ext cx="10979176" cy="617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56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951B3B-B66E-496F-AB2C-DA5199C45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34" t="53118" r="11119" b="32967"/>
          <a:stretch/>
        </p:blipFill>
        <p:spPr>
          <a:xfrm>
            <a:off x="4396154" y="4888523"/>
            <a:ext cx="7795846" cy="19694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48BCF3-E2D8-49A7-8DA1-CA390C97FE6D}"/>
              </a:ext>
            </a:extLst>
          </p:cNvPr>
          <p:cNvSpPr/>
          <p:nvPr/>
        </p:nvSpPr>
        <p:spPr>
          <a:xfrm>
            <a:off x="339212" y="4819793"/>
            <a:ext cx="1946787" cy="1969477"/>
          </a:xfrm>
          <a:prstGeom prst="rect">
            <a:avLst/>
          </a:prstGeom>
          <a:solidFill>
            <a:srgbClr val="00AAC7"/>
          </a:solidFill>
          <a:ln>
            <a:solidFill>
              <a:srgbClr val="00A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6B637BA-78A5-4FEB-A97D-2E0554447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1" y="4819793"/>
            <a:ext cx="2285999" cy="22859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535EA2D-6494-4E93-AB15-D5B35742AA53}"/>
              </a:ext>
            </a:extLst>
          </p:cNvPr>
          <p:cNvSpPr txBox="1">
            <a:spLocks/>
          </p:cNvSpPr>
          <p:nvPr/>
        </p:nvSpPr>
        <p:spPr>
          <a:xfrm>
            <a:off x="619398" y="1524001"/>
            <a:ext cx="10696302" cy="176348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chemeClr val="bg1"/>
                </a:solidFill>
                <a:latin typeface="Bloom Speak OT Heavy" panose="00000500000000000000" pitchFamily="50" charset="0"/>
              </a:rPr>
              <a:t>CYNEFINOEDD CARBON GLAS</a:t>
            </a:r>
          </a:p>
        </p:txBody>
      </p:sp>
    </p:spTree>
    <p:extLst>
      <p:ext uri="{BB962C8B-B14F-4D97-AF65-F5344CB8AC3E}">
        <p14:creationId xmlns:p14="http://schemas.microsoft.com/office/powerpoint/2010/main" val="3458250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77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563100" y="6477000"/>
            <a:ext cx="26289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© Mark Kirkland via MCS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40290" y="661573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 Stephen Gidley via Flickr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3582" y="659639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 Odd wellies via Flickr</a:t>
            </a:r>
          </a:p>
        </p:txBody>
      </p:sp>
      <p:pic>
        <p:nvPicPr>
          <p:cNvPr id="2" name="4fNW8spFS_o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6826" y="316006"/>
            <a:ext cx="11130745" cy="626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84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63100" y="6477000"/>
            <a:ext cx="26289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© Mark Kirkland via MCS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40290" y="661573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 Stephen Gidley via Flickr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3582" y="659639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 Odd wellies via Flickr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-373" r="-181"/>
          <a:stretch/>
        </p:blipFill>
        <p:spPr>
          <a:xfrm>
            <a:off x="1157" y="1843812"/>
            <a:ext cx="12178278" cy="43254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0629" y="215590"/>
            <a:ext cx="11443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rgbClr val="02165E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Amrywiad</a:t>
            </a:r>
            <a:r>
              <a:rPr lang="en-GB" sz="4000" dirty="0">
                <a:solidFill>
                  <a:srgbClr val="02165E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 Carbon </a:t>
            </a:r>
            <a:r>
              <a:rPr lang="en-GB" sz="4000" dirty="0" err="1">
                <a:solidFill>
                  <a:srgbClr val="02165E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Glas</a:t>
            </a:r>
            <a:r>
              <a:rPr lang="en-GB" sz="4000" dirty="0">
                <a:solidFill>
                  <a:srgbClr val="02165E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 </a:t>
            </a:r>
            <a:r>
              <a:rPr lang="en-GB" sz="4000" dirty="0" err="1">
                <a:solidFill>
                  <a:srgbClr val="02165E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rhwng</a:t>
            </a:r>
            <a:r>
              <a:rPr lang="en-GB" sz="4000" dirty="0">
                <a:solidFill>
                  <a:srgbClr val="02165E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 </a:t>
            </a:r>
            <a:r>
              <a:rPr lang="en-GB" sz="4000" dirty="0" err="1">
                <a:solidFill>
                  <a:srgbClr val="02165E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ecosystemau</a:t>
            </a:r>
            <a:endParaRPr lang="en-GB" sz="4000" dirty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3538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951B3B-B66E-496F-AB2C-DA5199C45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34" t="53118" r="11119" b="32967"/>
          <a:stretch/>
        </p:blipFill>
        <p:spPr>
          <a:xfrm>
            <a:off x="4396154" y="4888523"/>
            <a:ext cx="7795846" cy="19694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48BCF3-E2D8-49A7-8DA1-CA390C97FE6D}"/>
              </a:ext>
            </a:extLst>
          </p:cNvPr>
          <p:cNvSpPr/>
          <p:nvPr/>
        </p:nvSpPr>
        <p:spPr>
          <a:xfrm>
            <a:off x="339212" y="4819793"/>
            <a:ext cx="1946787" cy="1969477"/>
          </a:xfrm>
          <a:prstGeom prst="rect">
            <a:avLst/>
          </a:prstGeom>
          <a:solidFill>
            <a:srgbClr val="00AAC7"/>
          </a:solidFill>
          <a:ln>
            <a:solidFill>
              <a:srgbClr val="00A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6B637BA-78A5-4FEB-A97D-2E0554447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1" y="4819793"/>
            <a:ext cx="2285999" cy="2285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A718F46-5B26-4221-853A-1BD570055DDA}"/>
              </a:ext>
            </a:extLst>
          </p:cNvPr>
          <p:cNvSpPr txBox="1">
            <a:spLocks/>
          </p:cNvSpPr>
          <p:nvPr/>
        </p:nvSpPr>
        <p:spPr>
          <a:xfrm>
            <a:off x="527958" y="781050"/>
            <a:ext cx="10696302" cy="29083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6600" dirty="0">
                <a:solidFill>
                  <a:schemeClr val="bg1"/>
                </a:solidFill>
                <a:latin typeface="Bloom Speak OT Heavy" panose="00000500000000000000" pitchFamily="50" charset="0"/>
              </a:rPr>
              <a:t>SUT ALLWN NI LEIHAU’R NEWID YN YR HINSAWDD</a:t>
            </a:r>
            <a:endParaRPr lang="en-US" sz="6600" dirty="0">
              <a:solidFill>
                <a:schemeClr val="bg1"/>
              </a:solidFill>
              <a:latin typeface="Bloom Speak OT Heavy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852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77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563100" y="6477000"/>
            <a:ext cx="26289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© Mark Kirkland via MCS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40290" y="661573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 Stephen Gidley via Flickr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3582" y="659639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 Odd wellies via Flickr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551" t="84050" b="8379"/>
          <a:stretch/>
        </p:blipFill>
        <p:spPr>
          <a:xfrm>
            <a:off x="-19050" y="6362700"/>
            <a:ext cx="12211050" cy="5336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500" y="0"/>
            <a:ext cx="11383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2165E"/>
                </a:solidFill>
                <a:latin typeface="Bloom Speak OT Heavy" panose="00000500000000000000" pitchFamily="50" charset="0"/>
              </a:rPr>
              <a:t>YNNI ADNEWYDDOL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0"/>
          <a:stretch/>
        </p:blipFill>
        <p:spPr>
          <a:xfrm>
            <a:off x="1112520" y="739872"/>
            <a:ext cx="10351770" cy="55262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91575" y="5865287"/>
            <a:ext cx="2152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© Lars </a:t>
            </a:r>
            <a:r>
              <a:rPr lang="en-GB" sz="1200" dirty="0" err="1">
                <a:solidFill>
                  <a:schemeClr val="bg1"/>
                </a:solidFill>
              </a:rPr>
              <a:t>Ploughmann</a:t>
            </a:r>
            <a:r>
              <a:rPr lang="en-GB" sz="1200" dirty="0">
                <a:solidFill>
                  <a:schemeClr val="bg1"/>
                </a:solidFill>
              </a:rPr>
              <a:t> via Flickr</a:t>
            </a:r>
          </a:p>
        </p:txBody>
      </p:sp>
    </p:spTree>
    <p:extLst>
      <p:ext uri="{BB962C8B-B14F-4D97-AF65-F5344CB8AC3E}">
        <p14:creationId xmlns:p14="http://schemas.microsoft.com/office/powerpoint/2010/main" val="2908341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77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563100" y="6477000"/>
            <a:ext cx="26289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© Mark Kirkland via MCS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40290" y="661573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 Stephen Gidley via Flickr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3582" y="659639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 Odd wellies via Flickr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551" t="84050" b="8379"/>
          <a:stretch/>
        </p:blipFill>
        <p:spPr>
          <a:xfrm>
            <a:off x="-19050" y="6362700"/>
            <a:ext cx="12211050" cy="5336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500" y="0"/>
            <a:ext cx="11832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2165E"/>
                </a:solidFill>
                <a:latin typeface="Bloom Speak OT Heavy" panose="00000500000000000000" pitchFamily="50" charset="0"/>
              </a:rPr>
              <a:t>LLEIHAU ALLYRIADAU O LONGAU AR Y CEFNFOR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46" y="670319"/>
            <a:ext cx="10349023" cy="55755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29527" y="5959186"/>
            <a:ext cx="2152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© Mike Cattell via Flickr</a:t>
            </a:r>
          </a:p>
        </p:txBody>
      </p:sp>
    </p:spTree>
    <p:extLst>
      <p:ext uri="{BB962C8B-B14F-4D97-AF65-F5344CB8AC3E}">
        <p14:creationId xmlns:p14="http://schemas.microsoft.com/office/powerpoint/2010/main" val="2337049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77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563100" y="6477000"/>
            <a:ext cx="26289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© Mark Kirkland via MCS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40290" y="661573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 Stephen Gidley via Flickr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3582" y="659639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 Odd wellies via Flickr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551" t="84050" b="8379"/>
          <a:stretch/>
        </p:blipFill>
        <p:spPr>
          <a:xfrm>
            <a:off x="-19050" y="6362700"/>
            <a:ext cx="12211050" cy="5336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7145" y="265015"/>
            <a:ext cx="1200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2165E"/>
                </a:solidFill>
                <a:latin typeface="Bloom Speak OT Heavy" panose="00000500000000000000" pitchFamily="50" charset="0"/>
              </a:rPr>
              <a:t>LLEIHAU PYSGOTA ANGHYNALIADWY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14534"/>
          <a:stretch/>
        </p:blipFill>
        <p:spPr>
          <a:xfrm>
            <a:off x="2095500" y="1176360"/>
            <a:ext cx="8344790" cy="4907425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 rot="10800000">
            <a:off x="4286245" y="3829050"/>
            <a:ext cx="247651" cy="1123950"/>
          </a:xfrm>
          <a:prstGeom prst="downArrow">
            <a:avLst/>
          </a:prstGeom>
          <a:solidFill>
            <a:srgbClr val="0216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Down Arrow 11"/>
          <p:cNvSpPr/>
          <p:nvPr/>
        </p:nvSpPr>
        <p:spPr>
          <a:xfrm rot="10800000">
            <a:off x="6381747" y="3829050"/>
            <a:ext cx="247651" cy="1123950"/>
          </a:xfrm>
          <a:prstGeom prst="downArrow">
            <a:avLst/>
          </a:prstGeom>
          <a:solidFill>
            <a:srgbClr val="0216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943920" y="3691625"/>
            <a:ext cx="2647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2165E"/>
                </a:solidFill>
              </a:rPr>
              <a:t>C0</a:t>
            </a:r>
            <a:r>
              <a:rPr lang="en-GB" sz="4400" b="1" baseline="-25000" dirty="0">
                <a:solidFill>
                  <a:srgbClr val="02165E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69028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63100" y="6477000"/>
            <a:ext cx="26289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© Mark Kirkland via MCS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7546" y="1221441"/>
            <a:ext cx="11273245" cy="2420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800" dirty="0" err="1">
                <a:solidFill>
                  <a:srgbClr val="02165E"/>
                </a:solidFill>
                <a:latin typeface="Bloom Speak OT Heavy"/>
              </a:rPr>
              <a:t>Amcanion</a:t>
            </a:r>
            <a:endParaRPr lang="en-GB" sz="2800" dirty="0">
              <a:solidFill>
                <a:srgbClr val="02165E"/>
              </a:solidFill>
              <a:latin typeface="Bloom Speak OT Heavy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endParaRPr lang="en-GB" dirty="0">
              <a:solidFill>
                <a:srgbClr val="00AAC7"/>
              </a:solidFill>
            </a:endParaRPr>
          </a:p>
          <a:p>
            <a:pPr marL="800100" lvl="1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y-GB" sz="2000" dirty="0">
                <a:solidFill>
                  <a:srgbClr val="02165E"/>
                </a:solidFill>
                <a:latin typeface="Bloom Speak OT"/>
              </a:rPr>
              <a:t>Adnabod sut mae’r cefnfor yn helpu i leihau effeithiau newid hinsawdd </a:t>
            </a:r>
          </a:p>
          <a:p>
            <a:pPr marL="800100" lvl="1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cy-GB" sz="2000" dirty="0">
              <a:solidFill>
                <a:srgbClr val="02165E"/>
              </a:solidFill>
              <a:latin typeface="Bloom Speak OT"/>
            </a:endParaRPr>
          </a:p>
          <a:p>
            <a:pPr marL="800100" lvl="1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y-GB" sz="2000" dirty="0">
                <a:solidFill>
                  <a:srgbClr val="02165E"/>
                </a:solidFill>
                <a:latin typeface="Bloom Speak OT"/>
              </a:rPr>
              <a:t>Esbonio sut mae newid hinsawdd yn effeithio ar y cefnfor </a:t>
            </a:r>
          </a:p>
          <a:p>
            <a:pPr marL="800100" lvl="1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cy-GB" sz="2000" dirty="0">
              <a:solidFill>
                <a:srgbClr val="02165E"/>
              </a:solidFill>
              <a:latin typeface="Bloom Speak OT"/>
            </a:endParaRPr>
          </a:p>
          <a:p>
            <a:pPr marL="800100" lvl="1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y-GB" sz="2000" dirty="0">
                <a:solidFill>
                  <a:srgbClr val="02165E"/>
                </a:solidFill>
                <a:latin typeface="Bloom Speak OT"/>
              </a:rPr>
              <a:t>Trafod syniadau i helpu i leihau effeithiau newid hinsawdd ar y cefnfor </a:t>
            </a:r>
          </a:p>
        </p:txBody>
      </p:sp>
    </p:spTree>
    <p:extLst>
      <p:ext uri="{BB962C8B-B14F-4D97-AF65-F5344CB8AC3E}">
        <p14:creationId xmlns:p14="http://schemas.microsoft.com/office/powerpoint/2010/main" val="134180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77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563100" y="6477000"/>
            <a:ext cx="26289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© Mark Kirkland via MCS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40290" y="661573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 Stephen Gidley via Flickr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3582" y="659639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 Odd wellies via Flickr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551" t="84050" b="8379"/>
          <a:stretch/>
        </p:blipFill>
        <p:spPr>
          <a:xfrm>
            <a:off x="-19050" y="6362700"/>
            <a:ext cx="12211050" cy="5336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250" y="68453"/>
            <a:ext cx="1200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2165E"/>
                </a:solidFill>
                <a:latin typeface="Bloom Speak OT Heavy" panose="00000500000000000000" pitchFamily="50" charset="0"/>
              </a:rPr>
              <a:t>LLEIHAU GWAITH DATBLYGU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48" y="783237"/>
            <a:ext cx="10572752" cy="54994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63099" y="5670886"/>
            <a:ext cx="1676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© Kristy via Flickr</a:t>
            </a:r>
          </a:p>
        </p:txBody>
      </p:sp>
    </p:spTree>
    <p:extLst>
      <p:ext uri="{BB962C8B-B14F-4D97-AF65-F5344CB8AC3E}">
        <p14:creationId xmlns:p14="http://schemas.microsoft.com/office/powerpoint/2010/main" val="1542268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77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563100" y="6477000"/>
            <a:ext cx="26289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© Mark Kirkland via MCS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40290" y="661573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 Stephen Gidley via Flickr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3582" y="659639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 Odd wellies via Flickr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551" t="84050" b="8379"/>
          <a:stretch/>
        </p:blipFill>
        <p:spPr>
          <a:xfrm>
            <a:off x="-19050" y="6362700"/>
            <a:ext cx="12211050" cy="5336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725" y="80349"/>
            <a:ext cx="1200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2165E"/>
                </a:solidFill>
                <a:latin typeface="Bloom Speak OT Heavy" panose="00000500000000000000" pitchFamily="50" charset="0"/>
              </a:rPr>
              <a:t>GWARCHOD CYNEFINOEDD CARBON GLAS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5"/>
          <a:stretch/>
        </p:blipFill>
        <p:spPr>
          <a:xfrm>
            <a:off x="857250" y="684661"/>
            <a:ext cx="10618470" cy="55376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96351" y="5892740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© Mark Kirkland via MCS</a:t>
            </a:r>
          </a:p>
        </p:txBody>
      </p:sp>
    </p:spTree>
    <p:extLst>
      <p:ext uri="{BB962C8B-B14F-4D97-AF65-F5344CB8AC3E}">
        <p14:creationId xmlns:p14="http://schemas.microsoft.com/office/powerpoint/2010/main" val="1431028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3A393D4-EB4F-0B4A-98D3-75572894B615}"/>
              </a:ext>
            </a:extLst>
          </p:cNvPr>
          <p:cNvSpPr txBox="1">
            <a:spLocks/>
          </p:cNvSpPr>
          <p:nvPr/>
        </p:nvSpPr>
        <p:spPr>
          <a:xfrm>
            <a:off x="1524000" y="1749286"/>
            <a:ext cx="9144000" cy="1273659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kern="3200" spc="-30" dirty="0">
                <a:solidFill>
                  <a:schemeClr val="bg1"/>
                </a:solidFill>
                <a:latin typeface="Bloom Speak OT Heavy"/>
              </a:rPr>
              <a:t>#ArFrigYDon</a:t>
            </a:r>
            <a:endParaRPr lang="en-US" sz="7200" kern="3200" spc="-30" dirty="0">
              <a:solidFill>
                <a:schemeClr val="bg1"/>
              </a:solidFill>
              <a:latin typeface="Bloom Speak OT Heavy" panose="00000500000000000000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951B3B-B66E-496F-AB2C-DA5199C45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34" t="53118" r="11119" b="32967"/>
          <a:stretch/>
        </p:blipFill>
        <p:spPr>
          <a:xfrm>
            <a:off x="4396154" y="4888523"/>
            <a:ext cx="7795846" cy="19694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48BCF3-E2D8-49A7-8DA1-CA390C97FE6D}"/>
              </a:ext>
            </a:extLst>
          </p:cNvPr>
          <p:cNvSpPr/>
          <p:nvPr/>
        </p:nvSpPr>
        <p:spPr>
          <a:xfrm>
            <a:off x="339212" y="4819793"/>
            <a:ext cx="1946787" cy="1969477"/>
          </a:xfrm>
          <a:prstGeom prst="rect">
            <a:avLst/>
          </a:prstGeom>
          <a:solidFill>
            <a:srgbClr val="00AAC7"/>
          </a:solidFill>
          <a:ln>
            <a:solidFill>
              <a:srgbClr val="00A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6B637BA-78A5-4FEB-A97D-2E0554447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1" y="4819793"/>
            <a:ext cx="2285999" cy="228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13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CEEEF8-40DB-4033-955C-979A739962C4}"/>
              </a:ext>
            </a:extLst>
          </p:cNvPr>
          <p:cNvSpPr txBox="1"/>
          <p:nvPr/>
        </p:nvSpPr>
        <p:spPr>
          <a:xfrm>
            <a:off x="9364622" y="256366"/>
            <a:ext cx="309039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dirty="0">
                <a:solidFill>
                  <a:srgbClr val="02165E"/>
                </a:solidFill>
                <a:latin typeface="Bloom Speak OT Heavy"/>
              </a:rPr>
              <a:t>#ArFrigYDon</a:t>
            </a:r>
            <a:endParaRPr lang="en-GB" sz="3200" dirty="0">
              <a:solidFill>
                <a:srgbClr val="02165E"/>
              </a:solidFill>
              <a:latin typeface="Bloom Speak OT Heavy" panose="00000500000000000000" pitchFamily="50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879986E-D529-4D08-BC88-71729F43D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9431" y="932221"/>
            <a:ext cx="666750" cy="495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9C429A-152F-47F9-B634-9C9A537326BF}"/>
              </a:ext>
            </a:extLst>
          </p:cNvPr>
          <p:cNvSpPr txBox="1"/>
          <p:nvPr/>
        </p:nvSpPr>
        <p:spPr>
          <a:xfrm>
            <a:off x="603068" y="1093687"/>
            <a:ext cx="109858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2000" dirty="0">
                <a:solidFill>
                  <a:srgbClr val="02165E"/>
                </a:solidFill>
                <a:latin typeface="Bloom Speak OT" panose="00000500000000000000" pitchFamily="50" charset="0"/>
              </a:rPr>
              <a:t>Ysgol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y-GB" sz="2000" dirty="0">
              <a:solidFill>
                <a:srgbClr val="02165E"/>
              </a:solidFill>
              <a:latin typeface="Bloom Speak OT" panose="00000500000000000000" pitchFamily="50" charset="0"/>
            </a:endParaRPr>
          </a:p>
          <a:p>
            <a:pPr marL="800100" lvl="2" indent="-342900">
              <a:buFont typeface="Arial" panose="020B0604020202020204" pitchFamily="34" charset="0"/>
              <a:buChar char="•"/>
              <a:defRPr/>
            </a:pPr>
            <a:r>
              <a:rPr lang="cy-GB" sz="2000" dirty="0">
                <a:solidFill>
                  <a:srgbClr val="02165E"/>
                </a:solidFill>
                <a:latin typeface="Bloom Speak OT" panose="00000500000000000000" pitchFamily="50" charset="0"/>
              </a:rPr>
              <a:t>Gwella llythrennedd y cefnfor o fewn eich ysgol drwy gyflwyno pynciau cefnforol i wersi addysg bersonol a chymdeithasol, daearyddiaeth,  gwyddoniaeth, hanes, celf, dylunio a thechnoleg, Cymraeg, Saesneg a drama.  </a:t>
            </a:r>
          </a:p>
          <a:p>
            <a:pPr marL="800100" lvl="2" indent="-342900">
              <a:buFont typeface="Arial" panose="020B0604020202020204" pitchFamily="34" charset="0"/>
              <a:buChar char="•"/>
              <a:defRPr/>
            </a:pPr>
            <a:endParaRPr lang="cy-GB" sz="2000" dirty="0">
              <a:solidFill>
                <a:srgbClr val="02165E"/>
              </a:solidFill>
              <a:latin typeface="Bloom Speak OT" panose="00000500000000000000" pitchFamily="50" charset="0"/>
            </a:endParaRPr>
          </a:p>
          <a:p>
            <a:pPr marL="800100" lvl="2" indent="-342900">
              <a:buFont typeface="Arial" panose="020B0604020202020204" pitchFamily="34" charset="0"/>
              <a:buChar char="•"/>
              <a:defRPr/>
            </a:pPr>
            <a:r>
              <a:rPr lang="cy-GB" sz="2000" dirty="0">
                <a:solidFill>
                  <a:srgbClr val="02165E"/>
                </a:solidFill>
                <a:latin typeface="Bloom Speak OT" panose="00000500000000000000" pitchFamily="50" charset="0"/>
              </a:rPr>
              <a:t>Oes clwb eco/gwyrdd yn eich ysgol? Mae’n ffordd wych o helpu disgyblion i ddysgu mwy am ein hamgylchedd naturiol anhygoel gan gynnwys amrywiaeth o fewn eich ysgol a phellach i ffwrdd. Gall eich grŵp astudio’r byd o dan y dŵr yng Nghymru er enghraifft.</a:t>
            </a:r>
          </a:p>
          <a:p>
            <a:pPr marL="800100" lvl="2" indent="-342900">
              <a:buFont typeface="Arial" panose="020B0604020202020204" pitchFamily="34" charset="0"/>
              <a:buChar char="•"/>
              <a:defRPr/>
            </a:pPr>
            <a:endParaRPr lang="cy-GB" sz="2000" dirty="0">
              <a:solidFill>
                <a:srgbClr val="02165E"/>
              </a:solidFill>
              <a:latin typeface="Bloom Speak OT" panose="00000500000000000000" pitchFamily="50" charset="0"/>
            </a:endParaRPr>
          </a:p>
          <a:p>
            <a:pPr marL="800100" lvl="2" indent="-342900">
              <a:buFont typeface="Arial" panose="020B0604020202020204" pitchFamily="34" charset="0"/>
              <a:buChar char="•"/>
              <a:defRPr/>
            </a:pPr>
            <a:r>
              <a:rPr lang="cy-GB" sz="2000" dirty="0">
                <a:solidFill>
                  <a:srgbClr val="02165E"/>
                </a:solidFill>
                <a:latin typeface="Bloom Speak OT" panose="00000500000000000000" pitchFamily="50" charset="0"/>
              </a:rPr>
              <a:t>Os yw eich ysgol yn agos i’r arfordir, beth am fynd â’ch disgyblion am drip i’r traeth? Gellid cysylltu hyn â’r cwricwlwm neu ran o ddiwrnod profiad. Os ydych eisiau help llaw, mae’r Gymdeithas Gadwraeth Forol yn cynnig saffarïau arfordirol rhad ac am ddim i grwpiau ysgol.</a:t>
            </a:r>
          </a:p>
          <a:p>
            <a:pPr>
              <a:defRPr/>
            </a:pPr>
            <a:endParaRPr lang="en-GB" sz="2000" dirty="0">
              <a:solidFill>
                <a:srgbClr val="02165E"/>
              </a:solidFill>
            </a:endParaRPr>
          </a:p>
          <a:p>
            <a:pPr lvl="0">
              <a:defRPr/>
            </a:pPr>
            <a:endParaRPr lang="en-GB" sz="2000" dirty="0">
              <a:solidFill>
                <a:srgbClr val="0216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60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CEEEF8-40DB-4033-955C-979A739962C4}"/>
              </a:ext>
            </a:extLst>
          </p:cNvPr>
          <p:cNvSpPr txBox="1"/>
          <p:nvPr/>
        </p:nvSpPr>
        <p:spPr>
          <a:xfrm>
            <a:off x="9364622" y="256366"/>
            <a:ext cx="309039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dirty="0">
                <a:solidFill>
                  <a:srgbClr val="02165E"/>
                </a:solidFill>
                <a:latin typeface="Bloom Speak OT Heavy"/>
              </a:rPr>
              <a:t>#ArFrigYDon</a:t>
            </a:r>
            <a:endParaRPr lang="en-GB" sz="3200" dirty="0">
              <a:solidFill>
                <a:srgbClr val="02165E"/>
              </a:solidFill>
              <a:latin typeface="Bloom Speak OT Heavy" panose="00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4A6693-73F3-4D85-8E3B-41DECBBA2FD6}"/>
              </a:ext>
            </a:extLst>
          </p:cNvPr>
          <p:cNvSpPr txBox="1"/>
          <p:nvPr/>
        </p:nvSpPr>
        <p:spPr>
          <a:xfrm>
            <a:off x="544271" y="822311"/>
            <a:ext cx="1110345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cy-GB" sz="2000" dirty="0">
                <a:solidFill>
                  <a:srgbClr val="02165E"/>
                </a:solidFill>
                <a:latin typeface="Bloom Speak OT" panose="00000500000000000000" pitchFamily="50" charset="0"/>
              </a:rPr>
              <a:t>Unigolion</a:t>
            </a:r>
            <a:endParaRPr lang="cy-GB" dirty="0">
              <a:solidFill>
                <a:srgbClr val="02165E"/>
              </a:solidFill>
              <a:latin typeface="Bloom Speak OT" panose="00000500000000000000" pitchFamily="50" charset="0"/>
            </a:endParaRPr>
          </a:p>
          <a:p>
            <a:endParaRPr lang="cy-GB" dirty="0">
              <a:solidFill>
                <a:srgbClr val="02165E"/>
              </a:solidFill>
              <a:latin typeface="Bloom Speak OT" panose="00000500000000000000" pitchFamily="50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y-GB" dirty="0">
                <a:solidFill>
                  <a:srgbClr val="02165E"/>
                </a:solidFill>
                <a:latin typeface="Bloom Speak OT" panose="00000500000000000000" pitchFamily="50" charset="0"/>
              </a:rPr>
              <a:t>Ysbrydolwch eich ffrindiau a’ch teulu drwy rannu’r hyn rydych chi wedi’i ddysgu am amrywiaeth anhygoel cynefinoedd a rhywogaethau mewn dyfroedd arfordirol o gwmpas Cymru.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y-GB" dirty="0">
              <a:solidFill>
                <a:srgbClr val="02165E"/>
              </a:solidFill>
              <a:latin typeface="Bloom Speak OT" panose="00000500000000000000" pitchFamily="50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y-GB" dirty="0">
                <a:solidFill>
                  <a:srgbClr val="02165E"/>
                </a:solidFill>
                <a:latin typeface="Bloom Speak OT" panose="00000500000000000000" pitchFamily="50" charset="0"/>
              </a:rPr>
              <a:t>Mae’r môr a’r arfordir o gwmpas Cymru yn wych. Y ffordd orau i ddysgu mwy amdanyn nhw ac aros yn ysbrydoledig yw ymweld â nhw a’u mwynhau.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y-GB" dirty="0">
              <a:solidFill>
                <a:srgbClr val="02165E"/>
              </a:solidFill>
              <a:latin typeface="Bloom Speak OT" panose="00000500000000000000" pitchFamily="50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y-GB" dirty="0">
                <a:solidFill>
                  <a:srgbClr val="02165E"/>
                </a:solidFill>
                <a:latin typeface="Bloom Speak OT" panose="00000500000000000000" pitchFamily="50" charset="0"/>
              </a:rPr>
              <a:t>Os ydych chi’n byw yn agos at yr arfordir mae llawer o brosiectau gwyddoniaeth ddinasyddion y gallwch gyfrannu atyn nhw, er mwyn helpu i gofnodi’r amrywiaeth ar yr arfordir, gan gyfrannu at ymchwil wyddonol bwysig.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y-GB" dirty="0">
              <a:solidFill>
                <a:srgbClr val="02165E"/>
              </a:solidFill>
              <a:latin typeface="Bloom Speak OT" panose="00000500000000000000" pitchFamily="50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y-GB" dirty="0">
                <a:solidFill>
                  <a:srgbClr val="02165E"/>
                </a:solidFill>
                <a:latin typeface="Bloom Speak OT" panose="00000500000000000000" pitchFamily="50" charset="0"/>
              </a:rPr>
              <a:t>Cofnodwch amrywiaeth wymon ar y lan i’n helpu ni i ddeall sut mae hyn yn newid dros amser:          </a:t>
            </a:r>
            <a:r>
              <a:rPr lang="cy-GB" dirty="0">
                <a:solidFill>
                  <a:srgbClr val="02165E"/>
                </a:solidFill>
                <a:latin typeface="Bloom Speak OT" panose="00000500000000000000" pitchFamily="50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https://www.mcsuk.org/what-you-can-do/volunteering/big-seaweed-search/</a:t>
            </a:r>
            <a:endParaRPr lang="cy-GB" dirty="0">
              <a:solidFill>
                <a:srgbClr val="02165E"/>
              </a:solidFill>
              <a:latin typeface="Bloom Speak OT" panose="00000500000000000000" pitchFamily="50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y-GB" dirty="0">
              <a:solidFill>
                <a:srgbClr val="02165E"/>
              </a:solidFill>
              <a:latin typeface="Bloom Speak OT" panose="00000500000000000000" pitchFamily="50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y-GB" dirty="0">
                <a:solidFill>
                  <a:srgbClr val="02165E"/>
                </a:solidFill>
                <a:latin typeface="Bloom Speak OT" panose="00000500000000000000" pitchFamily="50" charset="0"/>
              </a:rPr>
              <a:t>Cofnodwch os ydych chi’n gweld sglefrod môr a chrwbanod:    </a:t>
            </a:r>
            <a:r>
              <a:rPr lang="cy-GB" dirty="0">
                <a:solidFill>
                  <a:srgbClr val="02165E"/>
                </a:solidFill>
                <a:latin typeface="Bloom Speak OT" panose="00000500000000000000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https://www.mcsuk.org/sightings/</a:t>
            </a:r>
            <a:endParaRPr lang="cy-GB" dirty="0">
              <a:solidFill>
                <a:srgbClr val="02165E"/>
              </a:solidFill>
              <a:latin typeface="Bloom Speak OT" panose="00000500000000000000" pitchFamily="50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y-GB" dirty="0">
              <a:solidFill>
                <a:srgbClr val="02165E"/>
              </a:solidFill>
              <a:latin typeface="Bloom Speak OT" panose="00000500000000000000" pitchFamily="50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y-GB" dirty="0">
                <a:solidFill>
                  <a:srgbClr val="02165E"/>
                </a:solidFill>
                <a:latin typeface="Bloom Speak OT" panose="00000500000000000000" pitchFamily="50" charset="0"/>
              </a:rPr>
              <a:t>Cofnodi nifer ac amrywiaeth o gasys wyau morgwn:    https://www.sharktrust.org/great-eggcase-hunt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879986E-D529-4D08-BC88-71729F43D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9431" y="932221"/>
            <a:ext cx="66675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49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951B3B-B66E-496F-AB2C-DA5199C45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34" t="53118" r="11119" b="32967"/>
          <a:stretch/>
        </p:blipFill>
        <p:spPr>
          <a:xfrm>
            <a:off x="4396154" y="4888523"/>
            <a:ext cx="7795846" cy="19694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48BCF3-E2D8-49A7-8DA1-CA390C97FE6D}"/>
              </a:ext>
            </a:extLst>
          </p:cNvPr>
          <p:cNvSpPr/>
          <p:nvPr/>
        </p:nvSpPr>
        <p:spPr>
          <a:xfrm>
            <a:off x="339212" y="4819793"/>
            <a:ext cx="1946787" cy="1969477"/>
          </a:xfrm>
          <a:prstGeom prst="rect">
            <a:avLst/>
          </a:prstGeom>
          <a:solidFill>
            <a:srgbClr val="00AAC7"/>
          </a:solidFill>
          <a:ln>
            <a:solidFill>
              <a:srgbClr val="00A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6B637BA-78A5-4FEB-A97D-2E0554447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1" y="4819793"/>
            <a:ext cx="2285999" cy="2285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60B59D-1DEF-4697-9330-875C9E75FD33}"/>
              </a:ext>
            </a:extLst>
          </p:cNvPr>
          <p:cNvSpPr txBox="1">
            <a:spLocks/>
          </p:cNvSpPr>
          <p:nvPr/>
        </p:nvSpPr>
        <p:spPr>
          <a:xfrm>
            <a:off x="1771650" y="1705093"/>
            <a:ext cx="9115425" cy="23876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dirty="0">
                <a:solidFill>
                  <a:schemeClr val="bg1"/>
                </a:solidFill>
                <a:latin typeface="Bloom Speak OT Heavy" panose="00000500000000000000" pitchFamily="50" charset="0"/>
              </a:rPr>
              <a:t>SUT MAE NEWID HINSAWDD YN EFFEITHIO AR Y CEFNFOR</a:t>
            </a:r>
            <a:endParaRPr lang="en-US" sz="6600" dirty="0">
              <a:solidFill>
                <a:schemeClr val="bg1"/>
              </a:solidFill>
              <a:latin typeface="Bloom Speak OT Heavy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56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63100" y="6477000"/>
            <a:ext cx="26289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© Mark Kirkland via MCS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2663" y="1257972"/>
            <a:ext cx="103666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6000" dirty="0">
                <a:solidFill>
                  <a:srgbClr val="02165E"/>
                </a:solidFill>
                <a:latin typeface="Bloom Speak OT Heavy" panose="00000500000000000000" pitchFamily="50" charset="0"/>
              </a:rPr>
              <a:t>Ydych chi’n gwybod am unrhyw ffyrdd y mae newid hinsawdd yn effeithio ar y cefnfor?</a:t>
            </a:r>
            <a:endParaRPr lang="cy-GB" sz="6000" dirty="0">
              <a:latin typeface="Bloom Speak OT Heavy" panose="00000500000000000000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40290" y="661573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 Stephen Gidley via Flickr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3582" y="659639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 Odd wellies via Flickr</a:t>
            </a:r>
          </a:p>
        </p:txBody>
      </p:sp>
    </p:spTree>
    <p:extLst>
      <p:ext uri="{BB962C8B-B14F-4D97-AF65-F5344CB8AC3E}">
        <p14:creationId xmlns:p14="http://schemas.microsoft.com/office/powerpoint/2010/main" val="4020070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63100" y="6477000"/>
            <a:ext cx="26289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Mark Kirkland via MCS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490" y="158610"/>
            <a:ext cx="11383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2165E"/>
                </a:solidFill>
                <a:latin typeface="Bloom Speak OT Heavy" panose="00000500000000000000" pitchFamily="50" charset="0"/>
              </a:rPr>
              <a:t>LEFEL Y MÔR YN CODI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40290" y="661573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 Stephen Gidley via Flickr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3582" y="659639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 Odd wellies via Flickr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3087"/>
          <a:stretch/>
        </p:blipFill>
        <p:spPr>
          <a:xfrm>
            <a:off x="837823" y="919241"/>
            <a:ext cx="10516354" cy="52115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551" t="84050" b="8379"/>
          <a:stretch/>
        </p:blipFill>
        <p:spPr>
          <a:xfrm>
            <a:off x="-19050" y="6362700"/>
            <a:ext cx="12211050" cy="5336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79453" y="5761535"/>
            <a:ext cx="2054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Jean-Christophe André via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Pexels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16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63100" y="6477000"/>
            <a:ext cx="26289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Mark Kirkland via MCS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490" y="234105"/>
            <a:ext cx="11383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3600" dirty="0">
                <a:solidFill>
                  <a:srgbClr val="02165E"/>
                </a:solidFill>
                <a:latin typeface="Bloom Speak OT Heavy" panose="00000500000000000000" pitchFamily="50" charset="0"/>
              </a:rPr>
              <a:t>C</a:t>
            </a:r>
            <a:r>
              <a:rPr lang="en-GB" sz="3600" dirty="0">
                <a:solidFill>
                  <a:srgbClr val="02165E"/>
                </a:solidFill>
                <a:latin typeface="Bloom Speak OT Heavy" panose="00000500000000000000" pitchFamily="50" charset="0"/>
              </a:rPr>
              <a:t>YNEFINOEDD YN NEWID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40290" y="661573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 Stephen Gidley via Flickr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3582" y="659639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 Odd wellies via Flickr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551" t="84050" b="8379"/>
          <a:stretch/>
        </p:blipFill>
        <p:spPr>
          <a:xfrm>
            <a:off x="-19050" y="6362700"/>
            <a:ext cx="12211050" cy="5336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77175" y="5761535"/>
            <a:ext cx="337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Tiniteqilaaq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Greenland © Jean-Christophe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Andrévia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Pexels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9" b="9075"/>
          <a:stretch/>
        </p:blipFill>
        <p:spPr>
          <a:xfrm>
            <a:off x="1040130" y="994736"/>
            <a:ext cx="10104120" cy="53858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99912" y="5951122"/>
            <a:ext cx="32807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© Hans-</a:t>
            </a:r>
            <a:r>
              <a:rPr lang="en-GB" sz="1200" dirty="0" err="1">
                <a:solidFill>
                  <a:schemeClr val="bg1"/>
                </a:solidFill>
              </a:rPr>
              <a:t>Jurgen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  <a:r>
              <a:rPr lang="en-GB" sz="1200" dirty="0" err="1">
                <a:solidFill>
                  <a:schemeClr val="bg1"/>
                </a:solidFill>
              </a:rPr>
              <a:t>Mager</a:t>
            </a:r>
            <a:r>
              <a:rPr lang="en-GB" sz="1200" dirty="0">
                <a:solidFill>
                  <a:schemeClr val="bg1"/>
                </a:solidFill>
              </a:rPr>
              <a:t> via Unsplash</a:t>
            </a:r>
          </a:p>
        </p:txBody>
      </p:sp>
    </p:spTree>
    <p:extLst>
      <p:ext uri="{BB962C8B-B14F-4D97-AF65-F5344CB8AC3E}">
        <p14:creationId xmlns:p14="http://schemas.microsoft.com/office/powerpoint/2010/main" val="3651307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51667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63100" y="6477000"/>
            <a:ext cx="26289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Mark Kirkland via MCS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500" y="206205"/>
            <a:ext cx="11383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3600" dirty="0">
                <a:solidFill>
                  <a:srgbClr val="02165E"/>
                </a:solidFill>
                <a:latin typeface="Bloom Speak OT Heavy" panose="00000500000000000000" pitchFamily="50" charset="0"/>
              </a:rPr>
              <a:t>C</a:t>
            </a:r>
            <a:r>
              <a:rPr lang="en-GB" sz="3600" dirty="0">
                <a:solidFill>
                  <a:srgbClr val="02165E"/>
                </a:solidFill>
                <a:latin typeface="Bloom Speak OT Heavy" panose="00000500000000000000" pitchFamily="50" charset="0"/>
              </a:rPr>
              <a:t>ANNU CWREL (Coral Bleaching)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40290" y="661573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 Stephen Gidley via Flickr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3582" y="659639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 Odd wellies via Flickr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551" t="84050" b="8379"/>
          <a:stretch/>
        </p:blipFill>
        <p:spPr>
          <a:xfrm>
            <a:off x="-19050" y="6362700"/>
            <a:ext cx="12211050" cy="533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86"/>
          <a:stretch/>
        </p:blipFill>
        <p:spPr>
          <a:xfrm>
            <a:off x="984885" y="955703"/>
            <a:ext cx="10479405" cy="53691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16121" y="5736313"/>
            <a:ext cx="1342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Belle Co via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Pexels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615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63100" y="6477000"/>
            <a:ext cx="26289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Mark Kirkland via MCS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649" y="128348"/>
            <a:ext cx="11799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3600" dirty="0">
                <a:solidFill>
                  <a:srgbClr val="02165E"/>
                </a:solidFill>
                <a:latin typeface="Bloom Speak OT Heavy" panose="00000500000000000000" pitchFamily="50" charset="0"/>
              </a:rPr>
              <a:t>D</a:t>
            </a:r>
            <a:r>
              <a:rPr lang="en-GB" sz="3600" dirty="0">
                <a:solidFill>
                  <a:srgbClr val="02165E"/>
                </a:solidFill>
                <a:latin typeface="Bloom Speak OT Heavy" panose="00000500000000000000" pitchFamily="50" charset="0"/>
              </a:rPr>
              <a:t>OSBARTHIAD RHYWOGAETHAU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40290" y="661573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 Stephen Gidley via Flickr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3582" y="659639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 Odd wellies via Flickr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551" t="84050" b="8379"/>
          <a:stretch/>
        </p:blipFill>
        <p:spPr>
          <a:xfrm>
            <a:off x="-19050" y="6362700"/>
            <a:ext cx="12211050" cy="533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42076" b="21132"/>
          <a:stretch/>
        </p:blipFill>
        <p:spPr>
          <a:xfrm>
            <a:off x="984724" y="856112"/>
            <a:ext cx="10342406" cy="5449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18600" y="5818716"/>
            <a:ext cx="16605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Elianne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Dipp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Via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Pexels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669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63100" y="6477000"/>
            <a:ext cx="26289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Mark Kirkland via MCS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500" y="69145"/>
            <a:ext cx="11383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3600" dirty="0">
                <a:solidFill>
                  <a:srgbClr val="02165E"/>
                </a:solidFill>
                <a:latin typeface="Bloom Speak OT Heavy" panose="00000500000000000000" pitchFamily="50" charset="0"/>
              </a:rPr>
              <a:t>S</a:t>
            </a:r>
            <a:r>
              <a:rPr lang="en-GB" sz="3600" dirty="0">
                <a:solidFill>
                  <a:srgbClr val="02165E"/>
                </a:solidFill>
                <a:latin typeface="Bloom Speak OT Heavy" panose="00000500000000000000" pitchFamily="50" charset="0"/>
              </a:rPr>
              <a:t>TORMYDD CYNYDDOL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40290" y="661573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 Stephen Gidley via Flickr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3582" y="659639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 Odd wellies via Flickr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551" t="84050" b="8379"/>
          <a:stretch/>
        </p:blipFill>
        <p:spPr>
          <a:xfrm>
            <a:off x="-19050" y="6362700"/>
            <a:ext cx="12211050" cy="533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32" y="673436"/>
            <a:ext cx="10143092" cy="56752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55099" y="5934351"/>
            <a:ext cx="2193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Ray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Bilcliff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via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Pexels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93666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e The Wave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Be The Wave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TW_presentation" id="{DB041E52-2A9D-A344-8952-F84C19370EA0}" vid="{038BD497-31CF-F743-800D-D22222BCE92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7F21B16058BA48B86AAD76BAD68A00" ma:contentTypeVersion="13" ma:contentTypeDescription="Create a new document." ma:contentTypeScope="" ma:versionID="939375f7537d2e83efa9c9e2bec32fae">
  <xsd:schema xmlns:xsd="http://www.w3.org/2001/XMLSchema" xmlns:xs="http://www.w3.org/2001/XMLSchema" xmlns:p="http://schemas.microsoft.com/office/2006/metadata/properties" xmlns:ns2="7462a2d9-f055-4e0b-a931-2d9f1fccad37" xmlns:ns3="17ab7feb-103c-43e2-999d-b4ab3178c1c5" targetNamespace="http://schemas.microsoft.com/office/2006/metadata/properties" ma:root="true" ma:fieldsID="9369851065caed49536b4f928f657240" ns2:_="" ns3:_="">
    <xsd:import namespace="7462a2d9-f055-4e0b-a931-2d9f1fccad37"/>
    <xsd:import namespace="17ab7feb-103c-43e2-999d-b4ab3178c1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2a2d9-f055-4e0b-a931-2d9f1fccad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ab7feb-103c-43e2-999d-b4ab3178c1c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2C3DE2-7980-4D98-9CB3-A1BE96052D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51810E-5508-484F-8A98-799E5FBF7D10}">
  <ds:schemaRefs>
    <ds:schemaRef ds:uri="http://purl.org/dc/elements/1.1/"/>
    <ds:schemaRef ds:uri="http://schemas.microsoft.com/office/2006/metadata/properties"/>
    <ds:schemaRef ds:uri="17ab7feb-103c-43e2-999d-b4ab3178c1c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7462a2d9-f055-4e0b-a931-2d9f1fccad3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657246C-D58A-4AC3-88A9-EA1000EE31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62a2d9-f055-4e0b-a931-2d9f1fccad37"/>
    <ds:schemaRef ds:uri="17ab7feb-103c-43e2-999d-b4ab3178c1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6657</TotalTime>
  <Words>1291</Words>
  <Application>Microsoft Office PowerPoint</Application>
  <PresentationFormat>Widescreen</PresentationFormat>
  <Paragraphs>139</Paragraphs>
  <Slides>24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Microsoft YaHei UI Light</vt:lpstr>
      <vt:lpstr>Arial</vt:lpstr>
      <vt:lpstr>Bloom Speak OT</vt:lpstr>
      <vt:lpstr>Bloom Speak OT Heavy</vt:lpstr>
      <vt:lpstr>Cabin Medium</vt:lpstr>
      <vt:lpstr>Calibri</vt:lpstr>
      <vt:lpstr>Passion One</vt:lpstr>
      <vt:lpstr>Symbol</vt:lpstr>
      <vt:lpstr>1_Office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EXAMPLE</dc:title>
  <dc:creator>Kyomi Martyn</dc:creator>
  <cp:lastModifiedBy>Alex Prescot</cp:lastModifiedBy>
  <cp:revision>104</cp:revision>
  <dcterms:created xsi:type="dcterms:W3CDTF">2021-09-24T14:43:22Z</dcterms:created>
  <dcterms:modified xsi:type="dcterms:W3CDTF">2022-05-23T14:49:11Z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0x010100AF7F21B16058BA48B86AAD76BAD68A00</vt:lpwstr>
  </property>
</Properties>
</file>