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2.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33.xml" ContentType="application/vnd.openxmlformats-officedocument.presentationml.slide+xml"/>
  <Override PartName="/ppt/slides/slide31.xml" ContentType="application/vnd.openxmlformats-officedocument.presentationml.slide+xml"/>
  <Override PartName="/ppt/slides/slide2.xml" ContentType="application/vnd.openxmlformats-officedocument.presentationml.slide+xml"/>
  <Override PartName="/ppt/slides/slide29.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0.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Masters/slideMaster2.xml" ContentType="application/vnd.openxmlformats-officedocument.presentationml.slideMaster+xml"/>
  <Override PartName="/ppt/notesSlides/notesSlide32.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29.xml" ContentType="application/vnd.openxmlformats-officedocument.presentationml.notesSlide+xml"/>
  <Override PartName="/ppt/slideLayouts/slideLayout17.xml" ContentType="application/vnd.openxmlformats-officedocument.presentationml.slideLayout+xml"/>
  <Override PartName="/ppt/notesSlides/notesSlide9.xml" ContentType="application/vnd.openxmlformats-officedocument.presentationml.notesSlid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8.xml" ContentType="application/vnd.openxmlformats-officedocument.presentationml.notesSlide+xml"/>
  <Override PartName="/ppt/slideLayouts/slideLayout20.xml" ContentType="application/vnd.openxmlformats-officedocument.presentationml.slideLayout+xml"/>
  <Override PartName="/ppt/notesSlides/notesSlide10.xml" ContentType="application/vnd.openxmlformats-officedocument.presentationml.notesSlide+xml"/>
  <Override PartName="/ppt/slideLayouts/slideLayout16.xml" ContentType="application/vnd.openxmlformats-officedocument.presentationml.slideLayout+xml"/>
  <Override PartName="/ppt/notesSlides/notesSlide11.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slideLayouts/slideLayout15.xml" ContentType="application/vnd.openxmlformats-officedocument.presentationml.slideLayout+xml"/>
  <Override PartName="/ppt/slideLayouts/slideLayout21.xml" ContentType="application/vnd.openxmlformats-officedocument.presentationml.slideLayout+xml"/>
  <Override PartName="/ppt/notesSlides/notesSlide7.xml" ContentType="application/vnd.openxmlformats-officedocument.presentationml.notesSlide+xml"/>
  <Override PartName="/ppt/notesSlides/notesSlide6.xml" ContentType="application/vnd.openxmlformats-officedocument.presentationml.notesSlid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notesSlides/notesSlide1.xml" ContentType="application/vnd.openxmlformats-officedocument.presentationml.notesSlide+xml"/>
  <Override PartName="/ppt/slideLayouts/slideLayout24.xml" ContentType="application/vnd.openxmlformats-officedocument.presentationml.slideLayout+xml"/>
  <Override PartName="/ppt/notesSlides/notesSlide2.xml" ContentType="application/vnd.openxmlformats-officedocument.presentationml.notesSlide+xml"/>
  <Override PartName="/ppt/slideLayouts/slideLayout22.xml" ContentType="application/vnd.openxmlformats-officedocument.presentationml.slideLayout+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23.xml" ContentType="application/vnd.openxmlformats-officedocument.presentationml.slideLayout+xml"/>
  <Override PartName="/ppt/notesSlides/notesSlide3.xml" ContentType="application/vnd.openxmlformats-officedocument.presentationml.notesSlide+xml"/>
  <Override PartName="/ppt/notesSlides/notesSlide16.xml" ContentType="application/vnd.openxmlformats-officedocument.presentationml.notesSlide+xml"/>
  <Override PartName="/ppt/slideLayouts/slideLayout14.xml" ContentType="application/vnd.openxmlformats-officedocument.presentationml.slideLayout+xml"/>
  <Override PartName="/ppt/notesSlides/notesSlide17.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26.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notesSlides/notesSlide27.xml" ContentType="application/vnd.openxmlformats-officedocument.presentationml.notesSlide+xml"/>
  <Override PartName="/ppt/slideMasters/slideMaster1.xml" ContentType="application/vnd.openxmlformats-officedocument.presentationml.slideMaster+xml"/>
  <Override PartName="/ppt/notesSlides/notesSlide2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25.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slideLayouts/slideLayout13.xml" ContentType="application/vnd.openxmlformats-officedocument.presentationml.slideLayout+xml"/>
  <Override PartName="/ppt/notesSlides/notesSlide18.xml" ContentType="application/vnd.openxmlformats-officedocument.presentationml.notesSlide+xml"/>
  <Override PartName="/ppt/slideLayouts/slideLayout11.xml" ContentType="application/vnd.openxmlformats-officedocument.presentationml.slideLayou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slideLayouts/slideLayout30.xml" ContentType="application/vnd.openxmlformats-officedocument.presentationml.slideLayout+xml"/>
  <Override PartName="/ppt/notesSlides/notesSlide23.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Lst>
  <p:notesMasterIdLst>
    <p:notesMasterId r:id="rId36"/>
  </p:notesMasterIdLst>
  <p:sldIdLst>
    <p:sldId id="256" r:id="rId3"/>
    <p:sldId id="258" r:id="rId4"/>
    <p:sldId id="263" r:id="rId5"/>
    <p:sldId id="260" r:id="rId6"/>
    <p:sldId id="272" r:id="rId7"/>
    <p:sldId id="293" r:id="rId8"/>
    <p:sldId id="303" r:id="rId9"/>
    <p:sldId id="264" r:id="rId10"/>
    <p:sldId id="294" r:id="rId11"/>
    <p:sldId id="295" r:id="rId12"/>
    <p:sldId id="296" r:id="rId13"/>
    <p:sldId id="297" r:id="rId14"/>
    <p:sldId id="304" r:id="rId15"/>
    <p:sldId id="305" r:id="rId16"/>
    <p:sldId id="306" r:id="rId17"/>
    <p:sldId id="307" r:id="rId18"/>
    <p:sldId id="261" r:id="rId19"/>
    <p:sldId id="308" r:id="rId20"/>
    <p:sldId id="318" r:id="rId21"/>
    <p:sldId id="309" r:id="rId22"/>
    <p:sldId id="302" r:id="rId23"/>
    <p:sldId id="319" r:id="rId24"/>
    <p:sldId id="310" r:id="rId25"/>
    <p:sldId id="311" r:id="rId26"/>
    <p:sldId id="316" r:id="rId27"/>
    <p:sldId id="315" r:id="rId28"/>
    <p:sldId id="312" r:id="rId29"/>
    <p:sldId id="314" r:id="rId30"/>
    <p:sldId id="317" r:id="rId31"/>
    <p:sldId id="313" r:id="rId32"/>
    <p:sldId id="291" r:id="rId33"/>
    <p:sldId id="292" r:id="rId34"/>
    <p:sldId id="26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72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56E9E5-5B6D-47A2-B5A1-8131A944F79A}" v="40" dt="2022-01-06T15:29:13.4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32" autoAdjust="0"/>
    <p:restoredTop sz="73464" autoAdjust="0"/>
  </p:normalViewPr>
  <p:slideViewPr>
    <p:cSldViewPr snapToGrid="0" showGuides="1">
      <p:cViewPr varScale="1">
        <p:scale>
          <a:sx n="64" d="100"/>
          <a:sy n="64" d="100"/>
        </p:scale>
        <p:origin x="1325"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45"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ustomXml" Target="../customXml/item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0" Type="http://schemas.openxmlformats.org/officeDocument/2006/relationships/slide" Target="slides/slide18.xml"/><Relationship Id="rId4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ael Wright" userId="bc31bc5e-9648-4e19-a300-1fbd616859b3" providerId="ADAL" clId="{19F8382E-0A9A-4282-A142-A50AF388D29C}"/>
    <pc:docChg chg="undo custSel delSld modSld">
      <pc:chgData name="Rachael Wright" userId="bc31bc5e-9648-4e19-a300-1fbd616859b3" providerId="ADAL" clId="{19F8382E-0A9A-4282-A142-A50AF388D29C}" dt="2022-01-06T10:41:53.446" v="134" actId="1076"/>
      <pc:docMkLst>
        <pc:docMk/>
      </pc:docMkLst>
      <pc:sldChg chg="addSp modSp mod">
        <pc:chgData name="Rachael Wright" userId="bc31bc5e-9648-4e19-a300-1fbd616859b3" providerId="ADAL" clId="{19F8382E-0A9A-4282-A142-A50AF388D29C}" dt="2022-01-06T10:40:10.445" v="102" actId="1076"/>
        <pc:sldMkLst>
          <pc:docMk/>
          <pc:sldMk cId="164734677" sldId="256"/>
        </pc:sldMkLst>
        <pc:spChg chg="mod">
          <ac:chgData name="Rachael Wright" userId="bc31bc5e-9648-4e19-a300-1fbd616859b3" providerId="ADAL" clId="{19F8382E-0A9A-4282-A142-A50AF388D29C}" dt="2022-01-06T10:40:08.093" v="101" actId="1076"/>
          <ac:spMkLst>
            <pc:docMk/>
            <pc:sldMk cId="164734677" sldId="256"/>
            <ac:spMk id="4" creationId="{957BE8D2-D475-4E7F-802C-FA72035A1473}"/>
          </ac:spMkLst>
        </pc:spChg>
        <pc:spChg chg="add mod">
          <ac:chgData name="Rachael Wright" userId="bc31bc5e-9648-4e19-a300-1fbd616859b3" providerId="ADAL" clId="{19F8382E-0A9A-4282-A142-A50AF388D29C}" dt="2022-01-06T10:40:10.445" v="102" actId="1076"/>
          <ac:spMkLst>
            <pc:docMk/>
            <pc:sldMk cId="164734677" sldId="256"/>
            <ac:spMk id="5" creationId="{DC2B2B76-C2AF-401F-AFA0-8935CC47347C}"/>
          </ac:spMkLst>
        </pc:spChg>
      </pc:sldChg>
      <pc:sldChg chg="modSp mod">
        <pc:chgData name="Rachael Wright" userId="bc31bc5e-9648-4e19-a300-1fbd616859b3" providerId="ADAL" clId="{19F8382E-0A9A-4282-A142-A50AF388D29C}" dt="2022-01-06T10:40:26.994" v="104" actId="6549"/>
        <pc:sldMkLst>
          <pc:docMk/>
          <pc:sldMk cId="1418583684" sldId="258"/>
        </pc:sldMkLst>
        <pc:spChg chg="mod">
          <ac:chgData name="Rachael Wright" userId="bc31bc5e-9648-4e19-a300-1fbd616859b3" providerId="ADAL" clId="{19F8382E-0A9A-4282-A142-A50AF388D29C}" dt="2022-01-06T10:40:26.994" v="104" actId="6549"/>
          <ac:spMkLst>
            <pc:docMk/>
            <pc:sldMk cId="1418583684" sldId="258"/>
            <ac:spMk id="3" creationId="{BE8B142B-AFD0-46F4-89F9-E1D975F61D99}"/>
          </ac:spMkLst>
        </pc:spChg>
      </pc:sldChg>
      <pc:sldChg chg="addSp delSp modSp mod modNotesTx">
        <pc:chgData name="Rachael Wright" userId="bc31bc5e-9648-4e19-a300-1fbd616859b3" providerId="ADAL" clId="{19F8382E-0A9A-4282-A142-A50AF388D29C}" dt="2022-01-06T10:41:53.446" v="134" actId="1076"/>
        <pc:sldMkLst>
          <pc:docMk/>
          <pc:sldMk cId="1695579599" sldId="260"/>
        </pc:sldMkLst>
        <pc:spChg chg="mod">
          <ac:chgData name="Rachael Wright" userId="bc31bc5e-9648-4e19-a300-1fbd616859b3" providerId="ADAL" clId="{19F8382E-0A9A-4282-A142-A50AF388D29C}" dt="2022-01-06T10:40:57.127" v="123" actId="20577"/>
          <ac:spMkLst>
            <pc:docMk/>
            <pc:sldMk cId="1695579599" sldId="260"/>
            <ac:spMk id="5" creationId="{00000000-0000-0000-0000-000000000000}"/>
          </ac:spMkLst>
        </pc:spChg>
        <pc:spChg chg="add mod">
          <ac:chgData name="Rachael Wright" userId="bc31bc5e-9648-4e19-a300-1fbd616859b3" providerId="ADAL" clId="{19F8382E-0A9A-4282-A142-A50AF388D29C}" dt="2022-01-06T10:41:53.446" v="134" actId="1076"/>
          <ac:spMkLst>
            <pc:docMk/>
            <pc:sldMk cId="1695579599" sldId="260"/>
            <ac:spMk id="14" creationId="{18D635A8-C46D-454B-9743-E5072FDEDC92}"/>
          </ac:spMkLst>
        </pc:spChg>
        <pc:grpChg chg="del">
          <ac:chgData name="Rachael Wright" userId="bc31bc5e-9648-4e19-a300-1fbd616859b3" providerId="ADAL" clId="{19F8382E-0A9A-4282-A142-A50AF388D29C}" dt="2022-01-06T10:36:46.739" v="0" actId="478"/>
          <ac:grpSpMkLst>
            <pc:docMk/>
            <pc:sldMk cId="1695579599" sldId="260"/>
            <ac:grpSpMk id="10" creationId="{FE44F393-7C44-4463-958B-A59EB8F5A216}"/>
          </ac:grpSpMkLst>
        </pc:grpChg>
        <pc:picChg chg="add mod">
          <ac:chgData name="Rachael Wright" userId="bc31bc5e-9648-4e19-a300-1fbd616859b3" providerId="ADAL" clId="{19F8382E-0A9A-4282-A142-A50AF388D29C}" dt="2022-01-06T10:41:14.789" v="127" actId="1076"/>
          <ac:picMkLst>
            <pc:docMk/>
            <pc:sldMk cId="1695579599" sldId="260"/>
            <ac:picMk id="9" creationId="{A8AF7224-ED5C-496A-A129-C06F2FE48D86}"/>
          </ac:picMkLst>
        </pc:picChg>
      </pc:sldChg>
      <pc:sldChg chg="delSp mod modNotesTx">
        <pc:chgData name="Rachael Wright" userId="bc31bc5e-9648-4e19-a300-1fbd616859b3" providerId="ADAL" clId="{19F8382E-0A9A-4282-A142-A50AF388D29C}" dt="2022-01-06T10:36:57.131" v="7" actId="6549"/>
        <pc:sldMkLst>
          <pc:docMk/>
          <pc:sldMk cId="235473987" sldId="261"/>
        </pc:sldMkLst>
        <pc:picChg chg="del">
          <ac:chgData name="Rachael Wright" userId="bc31bc5e-9648-4e19-a300-1fbd616859b3" providerId="ADAL" clId="{19F8382E-0A9A-4282-A142-A50AF388D29C}" dt="2022-01-06T10:36:55.648" v="6" actId="478"/>
          <ac:picMkLst>
            <pc:docMk/>
            <pc:sldMk cId="235473987" sldId="261"/>
            <ac:picMk id="4" creationId="{93AC4874-68B4-4EF4-856E-F78D40CCD5A5}"/>
          </ac:picMkLst>
        </pc:picChg>
      </pc:sldChg>
      <pc:sldChg chg="delSp modSp mod">
        <pc:chgData name="Rachael Wright" userId="bc31bc5e-9648-4e19-a300-1fbd616859b3" providerId="ADAL" clId="{19F8382E-0A9A-4282-A142-A50AF388D29C}" dt="2022-01-06T10:37:22.450" v="18"/>
        <pc:sldMkLst>
          <pc:docMk/>
          <pc:sldMk cId="2177316289" sldId="264"/>
        </pc:sldMkLst>
        <pc:spChg chg="del mod">
          <ac:chgData name="Rachael Wright" userId="bc31bc5e-9648-4e19-a300-1fbd616859b3" providerId="ADAL" clId="{19F8382E-0A9A-4282-A142-A50AF388D29C}" dt="2022-01-06T10:37:22.450" v="18"/>
          <ac:spMkLst>
            <pc:docMk/>
            <pc:sldMk cId="2177316289" sldId="264"/>
            <ac:spMk id="5" creationId="{1840E672-96CD-4F6F-84B3-CFECF2ED3C1D}"/>
          </ac:spMkLst>
        </pc:spChg>
      </pc:sldChg>
      <pc:sldChg chg="del">
        <pc:chgData name="Rachael Wright" userId="bc31bc5e-9648-4e19-a300-1fbd616859b3" providerId="ADAL" clId="{19F8382E-0A9A-4282-A142-A50AF388D29C}" dt="2022-01-06T10:36:50.324" v="3" actId="47"/>
        <pc:sldMkLst>
          <pc:docMk/>
          <pc:sldMk cId="3994292431" sldId="269"/>
        </pc:sldMkLst>
      </pc:sldChg>
      <pc:sldChg chg="del">
        <pc:chgData name="Rachael Wright" userId="bc31bc5e-9648-4e19-a300-1fbd616859b3" providerId="ADAL" clId="{19F8382E-0A9A-4282-A142-A50AF388D29C}" dt="2022-01-06T10:36:50.969" v="4" actId="47"/>
        <pc:sldMkLst>
          <pc:docMk/>
          <pc:sldMk cId="2125017518" sldId="270"/>
        </pc:sldMkLst>
      </pc:sldChg>
      <pc:sldChg chg="del">
        <pc:chgData name="Rachael Wright" userId="bc31bc5e-9648-4e19-a300-1fbd616859b3" providerId="ADAL" clId="{19F8382E-0A9A-4282-A142-A50AF388D29C}" dt="2022-01-06T10:36:51.630" v="5" actId="47"/>
        <pc:sldMkLst>
          <pc:docMk/>
          <pc:sldMk cId="3661360145" sldId="271"/>
        </pc:sldMkLst>
      </pc:sldChg>
      <pc:sldChg chg="modNotesTx">
        <pc:chgData name="Rachael Wright" userId="bc31bc5e-9648-4e19-a300-1fbd616859b3" providerId="ADAL" clId="{19F8382E-0A9A-4282-A142-A50AF388D29C}" dt="2022-01-06T10:37:37.165" v="24" actId="6549"/>
        <pc:sldMkLst>
          <pc:docMk/>
          <pc:sldMk cId="477309242" sldId="272"/>
        </pc:sldMkLst>
      </pc:sldChg>
      <pc:sldChg chg="del">
        <pc:chgData name="Rachael Wright" userId="bc31bc5e-9648-4e19-a300-1fbd616859b3" providerId="ADAL" clId="{19F8382E-0A9A-4282-A142-A50AF388D29C}" dt="2022-01-06T10:36:58.119" v="8" actId="47"/>
        <pc:sldMkLst>
          <pc:docMk/>
          <pc:sldMk cId="598365509" sldId="273"/>
        </pc:sldMkLst>
      </pc:sldChg>
      <pc:sldChg chg="del">
        <pc:chgData name="Rachael Wright" userId="bc31bc5e-9648-4e19-a300-1fbd616859b3" providerId="ADAL" clId="{19F8382E-0A9A-4282-A142-A50AF388D29C}" dt="2022-01-06T10:36:59.008" v="9" actId="47"/>
        <pc:sldMkLst>
          <pc:docMk/>
          <pc:sldMk cId="612731466" sldId="274"/>
        </pc:sldMkLst>
      </pc:sldChg>
      <pc:sldChg chg="del">
        <pc:chgData name="Rachael Wright" userId="bc31bc5e-9648-4e19-a300-1fbd616859b3" providerId="ADAL" clId="{19F8382E-0A9A-4282-A142-A50AF388D29C}" dt="2022-01-06T10:36:59.896" v="10" actId="47"/>
        <pc:sldMkLst>
          <pc:docMk/>
          <pc:sldMk cId="3163337570" sldId="275"/>
        </pc:sldMkLst>
      </pc:sldChg>
      <pc:sldChg chg="del">
        <pc:chgData name="Rachael Wright" userId="bc31bc5e-9648-4e19-a300-1fbd616859b3" providerId="ADAL" clId="{19F8382E-0A9A-4282-A142-A50AF388D29C}" dt="2022-01-06T10:37:00.434" v="11" actId="47"/>
        <pc:sldMkLst>
          <pc:docMk/>
          <pc:sldMk cId="1081846031" sldId="276"/>
        </pc:sldMkLst>
      </pc:sldChg>
      <pc:sldChg chg="del">
        <pc:chgData name="Rachael Wright" userId="bc31bc5e-9648-4e19-a300-1fbd616859b3" providerId="ADAL" clId="{19F8382E-0A9A-4282-A142-A50AF388D29C}" dt="2022-01-06T10:37:01.074" v="12" actId="47"/>
        <pc:sldMkLst>
          <pc:docMk/>
          <pc:sldMk cId="2387618773" sldId="277"/>
        </pc:sldMkLst>
      </pc:sldChg>
      <pc:sldChg chg="modNotesTx">
        <pc:chgData name="Rachael Wright" userId="bc31bc5e-9648-4e19-a300-1fbd616859b3" providerId="ADAL" clId="{19F8382E-0A9A-4282-A142-A50AF388D29C}" dt="2022-01-06T10:37:33.325" v="23" actId="6549"/>
        <pc:sldMkLst>
          <pc:docMk/>
          <pc:sldMk cId="3874837129" sldId="278"/>
        </pc:sldMkLst>
      </pc:sldChg>
      <pc:sldChg chg="del">
        <pc:chgData name="Rachael Wright" userId="bc31bc5e-9648-4e19-a300-1fbd616859b3" providerId="ADAL" clId="{19F8382E-0A9A-4282-A142-A50AF388D29C}" dt="2022-01-06T10:37:03.167" v="13" actId="47"/>
        <pc:sldMkLst>
          <pc:docMk/>
          <pc:sldMk cId="462937341" sldId="279"/>
        </pc:sldMkLst>
      </pc:sldChg>
      <pc:sldChg chg="del">
        <pc:chgData name="Rachael Wright" userId="bc31bc5e-9648-4e19-a300-1fbd616859b3" providerId="ADAL" clId="{19F8382E-0A9A-4282-A142-A50AF388D29C}" dt="2022-01-06T10:37:08.644" v="14" actId="47"/>
        <pc:sldMkLst>
          <pc:docMk/>
          <pc:sldMk cId="77575813" sldId="280"/>
        </pc:sldMkLst>
      </pc:sldChg>
      <pc:sldChg chg="del">
        <pc:chgData name="Rachael Wright" userId="bc31bc5e-9648-4e19-a300-1fbd616859b3" providerId="ADAL" clId="{19F8382E-0A9A-4282-A142-A50AF388D29C}" dt="2022-01-06T10:37:08.644" v="14" actId="47"/>
        <pc:sldMkLst>
          <pc:docMk/>
          <pc:sldMk cId="1818293009" sldId="281"/>
        </pc:sldMkLst>
      </pc:sldChg>
      <pc:sldChg chg="del">
        <pc:chgData name="Rachael Wright" userId="bc31bc5e-9648-4e19-a300-1fbd616859b3" providerId="ADAL" clId="{19F8382E-0A9A-4282-A142-A50AF388D29C}" dt="2022-01-06T10:37:08.644" v="14" actId="47"/>
        <pc:sldMkLst>
          <pc:docMk/>
          <pc:sldMk cId="2700713455" sldId="282"/>
        </pc:sldMkLst>
      </pc:sldChg>
      <pc:sldChg chg="del">
        <pc:chgData name="Rachael Wright" userId="bc31bc5e-9648-4e19-a300-1fbd616859b3" providerId="ADAL" clId="{19F8382E-0A9A-4282-A142-A50AF388D29C}" dt="2022-01-06T10:37:08.644" v="14" actId="47"/>
        <pc:sldMkLst>
          <pc:docMk/>
          <pc:sldMk cId="2339925578" sldId="283"/>
        </pc:sldMkLst>
      </pc:sldChg>
      <pc:sldChg chg="del">
        <pc:chgData name="Rachael Wright" userId="bc31bc5e-9648-4e19-a300-1fbd616859b3" providerId="ADAL" clId="{19F8382E-0A9A-4282-A142-A50AF388D29C}" dt="2022-01-06T10:37:08.644" v="14" actId="47"/>
        <pc:sldMkLst>
          <pc:docMk/>
          <pc:sldMk cId="3072976068" sldId="284"/>
        </pc:sldMkLst>
      </pc:sldChg>
      <pc:sldChg chg="delSp mod modNotesTx">
        <pc:chgData name="Rachael Wright" userId="bc31bc5e-9648-4e19-a300-1fbd616859b3" providerId="ADAL" clId="{19F8382E-0A9A-4282-A142-A50AF388D29C}" dt="2022-01-06T10:37:30.335" v="22" actId="6549"/>
        <pc:sldMkLst>
          <pc:docMk/>
          <pc:sldMk cId="3044781864" sldId="285"/>
        </pc:sldMkLst>
        <pc:picChg chg="del">
          <ac:chgData name="Rachael Wright" userId="bc31bc5e-9648-4e19-a300-1fbd616859b3" providerId="ADAL" clId="{19F8382E-0A9A-4282-A142-A50AF388D29C}" dt="2022-01-06T10:37:27.344" v="21" actId="478"/>
          <ac:picMkLst>
            <pc:docMk/>
            <pc:sldMk cId="3044781864" sldId="285"/>
            <ac:picMk id="8" creationId="{CA26F559-A1D8-40B8-9641-1F5B87FB6D55}"/>
          </ac:picMkLst>
        </pc:picChg>
      </pc:sldChg>
      <pc:sldChg chg="del">
        <pc:chgData name="Rachael Wright" userId="bc31bc5e-9648-4e19-a300-1fbd616859b3" providerId="ADAL" clId="{19F8382E-0A9A-4282-A142-A50AF388D29C}" dt="2022-01-06T10:37:15.305" v="15" actId="47"/>
        <pc:sldMkLst>
          <pc:docMk/>
          <pc:sldMk cId="1244235770" sldId="286"/>
        </pc:sldMkLst>
      </pc:sldChg>
      <pc:sldChg chg="del">
        <pc:chgData name="Rachael Wright" userId="bc31bc5e-9648-4e19-a300-1fbd616859b3" providerId="ADAL" clId="{19F8382E-0A9A-4282-A142-A50AF388D29C}" dt="2022-01-06T10:37:15.305" v="15" actId="47"/>
        <pc:sldMkLst>
          <pc:docMk/>
          <pc:sldMk cId="2941945328" sldId="287"/>
        </pc:sldMkLst>
      </pc:sldChg>
      <pc:sldChg chg="del">
        <pc:chgData name="Rachael Wright" userId="bc31bc5e-9648-4e19-a300-1fbd616859b3" providerId="ADAL" clId="{19F8382E-0A9A-4282-A142-A50AF388D29C}" dt="2022-01-06T10:37:15.305" v="15" actId="47"/>
        <pc:sldMkLst>
          <pc:docMk/>
          <pc:sldMk cId="3026043553" sldId="288"/>
        </pc:sldMkLst>
      </pc:sldChg>
      <pc:sldChg chg="del">
        <pc:chgData name="Rachael Wright" userId="bc31bc5e-9648-4e19-a300-1fbd616859b3" providerId="ADAL" clId="{19F8382E-0A9A-4282-A142-A50AF388D29C}" dt="2022-01-06T10:37:15.305" v="15" actId="47"/>
        <pc:sldMkLst>
          <pc:docMk/>
          <pc:sldMk cId="411722086" sldId="289"/>
        </pc:sldMkLst>
      </pc:sldChg>
      <pc:sldChg chg="del">
        <pc:chgData name="Rachael Wright" userId="bc31bc5e-9648-4e19-a300-1fbd616859b3" providerId="ADAL" clId="{19F8382E-0A9A-4282-A142-A50AF388D29C}" dt="2022-01-06T10:36:49.408" v="2" actId="47"/>
        <pc:sldMkLst>
          <pc:docMk/>
          <pc:sldMk cId="4081057731" sldId="290"/>
        </pc:sldMkLst>
      </pc:sldChg>
      <pc:sldChg chg="del">
        <pc:chgData name="Rachael Wright" userId="bc31bc5e-9648-4e19-a300-1fbd616859b3" providerId="ADAL" clId="{19F8382E-0A9A-4282-A142-A50AF388D29C}" dt="2022-01-06T10:37:24.051" v="20" actId="47"/>
        <pc:sldMkLst>
          <pc:docMk/>
          <pc:sldMk cId="417930867" sldId="293"/>
        </pc:sldMkLst>
      </pc:sldChg>
      <pc:sldChg chg="del">
        <pc:chgData name="Rachael Wright" userId="bc31bc5e-9648-4e19-a300-1fbd616859b3" providerId="ADAL" clId="{19F8382E-0A9A-4282-A142-A50AF388D29C}" dt="2022-01-06T10:37:23.313" v="19" actId="47"/>
        <pc:sldMkLst>
          <pc:docMk/>
          <pc:sldMk cId="2797249562" sldId="294"/>
        </pc:sldMkLst>
      </pc:sldChg>
      <pc:sldChg chg="del">
        <pc:chgData name="Rachael Wright" userId="bc31bc5e-9648-4e19-a300-1fbd616859b3" providerId="ADAL" clId="{19F8382E-0A9A-4282-A142-A50AF388D29C}" dt="2022-01-06T10:37:08.644" v="14" actId="47"/>
        <pc:sldMkLst>
          <pc:docMk/>
          <pc:sldMk cId="1794462612" sldId="295"/>
        </pc:sldMkLst>
      </pc:sldChg>
      <pc:sldChg chg="del">
        <pc:chgData name="Rachael Wright" userId="bc31bc5e-9648-4e19-a300-1fbd616859b3" providerId="ADAL" clId="{19F8382E-0A9A-4282-A142-A50AF388D29C}" dt="2022-01-06T10:37:08.644" v="14" actId="47"/>
        <pc:sldMkLst>
          <pc:docMk/>
          <pc:sldMk cId="3522343280" sldId="296"/>
        </pc:sldMkLst>
      </pc:sldChg>
      <pc:sldChg chg="del">
        <pc:chgData name="Rachael Wright" userId="bc31bc5e-9648-4e19-a300-1fbd616859b3" providerId="ADAL" clId="{19F8382E-0A9A-4282-A142-A50AF388D29C}" dt="2022-01-06T10:37:08.644" v="14" actId="47"/>
        <pc:sldMkLst>
          <pc:docMk/>
          <pc:sldMk cId="3728819982" sldId="297"/>
        </pc:sldMkLst>
      </pc:sldChg>
      <pc:sldChg chg="del">
        <pc:chgData name="Rachael Wright" userId="bc31bc5e-9648-4e19-a300-1fbd616859b3" providerId="ADAL" clId="{19F8382E-0A9A-4282-A142-A50AF388D29C}" dt="2022-01-06T10:37:08.644" v="14" actId="47"/>
        <pc:sldMkLst>
          <pc:docMk/>
          <pc:sldMk cId="827301047" sldId="298"/>
        </pc:sldMkLst>
      </pc:sldChg>
    </pc:docChg>
  </pc:docChgLst>
  <pc:docChgLst>
    <pc:chgData name="Rachael Wright" userId="bc31bc5e-9648-4e19-a300-1fbd616859b3" providerId="ADAL" clId="{23AFD53B-6D6F-472C-A89A-98D466AF542F}"/>
    <pc:docChg chg="undo custSel addSld delSld modSld sldOrd">
      <pc:chgData name="Rachael Wright" userId="bc31bc5e-9648-4e19-a300-1fbd616859b3" providerId="ADAL" clId="{23AFD53B-6D6F-472C-A89A-98D466AF542F}" dt="2022-01-05T15:55:57.930" v="4681" actId="113"/>
      <pc:docMkLst>
        <pc:docMk/>
      </pc:docMkLst>
      <pc:sldChg chg="addSp modSp mod">
        <pc:chgData name="Rachael Wright" userId="bc31bc5e-9648-4e19-a300-1fbd616859b3" providerId="ADAL" clId="{23AFD53B-6D6F-472C-A89A-98D466AF542F}" dt="2022-01-04T13:10:25.469" v="42" actId="1076"/>
        <pc:sldMkLst>
          <pc:docMk/>
          <pc:sldMk cId="164734677" sldId="256"/>
        </pc:sldMkLst>
        <pc:spChg chg="mod">
          <ac:chgData name="Rachael Wright" userId="bc31bc5e-9648-4e19-a300-1fbd616859b3" providerId="ADAL" clId="{23AFD53B-6D6F-472C-A89A-98D466AF542F}" dt="2022-01-04T13:09:52.274" v="37" actId="1076"/>
          <ac:spMkLst>
            <pc:docMk/>
            <pc:sldMk cId="164734677" sldId="256"/>
            <ac:spMk id="4" creationId="{957BE8D2-D475-4E7F-802C-FA72035A1473}"/>
          </ac:spMkLst>
        </pc:spChg>
        <pc:picChg chg="add mod">
          <ac:chgData name="Rachael Wright" userId="bc31bc5e-9648-4e19-a300-1fbd616859b3" providerId="ADAL" clId="{23AFD53B-6D6F-472C-A89A-98D466AF542F}" dt="2022-01-04T13:10:25.469" v="42" actId="1076"/>
          <ac:picMkLst>
            <pc:docMk/>
            <pc:sldMk cId="164734677" sldId="256"/>
            <ac:picMk id="3" creationId="{AE5CC22F-7D3D-490B-9275-676507D3F347}"/>
          </ac:picMkLst>
        </pc:picChg>
      </pc:sldChg>
      <pc:sldChg chg="del ord">
        <pc:chgData name="Rachael Wright" userId="bc31bc5e-9648-4e19-a300-1fbd616859b3" providerId="ADAL" clId="{23AFD53B-6D6F-472C-A89A-98D466AF542F}" dt="2022-01-05T11:38:41.496" v="1600" actId="47"/>
        <pc:sldMkLst>
          <pc:docMk/>
          <pc:sldMk cId="3209242711" sldId="257"/>
        </pc:sldMkLst>
      </pc:sldChg>
      <pc:sldChg chg="addSp modSp mod">
        <pc:chgData name="Rachael Wright" userId="bc31bc5e-9648-4e19-a300-1fbd616859b3" providerId="ADAL" clId="{23AFD53B-6D6F-472C-A89A-98D466AF542F}" dt="2022-01-05T11:21:56.141" v="1095" actId="6549"/>
        <pc:sldMkLst>
          <pc:docMk/>
          <pc:sldMk cId="1418583684" sldId="258"/>
        </pc:sldMkLst>
        <pc:spChg chg="mod">
          <ac:chgData name="Rachael Wright" userId="bc31bc5e-9648-4e19-a300-1fbd616859b3" providerId="ADAL" clId="{23AFD53B-6D6F-472C-A89A-98D466AF542F}" dt="2022-01-04T13:14:32.527" v="100" actId="1076"/>
          <ac:spMkLst>
            <pc:docMk/>
            <pc:sldMk cId="1418583684" sldId="258"/>
            <ac:spMk id="2" creationId="{2225671D-31EA-4832-AB92-FE08D1B76B5F}"/>
          </ac:spMkLst>
        </pc:spChg>
        <pc:spChg chg="add mod">
          <ac:chgData name="Rachael Wright" userId="bc31bc5e-9648-4e19-a300-1fbd616859b3" providerId="ADAL" clId="{23AFD53B-6D6F-472C-A89A-98D466AF542F}" dt="2022-01-05T11:21:56.141" v="1095" actId="6549"/>
          <ac:spMkLst>
            <pc:docMk/>
            <pc:sldMk cId="1418583684" sldId="258"/>
            <ac:spMk id="3" creationId="{BE8B142B-AFD0-46F4-89F9-E1D975F61D99}"/>
          </ac:spMkLst>
        </pc:spChg>
      </pc:sldChg>
      <pc:sldChg chg="del">
        <pc:chgData name="Rachael Wright" userId="bc31bc5e-9648-4e19-a300-1fbd616859b3" providerId="ADAL" clId="{23AFD53B-6D6F-472C-A89A-98D466AF542F}" dt="2022-01-05T11:38:56.013" v="1602" actId="47"/>
        <pc:sldMkLst>
          <pc:docMk/>
          <pc:sldMk cId="1513093137" sldId="259"/>
        </pc:sldMkLst>
      </pc:sldChg>
      <pc:sldChg chg="addSp delSp modSp mod delAnim modAnim modNotesTx">
        <pc:chgData name="Rachael Wright" userId="bc31bc5e-9648-4e19-a300-1fbd616859b3" providerId="ADAL" clId="{23AFD53B-6D6F-472C-A89A-98D466AF542F}" dt="2022-01-05T11:24:35.606" v="1147" actId="14100"/>
        <pc:sldMkLst>
          <pc:docMk/>
          <pc:sldMk cId="1695579599" sldId="260"/>
        </pc:sldMkLst>
        <pc:spChg chg="mod">
          <ac:chgData name="Rachael Wright" userId="bc31bc5e-9648-4e19-a300-1fbd616859b3" providerId="ADAL" clId="{23AFD53B-6D6F-472C-A89A-98D466AF542F}" dt="2022-01-05T11:23:44.305" v="1129" actId="1076"/>
          <ac:spMkLst>
            <pc:docMk/>
            <pc:sldMk cId="1695579599" sldId="260"/>
            <ac:spMk id="5" creationId="{00000000-0000-0000-0000-000000000000}"/>
          </ac:spMkLst>
        </pc:spChg>
        <pc:spChg chg="add del mod">
          <ac:chgData name="Rachael Wright" userId="bc31bc5e-9648-4e19-a300-1fbd616859b3" providerId="ADAL" clId="{23AFD53B-6D6F-472C-A89A-98D466AF542F}" dt="2022-01-05T11:23:14.762" v="1122" actId="478"/>
          <ac:spMkLst>
            <pc:docMk/>
            <pc:sldMk cId="1695579599" sldId="260"/>
            <ac:spMk id="9" creationId="{6C40BC2B-44DB-4698-9DB1-A1FDBFA371D0}"/>
          </ac:spMkLst>
        </pc:spChg>
        <pc:grpChg chg="add mod">
          <ac:chgData name="Rachael Wright" userId="bc31bc5e-9648-4e19-a300-1fbd616859b3" providerId="ADAL" clId="{23AFD53B-6D6F-472C-A89A-98D466AF542F}" dt="2022-01-05T11:24:35.606" v="1147" actId="14100"/>
          <ac:grpSpMkLst>
            <pc:docMk/>
            <pc:sldMk cId="1695579599" sldId="260"/>
            <ac:grpSpMk id="10" creationId="{FE44F393-7C44-4463-958B-A59EB8F5A216}"/>
          </ac:grpSpMkLst>
        </pc:grpChg>
        <pc:picChg chg="mod">
          <ac:chgData name="Rachael Wright" userId="bc31bc5e-9648-4e19-a300-1fbd616859b3" providerId="ADAL" clId="{23AFD53B-6D6F-472C-A89A-98D466AF542F}" dt="2022-01-05T11:23:41.852" v="1128" actId="1076"/>
          <ac:picMkLst>
            <pc:docMk/>
            <pc:sldMk cId="1695579599" sldId="260"/>
            <ac:picMk id="4" creationId="{00000000-0000-0000-0000-000000000000}"/>
          </ac:picMkLst>
        </pc:picChg>
        <pc:picChg chg="add del mod">
          <ac:chgData name="Rachael Wright" userId="bc31bc5e-9648-4e19-a300-1fbd616859b3" providerId="ADAL" clId="{23AFD53B-6D6F-472C-A89A-98D466AF542F}" dt="2022-01-05T11:23:11.537" v="1119" actId="478"/>
          <ac:picMkLst>
            <pc:docMk/>
            <pc:sldMk cId="1695579599" sldId="260"/>
            <ac:picMk id="6" creationId="{AF985D7A-A3B1-4915-B873-4B97C1AF85AB}"/>
          </ac:picMkLst>
        </pc:picChg>
        <pc:picChg chg="add del mod">
          <ac:chgData name="Rachael Wright" userId="bc31bc5e-9648-4e19-a300-1fbd616859b3" providerId="ADAL" clId="{23AFD53B-6D6F-472C-A89A-98D466AF542F}" dt="2022-01-05T11:23:12.317" v="1120" actId="478"/>
          <ac:picMkLst>
            <pc:docMk/>
            <pc:sldMk cId="1695579599" sldId="260"/>
            <ac:picMk id="7" creationId="{E8E996EA-97F2-4811-994D-0AF4E9C1FCAA}"/>
          </ac:picMkLst>
        </pc:picChg>
        <pc:picChg chg="add del mod">
          <ac:chgData name="Rachael Wright" userId="bc31bc5e-9648-4e19-a300-1fbd616859b3" providerId="ADAL" clId="{23AFD53B-6D6F-472C-A89A-98D466AF542F}" dt="2022-01-05T11:23:12.925" v="1121" actId="478"/>
          <ac:picMkLst>
            <pc:docMk/>
            <pc:sldMk cId="1695579599" sldId="260"/>
            <ac:picMk id="8" creationId="{86863A1B-E93B-4BEA-A3F5-C72B39AD7F94}"/>
          </ac:picMkLst>
        </pc:picChg>
        <pc:picChg chg="mod modCrop">
          <ac:chgData name="Rachael Wright" userId="bc31bc5e-9648-4e19-a300-1fbd616859b3" providerId="ADAL" clId="{23AFD53B-6D6F-472C-A89A-98D466AF542F}" dt="2022-01-05T11:24:27.067" v="1143" actId="732"/>
          <ac:picMkLst>
            <pc:docMk/>
            <pc:sldMk cId="1695579599" sldId="260"/>
            <ac:picMk id="11" creationId="{55D5A0F4-264F-474F-A376-457AD1F6BE28}"/>
          </ac:picMkLst>
        </pc:picChg>
        <pc:picChg chg="mod">
          <ac:chgData name="Rachael Wright" userId="bc31bc5e-9648-4e19-a300-1fbd616859b3" providerId="ADAL" clId="{23AFD53B-6D6F-472C-A89A-98D466AF542F}" dt="2022-01-05T11:23:29.211" v="1125"/>
          <ac:picMkLst>
            <pc:docMk/>
            <pc:sldMk cId="1695579599" sldId="260"/>
            <ac:picMk id="12" creationId="{0483354A-87FE-4878-A12E-0B1B3874F8D8}"/>
          </ac:picMkLst>
        </pc:picChg>
        <pc:picChg chg="mod">
          <ac:chgData name="Rachael Wright" userId="bc31bc5e-9648-4e19-a300-1fbd616859b3" providerId="ADAL" clId="{23AFD53B-6D6F-472C-A89A-98D466AF542F}" dt="2022-01-05T11:23:29.211" v="1125"/>
          <ac:picMkLst>
            <pc:docMk/>
            <pc:sldMk cId="1695579599" sldId="260"/>
            <ac:picMk id="13" creationId="{7BB1D3DE-A7F7-46C8-A8D8-D0D87189664B}"/>
          </ac:picMkLst>
        </pc:picChg>
      </pc:sldChg>
      <pc:sldChg chg="addSp delSp modSp mod modNotesTx">
        <pc:chgData name="Rachael Wright" userId="bc31bc5e-9648-4e19-a300-1fbd616859b3" providerId="ADAL" clId="{23AFD53B-6D6F-472C-A89A-98D466AF542F}" dt="2022-01-04T14:47:17.886" v="531" actId="14100"/>
        <pc:sldMkLst>
          <pc:docMk/>
          <pc:sldMk cId="235473987" sldId="261"/>
        </pc:sldMkLst>
        <pc:spChg chg="mod">
          <ac:chgData name="Rachael Wright" userId="bc31bc5e-9648-4e19-a300-1fbd616859b3" providerId="ADAL" clId="{23AFD53B-6D6F-472C-A89A-98D466AF542F}" dt="2022-01-04T14:33:50.771" v="367" actId="1076"/>
          <ac:spMkLst>
            <pc:docMk/>
            <pc:sldMk cId="235473987" sldId="261"/>
            <ac:spMk id="2" creationId="{BFF37DF7-E58F-47F5-98E1-79018C1D0B83}"/>
          </ac:spMkLst>
        </pc:spChg>
        <pc:spChg chg="del">
          <ac:chgData name="Rachael Wright" userId="bc31bc5e-9648-4e19-a300-1fbd616859b3" providerId="ADAL" clId="{23AFD53B-6D6F-472C-A89A-98D466AF542F}" dt="2022-01-04T14:34:09.376" v="370" actId="478"/>
          <ac:spMkLst>
            <pc:docMk/>
            <pc:sldMk cId="235473987" sldId="261"/>
            <ac:spMk id="3" creationId="{A1814B26-F028-4303-81C1-2DA410976828}"/>
          </ac:spMkLst>
        </pc:spChg>
        <pc:spChg chg="add mod">
          <ac:chgData name="Rachael Wright" userId="bc31bc5e-9648-4e19-a300-1fbd616859b3" providerId="ADAL" clId="{23AFD53B-6D6F-472C-A89A-98D466AF542F}" dt="2022-01-04T14:47:17.886" v="531" actId="14100"/>
          <ac:spMkLst>
            <pc:docMk/>
            <pc:sldMk cId="235473987" sldId="261"/>
            <ac:spMk id="5" creationId="{9979D112-901A-44D4-8953-C5D98ED22AA0}"/>
          </ac:spMkLst>
        </pc:spChg>
        <pc:picChg chg="add mod modCrop">
          <ac:chgData name="Rachael Wright" userId="bc31bc5e-9648-4e19-a300-1fbd616859b3" providerId="ADAL" clId="{23AFD53B-6D6F-472C-A89A-98D466AF542F}" dt="2022-01-04T14:34:06.535" v="369" actId="1076"/>
          <ac:picMkLst>
            <pc:docMk/>
            <pc:sldMk cId="235473987" sldId="261"/>
            <ac:picMk id="4" creationId="{93AC4874-68B4-4EF4-856E-F78D40CCD5A5}"/>
          </ac:picMkLst>
        </pc:picChg>
      </pc:sldChg>
      <pc:sldChg chg="addSp delSp modSp del mod">
        <pc:chgData name="Rachael Wright" userId="bc31bc5e-9648-4e19-a300-1fbd616859b3" providerId="ADAL" clId="{23AFD53B-6D6F-472C-A89A-98D466AF542F}" dt="2022-01-04T14:35:01.517" v="374" actId="47"/>
        <pc:sldMkLst>
          <pc:docMk/>
          <pc:sldMk cId="1080405224" sldId="262"/>
        </pc:sldMkLst>
        <pc:spChg chg="del mod">
          <ac:chgData name="Rachael Wright" userId="bc31bc5e-9648-4e19-a300-1fbd616859b3" providerId="ADAL" clId="{23AFD53B-6D6F-472C-A89A-98D466AF542F}" dt="2022-01-04T13:23:26.896" v="320" actId="478"/>
          <ac:spMkLst>
            <pc:docMk/>
            <pc:sldMk cId="1080405224" sldId="262"/>
            <ac:spMk id="2" creationId="{DE4061FE-0838-44B6-8F56-A89FA09CF246}"/>
          </ac:spMkLst>
        </pc:spChg>
        <pc:spChg chg="add mod">
          <ac:chgData name="Rachael Wright" userId="bc31bc5e-9648-4e19-a300-1fbd616859b3" providerId="ADAL" clId="{23AFD53B-6D6F-472C-A89A-98D466AF542F}" dt="2022-01-04T13:26:29.089" v="357" actId="1076"/>
          <ac:spMkLst>
            <pc:docMk/>
            <pc:sldMk cId="1080405224" sldId="262"/>
            <ac:spMk id="4" creationId="{FED233C9-61FD-4C9B-B7D4-3853919B5881}"/>
          </ac:spMkLst>
        </pc:spChg>
        <pc:spChg chg="add mod">
          <ac:chgData name="Rachael Wright" userId="bc31bc5e-9648-4e19-a300-1fbd616859b3" providerId="ADAL" clId="{23AFD53B-6D6F-472C-A89A-98D466AF542F}" dt="2022-01-04T13:26:08.368" v="354" actId="1076"/>
          <ac:spMkLst>
            <pc:docMk/>
            <pc:sldMk cId="1080405224" sldId="262"/>
            <ac:spMk id="5" creationId="{144FCFB2-BD5E-4CF8-87CA-44E5F40E6847}"/>
          </ac:spMkLst>
        </pc:spChg>
        <pc:picChg chg="add mod modCrop">
          <ac:chgData name="Rachael Wright" userId="bc31bc5e-9648-4e19-a300-1fbd616859b3" providerId="ADAL" clId="{23AFD53B-6D6F-472C-A89A-98D466AF542F}" dt="2022-01-04T13:23:58.666" v="324" actId="732"/>
          <ac:picMkLst>
            <pc:docMk/>
            <pc:sldMk cId="1080405224" sldId="262"/>
            <ac:picMk id="3" creationId="{6170BFBF-99C5-4B7B-911D-D62253C0C5C0}"/>
          </ac:picMkLst>
        </pc:picChg>
      </pc:sldChg>
      <pc:sldChg chg="addSp delSp modSp mod ord">
        <pc:chgData name="Rachael Wright" userId="bc31bc5e-9648-4e19-a300-1fbd616859b3" providerId="ADAL" clId="{23AFD53B-6D6F-472C-A89A-98D466AF542F}" dt="2022-01-05T11:27:07.593" v="1168" actId="255"/>
        <pc:sldMkLst>
          <pc:docMk/>
          <pc:sldMk cId="1598289035" sldId="263"/>
        </pc:sldMkLst>
        <pc:spChg chg="del mod">
          <ac:chgData name="Rachael Wright" userId="bc31bc5e-9648-4e19-a300-1fbd616859b3" providerId="ADAL" clId="{23AFD53B-6D6F-472C-A89A-98D466AF542F}" dt="2022-01-04T13:15:10.655" v="105" actId="478"/>
          <ac:spMkLst>
            <pc:docMk/>
            <pc:sldMk cId="1598289035" sldId="263"/>
            <ac:spMk id="2" creationId="{0587B571-2139-43A3-8CB2-4066DF6F4991}"/>
          </ac:spMkLst>
        </pc:spChg>
        <pc:spChg chg="add mod">
          <ac:chgData name="Rachael Wright" userId="bc31bc5e-9648-4e19-a300-1fbd616859b3" providerId="ADAL" clId="{23AFD53B-6D6F-472C-A89A-98D466AF542F}" dt="2022-01-05T11:27:07.593" v="1168" actId="255"/>
          <ac:spMkLst>
            <pc:docMk/>
            <pc:sldMk cId="1598289035" sldId="263"/>
            <ac:spMk id="2" creationId="{05ED9BA8-0D21-402F-A103-F00D6FA61A1D}"/>
          </ac:spMkLst>
        </pc:spChg>
        <pc:spChg chg="add mod">
          <ac:chgData name="Rachael Wright" userId="bc31bc5e-9648-4e19-a300-1fbd616859b3" providerId="ADAL" clId="{23AFD53B-6D6F-472C-A89A-98D466AF542F}" dt="2022-01-05T11:22:45.702" v="1097" actId="1076"/>
          <ac:spMkLst>
            <pc:docMk/>
            <pc:sldMk cId="1598289035" sldId="263"/>
            <ac:spMk id="3" creationId="{BFA1B485-CBA7-4D3E-9C22-84ECD929DA31}"/>
          </ac:spMkLst>
        </pc:spChg>
      </pc:sldChg>
      <pc:sldChg chg="addSp modSp mod ord modNotesTx">
        <pc:chgData name="Rachael Wright" userId="bc31bc5e-9648-4e19-a300-1fbd616859b3" providerId="ADAL" clId="{23AFD53B-6D6F-472C-A89A-98D466AF542F}" dt="2022-01-05T12:13:51.391" v="3862" actId="1076"/>
        <pc:sldMkLst>
          <pc:docMk/>
          <pc:sldMk cId="2177316289" sldId="264"/>
        </pc:sldMkLst>
        <pc:spChg chg="mod">
          <ac:chgData name="Rachael Wright" userId="bc31bc5e-9648-4e19-a300-1fbd616859b3" providerId="ADAL" clId="{23AFD53B-6D6F-472C-A89A-98D466AF542F}" dt="2022-01-05T11:34:04.481" v="1311" actId="1076"/>
          <ac:spMkLst>
            <pc:docMk/>
            <pc:sldMk cId="2177316289" sldId="264"/>
            <ac:spMk id="2" creationId="{3957D25A-9312-4CC8-97D2-89AA70D4B3CD}"/>
          </ac:spMkLst>
        </pc:spChg>
        <pc:spChg chg="add mod">
          <ac:chgData name="Rachael Wright" userId="bc31bc5e-9648-4e19-a300-1fbd616859b3" providerId="ADAL" clId="{23AFD53B-6D6F-472C-A89A-98D466AF542F}" dt="2022-01-05T11:34:23.493" v="1315" actId="207"/>
          <ac:spMkLst>
            <pc:docMk/>
            <pc:sldMk cId="2177316289" sldId="264"/>
            <ac:spMk id="4" creationId="{7BB897B0-53FC-4512-9FCE-6ACDD1AAFDE3}"/>
          </ac:spMkLst>
        </pc:spChg>
        <pc:spChg chg="add mod">
          <ac:chgData name="Rachael Wright" userId="bc31bc5e-9648-4e19-a300-1fbd616859b3" providerId="ADAL" clId="{23AFD53B-6D6F-472C-A89A-98D466AF542F}" dt="2022-01-05T12:13:51.391" v="3862" actId="1076"/>
          <ac:spMkLst>
            <pc:docMk/>
            <pc:sldMk cId="2177316289" sldId="264"/>
            <ac:spMk id="5" creationId="{1840E672-96CD-4F6F-84B3-CFECF2ED3C1D}"/>
          </ac:spMkLst>
        </pc:spChg>
        <pc:picChg chg="add mod ord modCrop">
          <ac:chgData name="Rachael Wright" userId="bc31bc5e-9648-4e19-a300-1fbd616859b3" providerId="ADAL" clId="{23AFD53B-6D6F-472C-A89A-98D466AF542F}" dt="2022-01-05T11:34:01.653" v="1310" actId="1076"/>
          <ac:picMkLst>
            <pc:docMk/>
            <pc:sldMk cId="2177316289" sldId="264"/>
            <ac:picMk id="3" creationId="{32F56A0A-7B80-41F0-AE29-05E856064E9B}"/>
          </ac:picMkLst>
        </pc:picChg>
      </pc:sldChg>
      <pc:sldChg chg="del">
        <pc:chgData name="Rachael Wright" userId="bc31bc5e-9648-4e19-a300-1fbd616859b3" providerId="ADAL" clId="{23AFD53B-6D6F-472C-A89A-98D466AF542F}" dt="2022-01-05T11:38:40.472" v="1599" actId="47"/>
        <pc:sldMkLst>
          <pc:docMk/>
          <pc:sldMk cId="2186873580" sldId="265"/>
        </pc:sldMkLst>
      </pc:sldChg>
      <pc:sldChg chg="addSp modSp mod">
        <pc:chgData name="Rachael Wright" userId="bc31bc5e-9648-4e19-a300-1fbd616859b3" providerId="ADAL" clId="{23AFD53B-6D6F-472C-A89A-98D466AF542F}" dt="2022-01-05T11:46:24.323" v="2075" actId="1076"/>
        <pc:sldMkLst>
          <pc:docMk/>
          <pc:sldMk cId="1537167209" sldId="266"/>
        </pc:sldMkLst>
        <pc:spChg chg="mod">
          <ac:chgData name="Rachael Wright" userId="bc31bc5e-9648-4e19-a300-1fbd616859b3" providerId="ADAL" clId="{23AFD53B-6D6F-472C-A89A-98D466AF542F}" dt="2022-01-05T11:46:24.323" v="2075" actId="1076"/>
          <ac:spMkLst>
            <pc:docMk/>
            <pc:sldMk cId="1537167209" sldId="266"/>
            <ac:spMk id="2" creationId="{6545EEA4-A476-4C68-80A7-B5490F07C667}"/>
          </ac:spMkLst>
        </pc:spChg>
        <pc:picChg chg="add mod">
          <ac:chgData name="Rachael Wright" userId="bc31bc5e-9648-4e19-a300-1fbd616859b3" providerId="ADAL" clId="{23AFD53B-6D6F-472C-A89A-98D466AF542F}" dt="2022-01-05T11:39:13.237" v="1604" actId="14100"/>
          <ac:picMkLst>
            <pc:docMk/>
            <pc:sldMk cId="1537167209" sldId="266"/>
            <ac:picMk id="3" creationId="{9049E1ED-5A7E-4577-9C87-718298E6A21E}"/>
          </ac:picMkLst>
        </pc:picChg>
      </pc:sldChg>
      <pc:sldChg chg="addSp modSp new del mod modNotesTx">
        <pc:chgData name="Rachael Wright" userId="bc31bc5e-9648-4e19-a300-1fbd616859b3" providerId="ADAL" clId="{23AFD53B-6D6F-472C-A89A-98D466AF542F}" dt="2022-01-05T11:24:07.942" v="1141" actId="47"/>
        <pc:sldMkLst>
          <pc:docMk/>
          <pc:sldMk cId="1352983932" sldId="267"/>
        </pc:sldMkLst>
        <pc:grpChg chg="add mod">
          <ac:chgData name="Rachael Wright" userId="bc31bc5e-9648-4e19-a300-1fbd616859b3" providerId="ADAL" clId="{23AFD53B-6D6F-472C-A89A-98D466AF542F}" dt="2022-01-05T11:22:59.867" v="1098" actId="14100"/>
          <ac:grpSpMkLst>
            <pc:docMk/>
            <pc:sldMk cId="1352983932" sldId="267"/>
            <ac:grpSpMk id="3" creationId="{EB887D31-C1D8-45A2-904F-DE63E975B918}"/>
          </ac:grpSpMkLst>
        </pc:grpChg>
        <pc:picChg chg="mod">
          <ac:chgData name="Rachael Wright" userId="bc31bc5e-9648-4e19-a300-1fbd616859b3" providerId="ADAL" clId="{23AFD53B-6D6F-472C-A89A-98D466AF542F}" dt="2022-01-04T13:16:29.419" v="135"/>
          <ac:picMkLst>
            <pc:docMk/>
            <pc:sldMk cId="1352983932" sldId="267"/>
            <ac:picMk id="4" creationId="{CF1882EB-5508-45B6-98CA-98DFD02409E5}"/>
          </ac:picMkLst>
        </pc:picChg>
        <pc:picChg chg="mod">
          <ac:chgData name="Rachael Wright" userId="bc31bc5e-9648-4e19-a300-1fbd616859b3" providerId="ADAL" clId="{23AFD53B-6D6F-472C-A89A-98D466AF542F}" dt="2022-01-04T13:16:29.419" v="135"/>
          <ac:picMkLst>
            <pc:docMk/>
            <pc:sldMk cId="1352983932" sldId="267"/>
            <ac:picMk id="5" creationId="{2A872E36-EDD4-4B20-A53A-E4B83BC6F2E7}"/>
          </ac:picMkLst>
        </pc:picChg>
        <pc:picChg chg="mod">
          <ac:chgData name="Rachael Wright" userId="bc31bc5e-9648-4e19-a300-1fbd616859b3" providerId="ADAL" clId="{23AFD53B-6D6F-472C-A89A-98D466AF542F}" dt="2022-01-04T13:16:29.419" v="135"/>
          <ac:picMkLst>
            <pc:docMk/>
            <pc:sldMk cId="1352983932" sldId="267"/>
            <ac:picMk id="6" creationId="{3802B358-B939-46D6-B64B-F2D24DE90F7D}"/>
          </ac:picMkLst>
        </pc:picChg>
      </pc:sldChg>
      <pc:sldChg chg="new del">
        <pc:chgData name="Rachael Wright" userId="bc31bc5e-9648-4e19-a300-1fbd616859b3" providerId="ADAL" clId="{23AFD53B-6D6F-472C-A89A-98D466AF542F}" dt="2022-01-04T13:24:41.540" v="330" actId="47"/>
        <pc:sldMkLst>
          <pc:docMk/>
          <pc:sldMk cId="2144569864" sldId="268"/>
        </pc:sldMkLst>
      </pc:sldChg>
      <pc:sldChg chg="addSp delSp modSp add mod delAnim modNotesTx">
        <pc:chgData name="Rachael Wright" userId="bc31bc5e-9648-4e19-a300-1fbd616859b3" providerId="ADAL" clId="{23AFD53B-6D6F-472C-A89A-98D466AF542F}" dt="2022-01-04T13:20:38.540" v="219"/>
        <pc:sldMkLst>
          <pc:docMk/>
          <pc:sldMk cId="3994292431" sldId="269"/>
        </pc:sldMkLst>
        <pc:spChg chg="mod">
          <ac:chgData name="Rachael Wright" userId="bc31bc5e-9648-4e19-a300-1fbd616859b3" providerId="ADAL" clId="{23AFD53B-6D6F-472C-A89A-98D466AF542F}" dt="2022-01-04T13:20:21.154" v="217" actId="1076"/>
          <ac:spMkLst>
            <pc:docMk/>
            <pc:sldMk cId="3994292431" sldId="269"/>
            <ac:spMk id="5" creationId="{00000000-0000-0000-0000-000000000000}"/>
          </ac:spMkLst>
        </pc:spChg>
        <pc:spChg chg="mod">
          <ac:chgData name="Rachael Wright" userId="bc31bc5e-9648-4e19-a300-1fbd616859b3" providerId="ADAL" clId="{23AFD53B-6D6F-472C-A89A-98D466AF542F}" dt="2022-01-04T13:19:37.436" v="210" actId="1076"/>
          <ac:spMkLst>
            <pc:docMk/>
            <pc:sldMk cId="3994292431" sldId="269"/>
            <ac:spMk id="9" creationId="{6C40BC2B-44DB-4698-9DB1-A1FDBFA371D0}"/>
          </ac:spMkLst>
        </pc:spChg>
        <pc:spChg chg="add mod">
          <ac:chgData name="Rachael Wright" userId="bc31bc5e-9648-4e19-a300-1fbd616859b3" providerId="ADAL" clId="{23AFD53B-6D6F-472C-A89A-98D466AF542F}" dt="2022-01-04T13:20:16.586" v="216" actId="1076"/>
          <ac:spMkLst>
            <pc:docMk/>
            <pc:sldMk cId="3994292431" sldId="269"/>
            <ac:spMk id="14" creationId="{013A32E6-299D-4361-B113-FABF1E32557D}"/>
          </ac:spMkLst>
        </pc:spChg>
        <pc:spChg chg="add mod">
          <ac:chgData name="Rachael Wright" userId="bc31bc5e-9648-4e19-a300-1fbd616859b3" providerId="ADAL" clId="{23AFD53B-6D6F-472C-A89A-98D466AF542F}" dt="2022-01-04T13:20:11.820" v="215" actId="1076"/>
          <ac:spMkLst>
            <pc:docMk/>
            <pc:sldMk cId="3994292431" sldId="269"/>
            <ac:spMk id="15" creationId="{18B5CC32-8664-45A9-8D78-26B340739ACC}"/>
          </ac:spMkLst>
        </pc:spChg>
        <pc:picChg chg="del">
          <ac:chgData name="Rachael Wright" userId="bc31bc5e-9648-4e19-a300-1fbd616859b3" providerId="ADAL" clId="{23AFD53B-6D6F-472C-A89A-98D466AF542F}" dt="2022-01-04T13:18:52.788" v="204" actId="478"/>
          <ac:picMkLst>
            <pc:docMk/>
            <pc:sldMk cId="3994292431" sldId="269"/>
            <ac:picMk id="6" creationId="{AF985D7A-A3B1-4915-B873-4B97C1AF85AB}"/>
          </ac:picMkLst>
        </pc:picChg>
        <pc:picChg chg="del">
          <ac:chgData name="Rachael Wright" userId="bc31bc5e-9648-4e19-a300-1fbd616859b3" providerId="ADAL" clId="{23AFD53B-6D6F-472C-A89A-98D466AF542F}" dt="2022-01-04T13:18:54.364" v="205" actId="478"/>
          <ac:picMkLst>
            <pc:docMk/>
            <pc:sldMk cId="3994292431" sldId="269"/>
            <ac:picMk id="7" creationId="{E8E996EA-97F2-4811-994D-0AF4E9C1FCAA}"/>
          </ac:picMkLst>
        </pc:picChg>
        <pc:picChg chg="del">
          <ac:chgData name="Rachael Wright" userId="bc31bc5e-9648-4e19-a300-1fbd616859b3" providerId="ADAL" clId="{23AFD53B-6D6F-472C-A89A-98D466AF542F}" dt="2022-01-04T13:18:55.859" v="206" actId="478"/>
          <ac:picMkLst>
            <pc:docMk/>
            <pc:sldMk cId="3994292431" sldId="269"/>
            <ac:picMk id="8" creationId="{86863A1B-E93B-4BEA-A3F5-C72B39AD7F94}"/>
          </ac:picMkLst>
        </pc:picChg>
        <pc:picChg chg="add mod">
          <ac:chgData name="Rachael Wright" userId="bc31bc5e-9648-4e19-a300-1fbd616859b3" providerId="ADAL" clId="{23AFD53B-6D6F-472C-A89A-98D466AF542F}" dt="2022-01-04T13:19:52.890" v="213" actId="1076"/>
          <ac:picMkLst>
            <pc:docMk/>
            <pc:sldMk cId="3994292431" sldId="269"/>
            <ac:picMk id="10" creationId="{04D51F58-6576-4F9A-B15D-912071356F25}"/>
          </ac:picMkLst>
        </pc:picChg>
        <pc:picChg chg="add mod">
          <ac:chgData name="Rachael Wright" userId="bc31bc5e-9648-4e19-a300-1fbd616859b3" providerId="ADAL" clId="{23AFD53B-6D6F-472C-A89A-98D466AF542F}" dt="2022-01-04T13:20:06.032" v="214" actId="1076"/>
          <ac:picMkLst>
            <pc:docMk/>
            <pc:sldMk cId="3994292431" sldId="269"/>
            <ac:picMk id="11" creationId="{906DEA2E-4C01-458E-9E34-AE8B0EF06F27}"/>
          </ac:picMkLst>
        </pc:picChg>
        <pc:picChg chg="add mod">
          <ac:chgData name="Rachael Wright" userId="bc31bc5e-9648-4e19-a300-1fbd616859b3" providerId="ADAL" clId="{23AFD53B-6D6F-472C-A89A-98D466AF542F}" dt="2022-01-04T13:20:06.032" v="214" actId="1076"/>
          <ac:picMkLst>
            <pc:docMk/>
            <pc:sldMk cId="3994292431" sldId="269"/>
            <ac:picMk id="12" creationId="{E6681A02-4857-487C-B68F-C149D4B43BCC}"/>
          </ac:picMkLst>
        </pc:picChg>
        <pc:picChg chg="add mod">
          <ac:chgData name="Rachael Wright" userId="bc31bc5e-9648-4e19-a300-1fbd616859b3" providerId="ADAL" clId="{23AFD53B-6D6F-472C-A89A-98D466AF542F}" dt="2022-01-04T13:20:06.032" v="214" actId="1076"/>
          <ac:picMkLst>
            <pc:docMk/>
            <pc:sldMk cId="3994292431" sldId="269"/>
            <ac:picMk id="13" creationId="{AAE7F192-EF3D-4A0F-ACCC-30F05D205A3A}"/>
          </ac:picMkLst>
        </pc:picChg>
      </pc:sldChg>
      <pc:sldChg chg="addSp delSp modSp add mod ord delAnim modNotesTx">
        <pc:chgData name="Rachael Wright" userId="bc31bc5e-9648-4e19-a300-1fbd616859b3" providerId="ADAL" clId="{23AFD53B-6D6F-472C-A89A-98D466AF542F}" dt="2022-01-04T13:24:21.371" v="327" actId="1076"/>
        <pc:sldMkLst>
          <pc:docMk/>
          <pc:sldMk cId="2125017518" sldId="270"/>
        </pc:sldMkLst>
        <pc:spChg chg="mod">
          <ac:chgData name="Rachael Wright" userId="bc31bc5e-9648-4e19-a300-1fbd616859b3" providerId="ADAL" clId="{23AFD53B-6D6F-472C-A89A-98D466AF542F}" dt="2022-01-04T13:24:21.371" v="327" actId="1076"/>
          <ac:spMkLst>
            <pc:docMk/>
            <pc:sldMk cId="2125017518" sldId="270"/>
            <ac:spMk id="5" creationId="{00000000-0000-0000-0000-000000000000}"/>
          </ac:spMkLst>
        </pc:spChg>
        <pc:spChg chg="del">
          <ac:chgData name="Rachael Wright" userId="bc31bc5e-9648-4e19-a300-1fbd616859b3" providerId="ADAL" clId="{23AFD53B-6D6F-472C-A89A-98D466AF542F}" dt="2022-01-04T13:21:08.404" v="247" actId="478"/>
          <ac:spMkLst>
            <pc:docMk/>
            <pc:sldMk cId="2125017518" sldId="270"/>
            <ac:spMk id="9" creationId="{6C40BC2B-44DB-4698-9DB1-A1FDBFA371D0}"/>
          </ac:spMkLst>
        </pc:spChg>
        <pc:spChg chg="add mod">
          <ac:chgData name="Rachael Wright" userId="bc31bc5e-9648-4e19-a300-1fbd616859b3" providerId="ADAL" clId="{23AFD53B-6D6F-472C-A89A-98D466AF542F}" dt="2022-01-04T13:21:26.962" v="250"/>
          <ac:spMkLst>
            <pc:docMk/>
            <pc:sldMk cId="2125017518" sldId="270"/>
            <ac:spMk id="12" creationId="{305CAA48-98D2-4A71-B915-27BD473EC9B9}"/>
          </ac:spMkLst>
        </pc:spChg>
        <pc:picChg chg="del">
          <ac:chgData name="Rachael Wright" userId="bc31bc5e-9648-4e19-a300-1fbd616859b3" providerId="ADAL" clId="{23AFD53B-6D6F-472C-A89A-98D466AF542F}" dt="2022-01-04T13:21:02.322" v="244" actId="478"/>
          <ac:picMkLst>
            <pc:docMk/>
            <pc:sldMk cId="2125017518" sldId="270"/>
            <ac:picMk id="6" creationId="{AF985D7A-A3B1-4915-B873-4B97C1AF85AB}"/>
          </ac:picMkLst>
        </pc:picChg>
        <pc:picChg chg="del">
          <ac:chgData name="Rachael Wright" userId="bc31bc5e-9648-4e19-a300-1fbd616859b3" providerId="ADAL" clId="{23AFD53B-6D6F-472C-A89A-98D466AF542F}" dt="2022-01-04T13:21:04.014" v="245" actId="478"/>
          <ac:picMkLst>
            <pc:docMk/>
            <pc:sldMk cId="2125017518" sldId="270"/>
            <ac:picMk id="7" creationId="{E8E996EA-97F2-4811-994D-0AF4E9C1FCAA}"/>
          </ac:picMkLst>
        </pc:picChg>
        <pc:picChg chg="del">
          <ac:chgData name="Rachael Wright" userId="bc31bc5e-9648-4e19-a300-1fbd616859b3" providerId="ADAL" clId="{23AFD53B-6D6F-472C-A89A-98D466AF542F}" dt="2022-01-04T13:21:05.540" v="246" actId="478"/>
          <ac:picMkLst>
            <pc:docMk/>
            <pc:sldMk cId="2125017518" sldId="270"/>
            <ac:picMk id="8" creationId="{86863A1B-E93B-4BEA-A3F5-C72B39AD7F94}"/>
          </ac:picMkLst>
        </pc:picChg>
        <pc:picChg chg="add mod">
          <ac:chgData name="Rachael Wright" userId="bc31bc5e-9648-4e19-a300-1fbd616859b3" providerId="ADAL" clId="{23AFD53B-6D6F-472C-A89A-98D466AF542F}" dt="2022-01-04T13:21:26.962" v="250"/>
          <ac:picMkLst>
            <pc:docMk/>
            <pc:sldMk cId="2125017518" sldId="270"/>
            <ac:picMk id="10" creationId="{2C3F7096-0934-4362-9F93-DB91FA1650C1}"/>
          </ac:picMkLst>
        </pc:picChg>
        <pc:picChg chg="add mod">
          <ac:chgData name="Rachael Wright" userId="bc31bc5e-9648-4e19-a300-1fbd616859b3" providerId="ADAL" clId="{23AFD53B-6D6F-472C-A89A-98D466AF542F}" dt="2022-01-04T13:21:26.962" v="250"/>
          <ac:picMkLst>
            <pc:docMk/>
            <pc:sldMk cId="2125017518" sldId="270"/>
            <ac:picMk id="11" creationId="{DA53BF4F-1CCE-4954-866B-E2E9CDA3ED7A}"/>
          </ac:picMkLst>
        </pc:picChg>
      </pc:sldChg>
      <pc:sldChg chg="addSp delSp modSp add mod modNotesTx">
        <pc:chgData name="Rachael Wright" userId="bc31bc5e-9648-4e19-a300-1fbd616859b3" providerId="ADAL" clId="{23AFD53B-6D6F-472C-A89A-98D466AF542F}" dt="2022-01-05T11:24:01.797" v="1140" actId="20577"/>
        <pc:sldMkLst>
          <pc:docMk/>
          <pc:sldMk cId="3661360145" sldId="271"/>
        </pc:sldMkLst>
        <pc:spChg chg="mod">
          <ac:chgData name="Rachael Wright" userId="bc31bc5e-9648-4e19-a300-1fbd616859b3" providerId="ADAL" clId="{23AFD53B-6D6F-472C-A89A-98D466AF542F}" dt="2022-01-05T11:24:01.797" v="1140" actId="20577"/>
          <ac:spMkLst>
            <pc:docMk/>
            <pc:sldMk cId="3661360145" sldId="271"/>
            <ac:spMk id="5" creationId="{00000000-0000-0000-0000-000000000000}"/>
          </ac:spMkLst>
        </pc:spChg>
        <pc:spChg chg="del">
          <ac:chgData name="Rachael Wright" userId="bc31bc5e-9648-4e19-a300-1fbd616859b3" providerId="ADAL" clId="{23AFD53B-6D6F-472C-A89A-98D466AF542F}" dt="2022-01-04T13:22:02.889" v="283" actId="478"/>
          <ac:spMkLst>
            <pc:docMk/>
            <pc:sldMk cId="3661360145" sldId="271"/>
            <ac:spMk id="12" creationId="{305CAA48-98D2-4A71-B915-27BD473EC9B9}"/>
          </ac:spMkLst>
        </pc:spChg>
        <pc:spChg chg="add mod">
          <ac:chgData name="Rachael Wright" userId="bc31bc5e-9648-4e19-a300-1fbd616859b3" providerId="ADAL" clId="{23AFD53B-6D6F-472C-A89A-98D466AF542F}" dt="2022-01-04T13:22:17.554" v="284"/>
          <ac:spMkLst>
            <pc:docMk/>
            <pc:sldMk cId="3661360145" sldId="271"/>
            <ac:spMk id="13" creationId="{9A63516A-276D-45DC-897F-359E780D07D0}"/>
          </ac:spMkLst>
        </pc:spChg>
        <pc:spChg chg="add mod">
          <ac:chgData name="Rachael Wright" userId="bc31bc5e-9648-4e19-a300-1fbd616859b3" providerId="ADAL" clId="{23AFD53B-6D6F-472C-A89A-98D466AF542F}" dt="2022-01-04T13:22:17.554" v="284"/>
          <ac:spMkLst>
            <pc:docMk/>
            <pc:sldMk cId="3661360145" sldId="271"/>
            <ac:spMk id="14" creationId="{D3464DEA-CD72-47F9-B839-2A85C206F8E6}"/>
          </ac:spMkLst>
        </pc:spChg>
        <pc:picChg chg="mod">
          <ac:chgData name="Rachael Wright" userId="bc31bc5e-9648-4e19-a300-1fbd616859b3" providerId="ADAL" clId="{23AFD53B-6D6F-472C-A89A-98D466AF542F}" dt="2022-01-04T13:24:07.860" v="325" actId="1076"/>
          <ac:picMkLst>
            <pc:docMk/>
            <pc:sldMk cId="3661360145" sldId="271"/>
            <ac:picMk id="4" creationId="{00000000-0000-0000-0000-000000000000}"/>
          </ac:picMkLst>
        </pc:picChg>
        <pc:picChg chg="add mod">
          <ac:chgData name="Rachael Wright" userId="bc31bc5e-9648-4e19-a300-1fbd616859b3" providerId="ADAL" clId="{23AFD53B-6D6F-472C-A89A-98D466AF542F}" dt="2022-01-04T13:22:17.554" v="284"/>
          <ac:picMkLst>
            <pc:docMk/>
            <pc:sldMk cId="3661360145" sldId="271"/>
            <ac:picMk id="8" creationId="{C6772FFA-BA1E-4A1D-B7E9-258D6314C445}"/>
          </ac:picMkLst>
        </pc:picChg>
        <pc:picChg chg="add mod">
          <ac:chgData name="Rachael Wright" userId="bc31bc5e-9648-4e19-a300-1fbd616859b3" providerId="ADAL" clId="{23AFD53B-6D6F-472C-A89A-98D466AF542F}" dt="2022-01-04T13:22:17.554" v="284"/>
          <ac:picMkLst>
            <pc:docMk/>
            <pc:sldMk cId="3661360145" sldId="271"/>
            <ac:picMk id="9" creationId="{47307451-74FE-434A-B745-010301273DF9}"/>
          </ac:picMkLst>
        </pc:picChg>
        <pc:picChg chg="del">
          <ac:chgData name="Rachael Wright" userId="bc31bc5e-9648-4e19-a300-1fbd616859b3" providerId="ADAL" clId="{23AFD53B-6D6F-472C-A89A-98D466AF542F}" dt="2022-01-04T13:21:57.427" v="281" actId="478"/>
          <ac:picMkLst>
            <pc:docMk/>
            <pc:sldMk cId="3661360145" sldId="271"/>
            <ac:picMk id="10" creationId="{2C3F7096-0934-4362-9F93-DB91FA1650C1}"/>
          </ac:picMkLst>
        </pc:picChg>
        <pc:picChg chg="del">
          <ac:chgData name="Rachael Wright" userId="bc31bc5e-9648-4e19-a300-1fbd616859b3" providerId="ADAL" clId="{23AFD53B-6D6F-472C-A89A-98D466AF542F}" dt="2022-01-04T13:21:59.084" v="282" actId="478"/>
          <ac:picMkLst>
            <pc:docMk/>
            <pc:sldMk cId="3661360145" sldId="271"/>
            <ac:picMk id="11" creationId="{DA53BF4F-1CCE-4954-866B-E2E9CDA3ED7A}"/>
          </ac:picMkLst>
        </pc:picChg>
      </pc:sldChg>
      <pc:sldChg chg="addSp modSp add mod modNotesTx">
        <pc:chgData name="Rachael Wright" userId="bc31bc5e-9648-4e19-a300-1fbd616859b3" providerId="ADAL" clId="{23AFD53B-6D6F-472C-A89A-98D466AF542F}" dt="2022-01-05T11:28:04.914" v="1234" actId="20577"/>
        <pc:sldMkLst>
          <pc:docMk/>
          <pc:sldMk cId="477309242" sldId="272"/>
        </pc:sldMkLst>
        <pc:spChg chg="mod">
          <ac:chgData name="Rachael Wright" userId="bc31bc5e-9648-4e19-a300-1fbd616859b3" providerId="ADAL" clId="{23AFD53B-6D6F-472C-A89A-98D466AF542F}" dt="2022-01-04T13:24:36.823" v="329" actId="1076"/>
          <ac:spMkLst>
            <pc:docMk/>
            <pc:sldMk cId="477309242" sldId="272"/>
            <ac:spMk id="3" creationId="{BFA1B485-CBA7-4D3E-9C22-84ECD929DA31}"/>
          </ac:spMkLst>
        </pc:spChg>
        <pc:spChg chg="add mod">
          <ac:chgData name="Rachael Wright" userId="bc31bc5e-9648-4e19-a300-1fbd616859b3" providerId="ADAL" clId="{23AFD53B-6D6F-472C-A89A-98D466AF542F}" dt="2022-01-05T11:27:20.438" v="1193" actId="6549"/>
          <ac:spMkLst>
            <pc:docMk/>
            <pc:sldMk cId="477309242" sldId="272"/>
            <ac:spMk id="4" creationId="{485843AF-0A3A-463A-ABCB-F4EDAF7910F1}"/>
          </ac:spMkLst>
        </pc:spChg>
      </pc:sldChg>
      <pc:sldChg chg="addSp delSp modSp add mod modNotesTx">
        <pc:chgData name="Rachael Wright" userId="bc31bc5e-9648-4e19-a300-1fbd616859b3" providerId="ADAL" clId="{23AFD53B-6D6F-472C-A89A-98D466AF542F}" dt="2022-01-04T14:40:54.160" v="506"/>
        <pc:sldMkLst>
          <pc:docMk/>
          <pc:sldMk cId="598365509" sldId="273"/>
        </pc:sldMkLst>
        <pc:spChg chg="mod">
          <ac:chgData name="Rachael Wright" userId="bc31bc5e-9648-4e19-a300-1fbd616859b3" providerId="ADAL" clId="{23AFD53B-6D6F-472C-A89A-98D466AF542F}" dt="2022-01-04T14:35:46.390" v="389" actId="6549"/>
          <ac:spMkLst>
            <pc:docMk/>
            <pc:sldMk cId="598365509" sldId="273"/>
            <ac:spMk id="2" creationId="{BFF37DF7-E58F-47F5-98E1-79018C1D0B83}"/>
          </ac:spMkLst>
        </pc:spChg>
        <pc:spChg chg="add del">
          <ac:chgData name="Rachael Wright" userId="bc31bc5e-9648-4e19-a300-1fbd616859b3" providerId="ADAL" clId="{23AFD53B-6D6F-472C-A89A-98D466AF542F}" dt="2022-01-04T14:36:57.634" v="399" actId="478"/>
          <ac:spMkLst>
            <pc:docMk/>
            <pc:sldMk cId="598365509" sldId="273"/>
            <ac:spMk id="5" creationId="{9979D112-901A-44D4-8953-C5D98ED22AA0}"/>
          </ac:spMkLst>
        </pc:spChg>
        <pc:picChg chg="add del">
          <ac:chgData name="Rachael Wright" userId="bc31bc5e-9648-4e19-a300-1fbd616859b3" providerId="ADAL" clId="{23AFD53B-6D6F-472C-A89A-98D466AF542F}" dt="2022-01-04T14:37:31.451" v="407" actId="478"/>
          <ac:picMkLst>
            <pc:docMk/>
            <pc:sldMk cId="598365509" sldId="273"/>
            <ac:picMk id="4" creationId="{93AC4874-68B4-4EF4-856E-F78D40CCD5A5}"/>
          </ac:picMkLst>
        </pc:picChg>
        <pc:picChg chg="add del mod">
          <ac:chgData name="Rachael Wright" userId="bc31bc5e-9648-4e19-a300-1fbd616859b3" providerId="ADAL" clId="{23AFD53B-6D6F-472C-A89A-98D466AF542F}" dt="2022-01-04T14:36:46.782" v="396"/>
          <ac:picMkLst>
            <pc:docMk/>
            <pc:sldMk cId="598365509" sldId="273"/>
            <ac:picMk id="6" creationId="{83701E57-D019-430F-B606-A2350104305F}"/>
          </ac:picMkLst>
        </pc:picChg>
        <pc:picChg chg="add mod modCrop">
          <ac:chgData name="Rachael Wright" userId="bc31bc5e-9648-4e19-a300-1fbd616859b3" providerId="ADAL" clId="{23AFD53B-6D6F-472C-A89A-98D466AF542F}" dt="2022-01-04T14:37:36.367" v="408" actId="1076"/>
          <ac:picMkLst>
            <pc:docMk/>
            <pc:sldMk cId="598365509" sldId="273"/>
            <ac:picMk id="7" creationId="{18E5FAF6-C058-468A-84EE-8A49D1806C81}"/>
          </ac:picMkLst>
        </pc:picChg>
      </pc:sldChg>
      <pc:sldChg chg="new del">
        <pc:chgData name="Rachael Wright" userId="bc31bc5e-9648-4e19-a300-1fbd616859b3" providerId="ADAL" clId="{23AFD53B-6D6F-472C-A89A-98D466AF542F}" dt="2022-01-04T13:26:54.335" v="359" actId="680"/>
        <pc:sldMkLst>
          <pc:docMk/>
          <pc:sldMk cId="2297109588" sldId="273"/>
        </pc:sldMkLst>
      </pc:sldChg>
      <pc:sldChg chg="addSp delSp modSp add mod modNotesTx">
        <pc:chgData name="Rachael Wright" userId="bc31bc5e-9648-4e19-a300-1fbd616859b3" providerId="ADAL" clId="{23AFD53B-6D6F-472C-A89A-98D466AF542F}" dt="2022-01-04T14:45:36.232" v="517"/>
        <pc:sldMkLst>
          <pc:docMk/>
          <pc:sldMk cId="612731466" sldId="274"/>
        </pc:sldMkLst>
        <pc:spChg chg="mod">
          <ac:chgData name="Rachael Wright" userId="bc31bc5e-9648-4e19-a300-1fbd616859b3" providerId="ADAL" clId="{23AFD53B-6D6F-472C-A89A-98D466AF542F}" dt="2022-01-04T14:38:25.836" v="426" actId="6549"/>
          <ac:spMkLst>
            <pc:docMk/>
            <pc:sldMk cId="612731466" sldId="274"/>
            <ac:spMk id="2" creationId="{BFF37DF7-E58F-47F5-98E1-79018C1D0B83}"/>
          </ac:spMkLst>
        </pc:spChg>
        <pc:picChg chg="add mod modCrop">
          <ac:chgData name="Rachael Wright" userId="bc31bc5e-9648-4e19-a300-1fbd616859b3" providerId="ADAL" clId="{23AFD53B-6D6F-472C-A89A-98D466AF542F}" dt="2022-01-04T14:45:29.748" v="516" actId="1076"/>
          <ac:picMkLst>
            <pc:docMk/>
            <pc:sldMk cId="612731466" sldId="274"/>
            <ac:picMk id="4" creationId="{E421B663-F635-4A30-BF3A-DE6396D6546C}"/>
          </ac:picMkLst>
        </pc:picChg>
        <pc:picChg chg="del">
          <ac:chgData name="Rachael Wright" userId="bc31bc5e-9648-4e19-a300-1fbd616859b3" providerId="ADAL" clId="{23AFD53B-6D6F-472C-A89A-98D466AF542F}" dt="2022-01-04T14:45:24.721" v="515" actId="478"/>
          <ac:picMkLst>
            <pc:docMk/>
            <pc:sldMk cId="612731466" sldId="274"/>
            <ac:picMk id="7" creationId="{18E5FAF6-C058-468A-84EE-8A49D1806C81}"/>
          </ac:picMkLst>
        </pc:picChg>
      </pc:sldChg>
      <pc:sldChg chg="addSp delSp modSp add mod modNotesTx">
        <pc:chgData name="Rachael Wright" userId="bc31bc5e-9648-4e19-a300-1fbd616859b3" providerId="ADAL" clId="{23AFD53B-6D6F-472C-A89A-98D466AF542F}" dt="2022-01-04T15:37:04.632" v="541"/>
        <pc:sldMkLst>
          <pc:docMk/>
          <pc:sldMk cId="3163337570" sldId="275"/>
        </pc:sldMkLst>
        <pc:spChg chg="mod">
          <ac:chgData name="Rachael Wright" userId="bc31bc5e-9648-4e19-a300-1fbd616859b3" providerId="ADAL" clId="{23AFD53B-6D6F-472C-A89A-98D466AF542F}" dt="2022-01-04T14:39:40.737" v="458" actId="20577"/>
          <ac:spMkLst>
            <pc:docMk/>
            <pc:sldMk cId="3163337570" sldId="275"/>
            <ac:spMk id="2" creationId="{BFF37DF7-E58F-47F5-98E1-79018C1D0B83}"/>
          </ac:spMkLst>
        </pc:spChg>
        <pc:spChg chg="add mod">
          <ac:chgData name="Rachael Wright" userId="bc31bc5e-9648-4e19-a300-1fbd616859b3" providerId="ADAL" clId="{23AFD53B-6D6F-472C-A89A-98D466AF542F}" dt="2022-01-04T14:47:08.647" v="529" actId="1076"/>
          <ac:spMkLst>
            <pc:docMk/>
            <pc:sldMk cId="3163337570" sldId="275"/>
            <ac:spMk id="5" creationId="{04DC8CB6-B5CC-4991-BF4C-B3FE1CAB21D7}"/>
          </ac:spMkLst>
        </pc:spChg>
        <pc:picChg chg="add mod modCrop">
          <ac:chgData name="Rachael Wright" userId="bc31bc5e-9648-4e19-a300-1fbd616859b3" providerId="ADAL" clId="{23AFD53B-6D6F-472C-A89A-98D466AF542F}" dt="2022-01-04T14:46:41.974" v="525" actId="1076"/>
          <ac:picMkLst>
            <pc:docMk/>
            <pc:sldMk cId="3163337570" sldId="275"/>
            <ac:picMk id="4" creationId="{0FC2CCE4-169E-4BE3-8C72-310E24069154}"/>
          </ac:picMkLst>
        </pc:picChg>
        <pc:picChg chg="add mod">
          <ac:chgData name="Rachael Wright" userId="bc31bc5e-9648-4e19-a300-1fbd616859b3" providerId="ADAL" clId="{23AFD53B-6D6F-472C-A89A-98D466AF542F}" dt="2022-01-04T14:47:41.999" v="534" actId="14100"/>
          <ac:picMkLst>
            <pc:docMk/>
            <pc:sldMk cId="3163337570" sldId="275"/>
            <ac:picMk id="6" creationId="{D41E5624-2616-41C8-8660-5DCEBC4B3A9C}"/>
          </ac:picMkLst>
        </pc:picChg>
        <pc:picChg chg="del">
          <ac:chgData name="Rachael Wright" userId="bc31bc5e-9648-4e19-a300-1fbd616859b3" providerId="ADAL" clId="{23AFD53B-6D6F-472C-A89A-98D466AF542F}" dt="2022-01-04T14:46:35.371" v="524" actId="478"/>
          <ac:picMkLst>
            <pc:docMk/>
            <pc:sldMk cId="3163337570" sldId="275"/>
            <ac:picMk id="7" creationId="{18E5FAF6-C058-468A-84EE-8A49D1806C81}"/>
          </ac:picMkLst>
        </pc:picChg>
        <pc:cxnChg chg="add mod ord">
          <ac:chgData name="Rachael Wright" userId="bc31bc5e-9648-4e19-a300-1fbd616859b3" providerId="ADAL" clId="{23AFD53B-6D6F-472C-A89A-98D466AF542F}" dt="2022-01-04T14:48:35.027" v="540" actId="171"/>
          <ac:cxnSpMkLst>
            <pc:docMk/>
            <pc:sldMk cId="3163337570" sldId="275"/>
            <ac:cxnSpMk id="8" creationId="{6B40D983-0957-4BA5-81DC-1083D51BF919}"/>
          </ac:cxnSpMkLst>
        </pc:cxnChg>
      </pc:sldChg>
      <pc:sldChg chg="addSp delSp modSp add mod modNotesTx">
        <pc:chgData name="Rachael Wright" userId="bc31bc5e-9648-4e19-a300-1fbd616859b3" providerId="ADAL" clId="{23AFD53B-6D6F-472C-A89A-98D466AF542F}" dt="2022-01-04T15:38:17.505" v="555"/>
        <pc:sldMkLst>
          <pc:docMk/>
          <pc:sldMk cId="1081846031" sldId="276"/>
        </pc:sldMkLst>
        <pc:spChg chg="mod">
          <ac:chgData name="Rachael Wright" userId="bc31bc5e-9648-4e19-a300-1fbd616859b3" providerId="ADAL" clId="{23AFD53B-6D6F-472C-A89A-98D466AF542F}" dt="2022-01-04T14:39:52.655" v="484" actId="6549"/>
          <ac:spMkLst>
            <pc:docMk/>
            <pc:sldMk cId="1081846031" sldId="276"/>
            <ac:spMk id="2" creationId="{BFF37DF7-E58F-47F5-98E1-79018C1D0B83}"/>
          </ac:spMkLst>
        </pc:spChg>
        <pc:spChg chg="add mod">
          <ac:chgData name="Rachael Wright" userId="bc31bc5e-9648-4e19-a300-1fbd616859b3" providerId="ADAL" clId="{23AFD53B-6D6F-472C-A89A-98D466AF542F}" dt="2022-01-04T15:38:12.124" v="554" actId="14100"/>
          <ac:spMkLst>
            <pc:docMk/>
            <pc:sldMk cId="1081846031" sldId="276"/>
            <ac:spMk id="5" creationId="{EB95BF7F-359D-4502-A8C7-C1084363A4C7}"/>
          </ac:spMkLst>
        </pc:spChg>
        <pc:picChg chg="add mod modCrop">
          <ac:chgData name="Rachael Wright" userId="bc31bc5e-9648-4e19-a300-1fbd616859b3" providerId="ADAL" clId="{23AFD53B-6D6F-472C-A89A-98D466AF542F}" dt="2022-01-04T15:37:49.826" v="549" actId="1076"/>
          <ac:picMkLst>
            <pc:docMk/>
            <pc:sldMk cId="1081846031" sldId="276"/>
            <ac:picMk id="4" creationId="{01805F55-8DC9-4E19-99DE-7D94F1B97431}"/>
          </ac:picMkLst>
        </pc:picChg>
        <pc:picChg chg="del">
          <ac:chgData name="Rachael Wright" userId="bc31bc5e-9648-4e19-a300-1fbd616859b3" providerId="ADAL" clId="{23AFD53B-6D6F-472C-A89A-98D466AF542F}" dt="2022-01-04T15:37:40.599" v="548" actId="478"/>
          <ac:picMkLst>
            <pc:docMk/>
            <pc:sldMk cId="1081846031" sldId="276"/>
            <ac:picMk id="7" creationId="{18E5FAF6-C058-468A-84EE-8A49D1806C81}"/>
          </ac:picMkLst>
        </pc:picChg>
      </pc:sldChg>
      <pc:sldChg chg="addSp delSp modSp add mod modNotesTx">
        <pc:chgData name="Rachael Wright" userId="bc31bc5e-9648-4e19-a300-1fbd616859b3" providerId="ADAL" clId="{23AFD53B-6D6F-472C-A89A-98D466AF542F}" dt="2022-01-04T15:39:18.284" v="567" actId="1076"/>
        <pc:sldMkLst>
          <pc:docMk/>
          <pc:sldMk cId="2387618773" sldId="277"/>
        </pc:sldMkLst>
        <pc:spChg chg="mod">
          <ac:chgData name="Rachael Wright" userId="bc31bc5e-9648-4e19-a300-1fbd616859b3" providerId="ADAL" clId="{23AFD53B-6D6F-472C-A89A-98D466AF542F}" dt="2022-01-04T14:40:25.492" v="505" actId="20577"/>
          <ac:spMkLst>
            <pc:docMk/>
            <pc:sldMk cId="2387618773" sldId="277"/>
            <ac:spMk id="2" creationId="{BFF37DF7-E58F-47F5-98E1-79018C1D0B83}"/>
          </ac:spMkLst>
        </pc:spChg>
        <pc:picChg chg="add mod modCrop">
          <ac:chgData name="Rachael Wright" userId="bc31bc5e-9648-4e19-a300-1fbd616859b3" providerId="ADAL" clId="{23AFD53B-6D6F-472C-A89A-98D466AF542F}" dt="2022-01-04T15:39:18.284" v="567" actId="1076"/>
          <ac:picMkLst>
            <pc:docMk/>
            <pc:sldMk cId="2387618773" sldId="277"/>
            <ac:picMk id="4" creationId="{E08F08F6-2AAF-4AE3-ACD3-375B05F1EFF7}"/>
          </ac:picMkLst>
        </pc:picChg>
        <pc:picChg chg="del">
          <ac:chgData name="Rachael Wright" userId="bc31bc5e-9648-4e19-a300-1fbd616859b3" providerId="ADAL" clId="{23AFD53B-6D6F-472C-A89A-98D466AF542F}" dt="2022-01-04T15:39:04.321" v="565" actId="478"/>
          <ac:picMkLst>
            <pc:docMk/>
            <pc:sldMk cId="2387618773" sldId="277"/>
            <ac:picMk id="7" creationId="{18E5FAF6-C058-468A-84EE-8A49D1806C81}"/>
          </ac:picMkLst>
        </pc:picChg>
      </pc:sldChg>
      <pc:sldChg chg="addSp modSp add mod ord modNotesTx">
        <pc:chgData name="Rachael Wright" userId="bc31bc5e-9648-4e19-a300-1fbd616859b3" providerId="ADAL" clId="{23AFD53B-6D6F-472C-A89A-98D466AF542F}" dt="2022-01-05T11:29:30.203" v="1279" actId="20577"/>
        <pc:sldMkLst>
          <pc:docMk/>
          <pc:sldMk cId="3874837129" sldId="278"/>
        </pc:sldMkLst>
        <pc:spChg chg="mod">
          <ac:chgData name="Rachael Wright" userId="bc31bc5e-9648-4e19-a300-1fbd616859b3" providerId="ADAL" clId="{23AFD53B-6D6F-472C-A89A-98D466AF542F}" dt="2022-01-04T15:39:40.808" v="585" actId="6549"/>
          <ac:spMkLst>
            <pc:docMk/>
            <pc:sldMk cId="3874837129" sldId="278"/>
            <ac:spMk id="3" creationId="{BFA1B485-CBA7-4D3E-9C22-84ECD929DA31}"/>
          </ac:spMkLst>
        </pc:spChg>
        <pc:spChg chg="add mod">
          <ac:chgData name="Rachael Wright" userId="bc31bc5e-9648-4e19-a300-1fbd616859b3" providerId="ADAL" clId="{23AFD53B-6D6F-472C-A89A-98D466AF542F}" dt="2022-01-05T11:27:33.664" v="1218" actId="6549"/>
          <ac:spMkLst>
            <pc:docMk/>
            <pc:sldMk cId="3874837129" sldId="278"/>
            <ac:spMk id="4" creationId="{7EE88909-5FA7-4089-A195-03C553C991C3}"/>
          </ac:spMkLst>
        </pc:spChg>
      </pc:sldChg>
      <pc:sldChg chg="addSp delSp modSp add mod ord modNotesTx">
        <pc:chgData name="Rachael Wright" userId="bc31bc5e-9648-4e19-a300-1fbd616859b3" providerId="ADAL" clId="{23AFD53B-6D6F-472C-A89A-98D466AF542F}" dt="2022-01-04T16:05:49.681" v="684" actId="6549"/>
        <pc:sldMkLst>
          <pc:docMk/>
          <pc:sldMk cId="462937341" sldId="279"/>
        </pc:sldMkLst>
        <pc:spChg chg="mod">
          <ac:chgData name="Rachael Wright" userId="bc31bc5e-9648-4e19-a300-1fbd616859b3" providerId="ADAL" clId="{23AFD53B-6D6F-472C-A89A-98D466AF542F}" dt="2022-01-04T16:05:49.681" v="684" actId="6549"/>
          <ac:spMkLst>
            <pc:docMk/>
            <pc:sldMk cId="462937341" sldId="279"/>
            <ac:spMk id="2" creationId="{BFF37DF7-E58F-47F5-98E1-79018C1D0B83}"/>
          </ac:spMkLst>
        </pc:spChg>
        <pc:spChg chg="add mod">
          <ac:chgData name="Rachael Wright" userId="bc31bc5e-9648-4e19-a300-1fbd616859b3" providerId="ADAL" clId="{23AFD53B-6D6F-472C-A89A-98D466AF542F}" dt="2022-01-04T16:04:59.746" v="640" actId="1076"/>
          <ac:spMkLst>
            <pc:docMk/>
            <pc:sldMk cId="462937341" sldId="279"/>
            <ac:spMk id="6" creationId="{150967B3-6F68-4AF3-83FC-4FF6095654CD}"/>
          </ac:spMkLst>
        </pc:spChg>
        <pc:picChg chg="del">
          <ac:chgData name="Rachael Wright" userId="bc31bc5e-9648-4e19-a300-1fbd616859b3" providerId="ADAL" clId="{23AFD53B-6D6F-472C-A89A-98D466AF542F}" dt="2022-01-04T16:05:14.063" v="643" actId="478"/>
          <ac:picMkLst>
            <pc:docMk/>
            <pc:sldMk cId="462937341" sldId="279"/>
            <ac:picMk id="4" creationId="{E08F08F6-2AAF-4AE3-ACD3-375B05F1EFF7}"/>
          </ac:picMkLst>
        </pc:picChg>
        <pc:picChg chg="add mod modCrop">
          <ac:chgData name="Rachael Wright" userId="bc31bc5e-9648-4e19-a300-1fbd616859b3" providerId="ADAL" clId="{23AFD53B-6D6F-472C-A89A-98D466AF542F}" dt="2022-01-04T16:05:17.763" v="644" actId="1076"/>
          <ac:picMkLst>
            <pc:docMk/>
            <pc:sldMk cId="462937341" sldId="279"/>
            <ac:picMk id="5" creationId="{E0AA90F8-F5F7-4921-ABFC-881B09E5C83F}"/>
          </ac:picMkLst>
        </pc:picChg>
      </pc:sldChg>
      <pc:sldChg chg="addSp delSp modSp add mod modNotesTx">
        <pc:chgData name="Rachael Wright" userId="bc31bc5e-9648-4e19-a300-1fbd616859b3" providerId="ADAL" clId="{23AFD53B-6D6F-472C-A89A-98D466AF542F}" dt="2022-01-04T16:06:49.987" v="697"/>
        <pc:sldMkLst>
          <pc:docMk/>
          <pc:sldMk cId="77575813" sldId="280"/>
        </pc:sldMkLst>
        <pc:spChg chg="mod">
          <ac:chgData name="Rachael Wright" userId="bc31bc5e-9648-4e19-a300-1fbd616859b3" providerId="ADAL" clId="{23AFD53B-6D6F-472C-A89A-98D466AF542F}" dt="2022-01-04T16:05:53.548" v="685" actId="6549"/>
          <ac:spMkLst>
            <pc:docMk/>
            <pc:sldMk cId="77575813" sldId="280"/>
            <ac:spMk id="2" creationId="{BFF37DF7-E58F-47F5-98E1-79018C1D0B83}"/>
          </ac:spMkLst>
        </pc:spChg>
        <pc:picChg chg="del">
          <ac:chgData name="Rachael Wright" userId="bc31bc5e-9648-4e19-a300-1fbd616859b3" providerId="ADAL" clId="{23AFD53B-6D6F-472C-A89A-98D466AF542F}" dt="2022-01-04T16:06:34.073" v="694" actId="478"/>
          <ac:picMkLst>
            <pc:docMk/>
            <pc:sldMk cId="77575813" sldId="280"/>
            <ac:picMk id="5" creationId="{E0AA90F8-F5F7-4921-ABFC-881B09E5C83F}"/>
          </ac:picMkLst>
        </pc:picChg>
        <pc:picChg chg="add mod ord modCrop">
          <ac:chgData name="Rachael Wright" userId="bc31bc5e-9648-4e19-a300-1fbd616859b3" providerId="ADAL" clId="{23AFD53B-6D6F-472C-A89A-98D466AF542F}" dt="2022-01-04T16:06:41.595" v="695" actId="1076"/>
          <ac:picMkLst>
            <pc:docMk/>
            <pc:sldMk cId="77575813" sldId="280"/>
            <ac:picMk id="7" creationId="{81FC8785-2D81-457B-9B1C-979630EB17DC}"/>
          </ac:picMkLst>
        </pc:picChg>
      </pc:sldChg>
      <pc:sldChg chg="addSp delSp modSp add mod modNotesTx">
        <pc:chgData name="Rachael Wright" userId="bc31bc5e-9648-4e19-a300-1fbd616859b3" providerId="ADAL" clId="{23AFD53B-6D6F-472C-A89A-98D466AF542F}" dt="2022-01-04T16:08:37.778" v="744" actId="14100"/>
        <pc:sldMkLst>
          <pc:docMk/>
          <pc:sldMk cId="1818293009" sldId="281"/>
        </pc:sldMkLst>
        <pc:spChg chg="mod">
          <ac:chgData name="Rachael Wright" userId="bc31bc5e-9648-4e19-a300-1fbd616859b3" providerId="ADAL" clId="{23AFD53B-6D6F-472C-A89A-98D466AF542F}" dt="2022-01-04T16:07:08.944" v="727" actId="6549"/>
          <ac:spMkLst>
            <pc:docMk/>
            <pc:sldMk cId="1818293009" sldId="281"/>
            <ac:spMk id="2" creationId="{BFF37DF7-E58F-47F5-98E1-79018C1D0B83}"/>
          </ac:spMkLst>
        </pc:spChg>
        <pc:spChg chg="del">
          <ac:chgData name="Rachael Wright" userId="bc31bc5e-9648-4e19-a300-1fbd616859b3" providerId="ADAL" clId="{23AFD53B-6D6F-472C-A89A-98D466AF542F}" dt="2022-01-04T16:07:26.737" v="730" actId="478"/>
          <ac:spMkLst>
            <pc:docMk/>
            <pc:sldMk cId="1818293009" sldId="281"/>
            <ac:spMk id="6" creationId="{150967B3-6F68-4AF3-83FC-4FF6095654CD}"/>
          </ac:spMkLst>
        </pc:spChg>
        <pc:spChg chg="add mod">
          <ac:chgData name="Rachael Wright" userId="bc31bc5e-9648-4e19-a300-1fbd616859b3" providerId="ADAL" clId="{23AFD53B-6D6F-472C-A89A-98D466AF542F}" dt="2022-01-04T16:08:37.778" v="744" actId="14100"/>
          <ac:spMkLst>
            <pc:docMk/>
            <pc:sldMk cId="1818293009" sldId="281"/>
            <ac:spMk id="8" creationId="{E6203EFA-638A-49F6-A156-A4C815C395B6}"/>
          </ac:spMkLst>
        </pc:spChg>
        <pc:picChg chg="add mod modCrop">
          <ac:chgData name="Rachael Wright" userId="bc31bc5e-9648-4e19-a300-1fbd616859b3" providerId="ADAL" clId="{23AFD53B-6D6F-472C-A89A-98D466AF542F}" dt="2022-01-04T16:08:14.682" v="739" actId="1076"/>
          <ac:picMkLst>
            <pc:docMk/>
            <pc:sldMk cId="1818293009" sldId="281"/>
            <ac:picMk id="5" creationId="{35479005-1483-4928-B6DA-4AE18869A2F4}"/>
          </ac:picMkLst>
        </pc:picChg>
        <pc:picChg chg="del">
          <ac:chgData name="Rachael Wright" userId="bc31bc5e-9648-4e19-a300-1fbd616859b3" providerId="ADAL" clId="{23AFD53B-6D6F-472C-A89A-98D466AF542F}" dt="2022-01-04T16:08:11.971" v="738" actId="478"/>
          <ac:picMkLst>
            <pc:docMk/>
            <pc:sldMk cId="1818293009" sldId="281"/>
            <ac:picMk id="7" creationId="{81FC8785-2D81-457B-9B1C-979630EB17DC}"/>
          </ac:picMkLst>
        </pc:picChg>
      </pc:sldChg>
      <pc:sldChg chg="addSp delSp modSp add mod modNotesTx">
        <pc:chgData name="Rachael Wright" userId="bc31bc5e-9648-4e19-a300-1fbd616859b3" providerId="ADAL" clId="{23AFD53B-6D6F-472C-A89A-98D466AF542F}" dt="2022-01-04T16:13:18.806" v="878" actId="6549"/>
        <pc:sldMkLst>
          <pc:docMk/>
          <pc:sldMk cId="2700713455" sldId="282"/>
        </pc:sldMkLst>
        <pc:spChg chg="mod">
          <ac:chgData name="Rachael Wright" userId="bc31bc5e-9648-4e19-a300-1fbd616859b3" providerId="ADAL" clId="{23AFD53B-6D6F-472C-A89A-98D466AF542F}" dt="2022-01-04T16:13:18.806" v="878" actId="6549"/>
          <ac:spMkLst>
            <pc:docMk/>
            <pc:sldMk cId="2700713455" sldId="282"/>
            <ac:spMk id="2" creationId="{BFF37DF7-E58F-47F5-98E1-79018C1D0B83}"/>
          </ac:spMkLst>
        </pc:spChg>
        <pc:spChg chg="add mod">
          <ac:chgData name="Rachael Wright" userId="bc31bc5e-9648-4e19-a300-1fbd616859b3" providerId="ADAL" clId="{23AFD53B-6D6F-472C-A89A-98D466AF542F}" dt="2022-01-04T16:10:09.108" v="782" actId="1076"/>
          <ac:spMkLst>
            <pc:docMk/>
            <pc:sldMk cId="2700713455" sldId="282"/>
            <ac:spMk id="7" creationId="{450854F0-C803-4C31-B1AB-3D4DEB112F06}"/>
          </ac:spMkLst>
        </pc:spChg>
        <pc:spChg chg="del">
          <ac:chgData name="Rachael Wright" userId="bc31bc5e-9648-4e19-a300-1fbd616859b3" providerId="ADAL" clId="{23AFD53B-6D6F-472C-A89A-98D466AF542F}" dt="2022-01-04T16:09:14.926" v="772" actId="478"/>
          <ac:spMkLst>
            <pc:docMk/>
            <pc:sldMk cId="2700713455" sldId="282"/>
            <ac:spMk id="8" creationId="{E6203EFA-638A-49F6-A156-A4C815C395B6}"/>
          </ac:spMkLst>
        </pc:spChg>
        <pc:picChg chg="del">
          <ac:chgData name="Rachael Wright" userId="bc31bc5e-9648-4e19-a300-1fbd616859b3" providerId="ADAL" clId="{23AFD53B-6D6F-472C-A89A-98D466AF542F}" dt="2022-01-04T16:09:51.963" v="779" actId="478"/>
          <ac:picMkLst>
            <pc:docMk/>
            <pc:sldMk cId="2700713455" sldId="282"/>
            <ac:picMk id="5" creationId="{35479005-1483-4928-B6DA-4AE18869A2F4}"/>
          </ac:picMkLst>
        </pc:picChg>
        <pc:picChg chg="add mod modCrop">
          <ac:chgData name="Rachael Wright" userId="bc31bc5e-9648-4e19-a300-1fbd616859b3" providerId="ADAL" clId="{23AFD53B-6D6F-472C-A89A-98D466AF542F}" dt="2022-01-04T16:09:49.660" v="778" actId="1076"/>
          <ac:picMkLst>
            <pc:docMk/>
            <pc:sldMk cId="2700713455" sldId="282"/>
            <ac:picMk id="6" creationId="{D38B9464-E37D-4E95-81BF-38C4036A7034}"/>
          </ac:picMkLst>
        </pc:picChg>
      </pc:sldChg>
      <pc:sldChg chg="addSp delSp modSp add mod modNotesTx">
        <pc:chgData name="Rachael Wright" userId="bc31bc5e-9648-4e19-a300-1fbd616859b3" providerId="ADAL" clId="{23AFD53B-6D6F-472C-A89A-98D466AF542F}" dt="2022-01-04T16:13:21.843" v="879" actId="6549"/>
        <pc:sldMkLst>
          <pc:docMk/>
          <pc:sldMk cId="2339925578" sldId="283"/>
        </pc:sldMkLst>
        <pc:spChg chg="mod">
          <ac:chgData name="Rachael Wright" userId="bc31bc5e-9648-4e19-a300-1fbd616859b3" providerId="ADAL" clId="{23AFD53B-6D6F-472C-A89A-98D466AF542F}" dt="2022-01-04T16:13:21.843" v="879" actId="6549"/>
          <ac:spMkLst>
            <pc:docMk/>
            <pc:sldMk cId="2339925578" sldId="283"/>
            <ac:spMk id="2" creationId="{BFF37DF7-E58F-47F5-98E1-79018C1D0B83}"/>
          </ac:spMkLst>
        </pc:spChg>
        <pc:spChg chg="add mod">
          <ac:chgData name="Rachael Wright" userId="bc31bc5e-9648-4e19-a300-1fbd616859b3" providerId="ADAL" clId="{23AFD53B-6D6F-472C-A89A-98D466AF542F}" dt="2022-01-04T16:11:37.467" v="834" actId="1076"/>
          <ac:spMkLst>
            <pc:docMk/>
            <pc:sldMk cId="2339925578" sldId="283"/>
            <ac:spMk id="8" creationId="{A6C1FC1D-D458-46A2-824A-C1811A1315A0}"/>
          </ac:spMkLst>
        </pc:spChg>
        <pc:picChg chg="add mod modCrop">
          <ac:chgData name="Rachael Wright" userId="bc31bc5e-9648-4e19-a300-1fbd616859b3" providerId="ADAL" clId="{23AFD53B-6D6F-472C-A89A-98D466AF542F}" dt="2022-01-04T16:11:19.795" v="830" actId="1076"/>
          <ac:picMkLst>
            <pc:docMk/>
            <pc:sldMk cId="2339925578" sldId="283"/>
            <ac:picMk id="5" creationId="{878718A2-3B6B-42C2-A517-F561B7D1F2E5}"/>
          </ac:picMkLst>
        </pc:picChg>
        <pc:picChg chg="del">
          <ac:chgData name="Rachael Wright" userId="bc31bc5e-9648-4e19-a300-1fbd616859b3" providerId="ADAL" clId="{23AFD53B-6D6F-472C-A89A-98D466AF542F}" dt="2022-01-04T16:11:17.259" v="829" actId="478"/>
          <ac:picMkLst>
            <pc:docMk/>
            <pc:sldMk cId="2339925578" sldId="283"/>
            <ac:picMk id="6" creationId="{D38B9464-E37D-4E95-81BF-38C4036A7034}"/>
          </ac:picMkLst>
        </pc:picChg>
      </pc:sldChg>
      <pc:sldChg chg="addSp delSp modSp add mod modNotesTx">
        <pc:chgData name="Rachael Wright" userId="bc31bc5e-9648-4e19-a300-1fbd616859b3" providerId="ADAL" clId="{23AFD53B-6D6F-472C-A89A-98D466AF542F}" dt="2022-01-04T16:13:25.668" v="880" actId="6549"/>
        <pc:sldMkLst>
          <pc:docMk/>
          <pc:sldMk cId="3072976068" sldId="284"/>
        </pc:sldMkLst>
        <pc:spChg chg="mod">
          <ac:chgData name="Rachael Wright" userId="bc31bc5e-9648-4e19-a300-1fbd616859b3" providerId="ADAL" clId="{23AFD53B-6D6F-472C-A89A-98D466AF542F}" dt="2022-01-04T16:13:25.668" v="880" actId="6549"/>
          <ac:spMkLst>
            <pc:docMk/>
            <pc:sldMk cId="3072976068" sldId="284"/>
            <ac:spMk id="2" creationId="{BFF37DF7-E58F-47F5-98E1-79018C1D0B83}"/>
          </ac:spMkLst>
        </pc:spChg>
        <pc:spChg chg="del mod">
          <ac:chgData name="Rachael Wright" userId="bc31bc5e-9648-4e19-a300-1fbd616859b3" providerId="ADAL" clId="{23AFD53B-6D6F-472C-A89A-98D466AF542F}" dt="2022-01-04T16:12:23.162" v="868" actId="478"/>
          <ac:spMkLst>
            <pc:docMk/>
            <pc:sldMk cId="3072976068" sldId="284"/>
            <ac:spMk id="8" creationId="{A6C1FC1D-D458-46A2-824A-C1811A1315A0}"/>
          </ac:spMkLst>
        </pc:spChg>
        <pc:picChg chg="del">
          <ac:chgData name="Rachael Wright" userId="bc31bc5e-9648-4e19-a300-1fbd616859b3" providerId="ADAL" clId="{23AFD53B-6D6F-472C-A89A-98D466AF542F}" dt="2022-01-04T16:12:20.057" v="866" actId="478"/>
          <ac:picMkLst>
            <pc:docMk/>
            <pc:sldMk cId="3072976068" sldId="284"/>
            <ac:picMk id="5" creationId="{878718A2-3B6B-42C2-A517-F561B7D1F2E5}"/>
          </ac:picMkLst>
        </pc:picChg>
        <pc:picChg chg="add mod modCrop">
          <ac:chgData name="Rachael Wright" userId="bc31bc5e-9648-4e19-a300-1fbd616859b3" providerId="ADAL" clId="{23AFD53B-6D6F-472C-A89A-98D466AF542F}" dt="2022-01-04T16:13:02.958" v="876" actId="1076"/>
          <ac:picMkLst>
            <pc:docMk/>
            <pc:sldMk cId="3072976068" sldId="284"/>
            <ac:picMk id="6" creationId="{DC1B392F-DCD2-4F6B-85AB-58764E0D1562}"/>
          </ac:picMkLst>
        </pc:picChg>
        <pc:picChg chg="add mod modCrop">
          <ac:chgData name="Rachael Wright" userId="bc31bc5e-9648-4e19-a300-1fbd616859b3" providerId="ADAL" clId="{23AFD53B-6D6F-472C-A89A-98D466AF542F}" dt="2022-01-04T16:13:06.206" v="877" actId="1076"/>
          <ac:picMkLst>
            <pc:docMk/>
            <pc:sldMk cId="3072976068" sldId="284"/>
            <ac:picMk id="9" creationId="{4201F104-5AE7-4934-B5E0-B90B0892E64C}"/>
          </ac:picMkLst>
        </pc:picChg>
      </pc:sldChg>
      <pc:sldChg chg="addSp delSp modSp add mod modNotesTx">
        <pc:chgData name="Rachael Wright" userId="bc31bc5e-9648-4e19-a300-1fbd616859b3" providerId="ADAL" clId="{23AFD53B-6D6F-472C-A89A-98D466AF542F}" dt="2022-01-05T12:14:31.509" v="3883" actId="20577"/>
        <pc:sldMkLst>
          <pc:docMk/>
          <pc:sldMk cId="3044781864" sldId="285"/>
        </pc:sldMkLst>
        <pc:spChg chg="del">
          <ac:chgData name="Rachael Wright" userId="bc31bc5e-9648-4e19-a300-1fbd616859b3" providerId="ADAL" clId="{23AFD53B-6D6F-472C-A89A-98D466AF542F}" dt="2022-01-04T16:13:49.860" v="884" actId="478"/>
          <ac:spMkLst>
            <pc:docMk/>
            <pc:sldMk cId="3044781864" sldId="285"/>
            <ac:spMk id="2" creationId="{BFF37DF7-E58F-47F5-98E1-79018C1D0B83}"/>
          </ac:spMkLst>
        </pc:spChg>
        <pc:spChg chg="add del mod">
          <ac:chgData name="Rachael Wright" userId="bc31bc5e-9648-4e19-a300-1fbd616859b3" providerId="ADAL" clId="{23AFD53B-6D6F-472C-A89A-98D466AF542F}" dt="2022-01-04T16:13:54.421" v="885" actId="478"/>
          <ac:spMkLst>
            <pc:docMk/>
            <pc:sldMk cId="3044781864" sldId="285"/>
            <ac:spMk id="4" creationId="{71BD53BE-4881-4BAE-8615-E805544407BA}"/>
          </ac:spMkLst>
        </pc:spChg>
        <pc:spChg chg="add mod">
          <ac:chgData name="Rachael Wright" userId="bc31bc5e-9648-4e19-a300-1fbd616859b3" providerId="ADAL" clId="{23AFD53B-6D6F-472C-A89A-98D466AF542F}" dt="2022-01-05T11:34:58.265" v="1373" actId="313"/>
          <ac:spMkLst>
            <pc:docMk/>
            <pc:sldMk cId="3044781864" sldId="285"/>
            <ac:spMk id="6" creationId="{EDE35CED-D650-4904-A034-D50797655CC3}"/>
          </ac:spMkLst>
        </pc:spChg>
        <pc:picChg chg="add mod ord modCrop">
          <ac:chgData name="Rachael Wright" userId="bc31bc5e-9648-4e19-a300-1fbd616859b3" providerId="ADAL" clId="{23AFD53B-6D6F-472C-A89A-98D466AF542F}" dt="2022-01-05T11:33:49.961" v="1309" actId="732"/>
          <ac:picMkLst>
            <pc:docMk/>
            <pc:sldMk cId="3044781864" sldId="285"/>
            <ac:picMk id="3" creationId="{D13A9E6D-0E39-4D33-808D-1E11EE2167B4}"/>
          </ac:picMkLst>
        </pc:picChg>
        <pc:picChg chg="del">
          <ac:chgData name="Rachael Wright" userId="bc31bc5e-9648-4e19-a300-1fbd616859b3" providerId="ADAL" clId="{23AFD53B-6D6F-472C-A89A-98D466AF542F}" dt="2022-01-04T16:13:48.322" v="883" actId="478"/>
          <ac:picMkLst>
            <pc:docMk/>
            <pc:sldMk cId="3044781864" sldId="285"/>
            <ac:picMk id="6" creationId="{DC1B392F-DCD2-4F6B-85AB-58764E0D1562}"/>
          </ac:picMkLst>
        </pc:picChg>
        <pc:picChg chg="add mod modCrop">
          <ac:chgData name="Rachael Wright" userId="bc31bc5e-9648-4e19-a300-1fbd616859b3" providerId="ADAL" clId="{23AFD53B-6D6F-472C-A89A-98D466AF542F}" dt="2022-01-05T11:32:25.672" v="1298" actId="732"/>
          <ac:picMkLst>
            <pc:docMk/>
            <pc:sldMk cId="3044781864" sldId="285"/>
            <ac:picMk id="8" creationId="{CA26F559-A1D8-40B8-9641-1F5B87FB6D55}"/>
          </ac:picMkLst>
        </pc:picChg>
        <pc:picChg chg="del">
          <ac:chgData name="Rachael Wright" userId="bc31bc5e-9648-4e19-a300-1fbd616859b3" providerId="ADAL" clId="{23AFD53B-6D6F-472C-A89A-98D466AF542F}" dt="2022-01-04T16:13:47.716" v="882" actId="478"/>
          <ac:picMkLst>
            <pc:docMk/>
            <pc:sldMk cId="3044781864" sldId="285"/>
            <ac:picMk id="9" creationId="{4201F104-5AE7-4934-B5E0-B90B0892E64C}"/>
          </ac:picMkLst>
        </pc:picChg>
      </pc:sldChg>
      <pc:sldChg chg="addSp modSp add mod ord modNotesTx">
        <pc:chgData name="Rachael Wright" userId="bc31bc5e-9648-4e19-a300-1fbd616859b3" providerId="ADAL" clId="{23AFD53B-6D6F-472C-A89A-98D466AF542F}" dt="2022-01-05T11:30:28.197" v="1285" actId="113"/>
        <pc:sldMkLst>
          <pc:docMk/>
          <pc:sldMk cId="1244235770" sldId="286"/>
        </pc:sldMkLst>
        <pc:spChg chg="mod">
          <ac:chgData name="Rachael Wright" userId="bc31bc5e-9648-4e19-a300-1fbd616859b3" providerId="ADAL" clId="{23AFD53B-6D6F-472C-A89A-98D466AF542F}" dt="2022-01-04T16:42:51.493" v="982" actId="1076"/>
          <ac:spMkLst>
            <pc:docMk/>
            <pc:sldMk cId="1244235770" sldId="286"/>
            <ac:spMk id="3" creationId="{BFA1B485-CBA7-4D3E-9C22-84ECD929DA31}"/>
          </ac:spMkLst>
        </pc:spChg>
        <pc:spChg chg="add mod">
          <ac:chgData name="Rachael Wright" userId="bc31bc5e-9648-4e19-a300-1fbd616859b3" providerId="ADAL" clId="{23AFD53B-6D6F-472C-A89A-98D466AF542F}" dt="2022-01-05T11:28:51.882" v="1248"/>
          <ac:spMkLst>
            <pc:docMk/>
            <pc:sldMk cId="1244235770" sldId="286"/>
            <ac:spMk id="4" creationId="{CA85E060-7F6B-4C33-8392-CACD7A9B832F}"/>
          </ac:spMkLst>
        </pc:spChg>
      </pc:sldChg>
      <pc:sldChg chg="addSp delSp modSp add mod modNotesTx">
        <pc:chgData name="Rachael Wright" userId="bc31bc5e-9648-4e19-a300-1fbd616859b3" providerId="ADAL" clId="{23AFD53B-6D6F-472C-A89A-98D466AF542F}" dt="2022-01-04T16:43:34.077" v="991"/>
        <pc:sldMkLst>
          <pc:docMk/>
          <pc:sldMk cId="2941945328" sldId="287"/>
        </pc:sldMkLst>
        <pc:spChg chg="mod">
          <ac:chgData name="Rachael Wright" userId="bc31bc5e-9648-4e19-a300-1fbd616859b3" providerId="ADAL" clId="{23AFD53B-6D6F-472C-A89A-98D466AF542F}" dt="2022-01-04T16:42:06.637" v="931" actId="6549"/>
          <ac:spMkLst>
            <pc:docMk/>
            <pc:sldMk cId="2941945328" sldId="287"/>
            <ac:spMk id="2" creationId="{BFF37DF7-E58F-47F5-98E1-79018C1D0B83}"/>
          </ac:spMkLst>
        </pc:spChg>
        <pc:picChg chg="del">
          <ac:chgData name="Rachael Wright" userId="bc31bc5e-9648-4e19-a300-1fbd616859b3" providerId="ADAL" clId="{23AFD53B-6D6F-472C-A89A-98D466AF542F}" dt="2022-01-04T16:42:58.315" v="984" actId="478"/>
          <ac:picMkLst>
            <pc:docMk/>
            <pc:sldMk cId="2941945328" sldId="287"/>
            <ac:picMk id="6" creationId="{DC1B392F-DCD2-4F6B-85AB-58764E0D1562}"/>
          </ac:picMkLst>
        </pc:picChg>
        <pc:picChg chg="add mod modCrop">
          <ac:chgData name="Rachael Wright" userId="bc31bc5e-9648-4e19-a300-1fbd616859b3" providerId="ADAL" clId="{23AFD53B-6D6F-472C-A89A-98D466AF542F}" dt="2022-01-04T16:43:23.664" v="989" actId="732"/>
          <ac:picMkLst>
            <pc:docMk/>
            <pc:sldMk cId="2941945328" sldId="287"/>
            <ac:picMk id="8" creationId="{CF042FB0-9C8C-43AB-8F85-BFCF6151A8C4}"/>
          </ac:picMkLst>
        </pc:picChg>
        <pc:picChg chg="del">
          <ac:chgData name="Rachael Wright" userId="bc31bc5e-9648-4e19-a300-1fbd616859b3" providerId="ADAL" clId="{23AFD53B-6D6F-472C-A89A-98D466AF542F}" dt="2022-01-04T16:42:57.711" v="983" actId="478"/>
          <ac:picMkLst>
            <pc:docMk/>
            <pc:sldMk cId="2941945328" sldId="287"/>
            <ac:picMk id="9" creationId="{4201F104-5AE7-4934-B5E0-B90B0892E64C}"/>
          </ac:picMkLst>
        </pc:picChg>
      </pc:sldChg>
      <pc:sldChg chg="addSp modSp add mod modNotesTx">
        <pc:chgData name="Rachael Wright" userId="bc31bc5e-9648-4e19-a300-1fbd616859b3" providerId="ADAL" clId="{23AFD53B-6D6F-472C-A89A-98D466AF542F}" dt="2022-01-05T11:38:28.769" v="1598"/>
        <pc:sldMkLst>
          <pc:docMk/>
          <pc:sldMk cId="3026043553" sldId="288"/>
        </pc:sldMkLst>
        <pc:spChg chg="add mod">
          <ac:chgData name="Rachael Wright" userId="bc31bc5e-9648-4e19-a300-1fbd616859b3" providerId="ADAL" clId="{23AFD53B-6D6F-472C-A89A-98D466AF542F}" dt="2022-01-05T11:38:24.455" v="1596"/>
          <ac:spMkLst>
            <pc:docMk/>
            <pc:sldMk cId="3026043553" sldId="288"/>
            <ac:spMk id="2" creationId="{9FD69689-FB00-4791-99F9-D11D1BEA1A31}"/>
          </ac:spMkLst>
        </pc:spChg>
        <pc:spChg chg="mod">
          <ac:chgData name="Rachael Wright" userId="bc31bc5e-9648-4e19-a300-1fbd616859b3" providerId="ADAL" clId="{23AFD53B-6D6F-472C-A89A-98D466AF542F}" dt="2022-01-05T10:55:07.494" v="1060" actId="1076"/>
          <ac:spMkLst>
            <pc:docMk/>
            <pc:sldMk cId="3026043553" sldId="288"/>
            <ac:spMk id="3" creationId="{BFA1B485-CBA7-4D3E-9C22-84ECD929DA31}"/>
          </ac:spMkLst>
        </pc:spChg>
        <pc:spChg chg="add mod">
          <ac:chgData name="Rachael Wright" userId="bc31bc5e-9648-4e19-a300-1fbd616859b3" providerId="ADAL" clId="{23AFD53B-6D6F-472C-A89A-98D466AF542F}" dt="2022-01-05T11:29:03.132" v="1251" actId="20577"/>
          <ac:spMkLst>
            <pc:docMk/>
            <pc:sldMk cId="3026043553" sldId="288"/>
            <ac:spMk id="4" creationId="{2C866DC6-C753-45F5-9DAB-CC46A908B7A8}"/>
          </ac:spMkLst>
        </pc:spChg>
      </pc:sldChg>
      <pc:sldChg chg="addSp delSp modSp add mod modNotesTx">
        <pc:chgData name="Rachael Wright" userId="bc31bc5e-9648-4e19-a300-1fbd616859b3" providerId="ADAL" clId="{23AFD53B-6D6F-472C-A89A-98D466AF542F}" dt="2022-01-05T12:16:56.293" v="3887" actId="20577"/>
        <pc:sldMkLst>
          <pc:docMk/>
          <pc:sldMk cId="411722086" sldId="289"/>
        </pc:sldMkLst>
        <pc:spChg chg="del">
          <ac:chgData name="Rachael Wright" userId="bc31bc5e-9648-4e19-a300-1fbd616859b3" providerId="ADAL" clId="{23AFD53B-6D6F-472C-A89A-98D466AF542F}" dt="2022-01-04T16:43:43.543" v="994" actId="478"/>
          <ac:spMkLst>
            <pc:docMk/>
            <pc:sldMk cId="411722086" sldId="289"/>
            <ac:spMk id="2" creationId="{BFF37DF7-E58F-47F5-98E1-79018C1D0B83}"/>
          </ac:spMkLst>
        </pc:spChg>
        <pc:spChg chg="add del mod">
          <ac:chgData name="Rachael Wright" userId="bc31bc5e-9648-4e19-a300-1fbd616859b3" providerId="ADAL" clId="{23AFD53B-6D6F-472C-A89A-98D466AF542F}" dt="2022-01-04T16:43:45.592" v="995" actId="478"/>
          <ac:spMkLst>
            <pc:docMk/>
            <pc:sldMk cId="411722086" sldId="289"/>
            <ac:spMk id="4" creationId="{A3AE4072-8A2F-434E-B855-2A9B90C25097}"/>
          </ac:spMkLst>
        </pc:spChg>
        <pc:picChg chg="add">
          <ac:chgData name="Rachael Wright" userId="bc31bc5e-9648-4e19-a300-1fbd616859b3" providerId="ADAL" clId="{23AFD53B-6D6F-472C-A89A-98D466AF542F}" dt="2022-01-04T16:43:56.027" v="997"/>
          <ac:picMkLst>
            <pc:docMk/>
            <pc:sldMk cId="411722086" sldId="289"/>
            <ac:picMk id="5" creationId="{7BB5E11D-D2CF-4D58-8F3C-A4B1162D7780}"/>
          </ac:picMkLst>
        </pc:picChg>
        <pc:picChg chg="del">
          <ac:chgData name="Rachael Wright" userId="bc31bc5e-9648-4e19-a300-1fbd616859b3" providerId="ADAL" clId="{23AFD53B-6D6F-472C-A89A-98D466AF542F}" dt="2022-01-04T16:43:42.328" v="993" actId="478"/>
          <ac:picMkLst>
            <pc:docMk/>
            <pc:sldMk cId="411722086" sldId="289"/>
            <ac:picMk id="8" creationId="{CF042FB0-9C8C-43AB-8F85-BFCF6151A8C4}"/>
          </ac:picMkLst>
        </pc:picChg>
      </pc:sldChg>
      <pc:sldChg chg="modSp add mod">
        <pc:chgData name="Rachael Wright" userId="bc31bc5e-9648-4e19-a300-1fbd616859b3" providerId="ADAL" clId="{23AFD53B-6D6F-472C-A89A-98D466AF542F}" dt="2022-01-05T11:24:45.150" v="1148" actId="1076"/>
        <pc:sldMkLst>
          <pc:docMk/>
          <pc:sldMk cId="4081057731" sldId="290"/>
        </pc:sldMkLst>
        <pc:spChg chg="mod">
          <ac:chgData name="Rachael Wright" userId="bc31bc5e-9648-4e19-a300-1fbd616859b3" providerId="ADAL" clId="{23AFD53B-6D6F-472C-A89A-98D466AF542F}" dt="2022-01-05T11:24:45.150" v="1148" actId="1076"/>
          <ac:spMkLst>
            <pc:docMk/>
            <pc:sldMk cId="4081057731" sldId="290"/>
            <ac:spMk id="9" creationId="{6C40BC2B-44DB-4698-9DB1-A1FDBFA371D0}"/>
          </ac:spMkLst>
        </pc:spChg>
      </pc:sldChg>
      <pc:sldChg chg="delSp modSp add mod modNotesTx">
        <pc:chgData name="Rachael Wright" userId="bc31bc5e-9648-4e19-a300-1fbd616859b3" providerId="ADAL" clId="{23AFD53B-6D6F-472C-A89A-98D466AF542F}" dt="2022-01-05T11:40:10.830" v="1675" actId="1076"/>
        <pc:sldMkLst>
          <pc:docMk/>
          <pc:sldMk cId="1192773798" sldId="291"/>
        </pc:sldMkLst>
        <pc:spChg chg="del">
          <ac:chgData name="Rachael Wright" userId="bc31bc5e-9648-4e19-a300-1fbd616859b3" providerId="ADAL" clId="{23AFD53B-6D6F-472C-A89A-98D466AF542F}" dt="2022-01-05T11:39:50.861" v="1644" actId="478"/>
          <ac:spMkLst>
            <pc:docMk/>
            <pc:sldMk cId="1192773798" sldId="291"/>
            <ac:spMk id="2" creationId="{9FD69689-FB00-4791-99F9-D11D1BEA1A31}"/>
          </ac:spMkLst>
        </pc:spChg>
        <pc:spChg chg="mod">
          <ac:chgData name="Rachael Wright" userId="bc31bc5e-9648-4e19-a300-1fbd616859b3" providerId="ADAL" clId="{23AFD53B-6D6F-472C-A89A-98D466AF542F}" dt="2022-01-05T11:40:10.830" v="1675" actId="1076"/>
          <ac:spMkLst>
            <pc:docMk/>
            <pc:sldMk cId="1192773798" sldId="291"/>
            <ac:spMk id="3" creationId="{BFA1B485-CBA7-4D3E-9C22-84ECD929DA31}"/>
          </ac:spMkLst>
        </pc:spChg>
        <pc:spChg chg="mod">
          <ac:chgData name="Rachael Wright" userId="bc31bc5e-9648-4e19-a300-1fbd616859b3" providerId="ADAL" clId="{23AFD53B-6D6F-472C-A89A-98D466AF542F}" dt="2022-01-05T11:39:40.299" v="1624" actId="6549"/>
          <ac:spMkLst>
            <pc:docMk/>
            <pc:sldMk cId="1192773798" sldId="291"/>
            <ac:spMk id="4" creationId="{2C866DC6-C753-45F5-9DAB-CC46A908B7A8}"/>
          </ac:spMkLst>
        </pc:spChg>
      </pc:sldChg>
      <pc:sldChg chg="modSp mod">
        <pc:chgData name="Rachael Wright" userId="bc31bc5e-9648-4e19-a300-1fbd616859b3" providerId="ADAL" clId="{23AFD53B-6D6F-472C-A89A-98D466AF542F}" dt="2022-01-05T11:46:10.191" v="2074" actId="12"/>
        <pc:sldMkLst>
          <pc:docMk/>
          <pc:sldMk cId="2471391127" sldId="292"/>
        </pc:sldMkLst>
        <pc:spChg chg="mod">
          <ac:chgData name="Rachael Wright" userId="bc31bc5e-9648-4e19-a300-1fbd616859b3" providerId="ADAL" clId="{23AFD53B-6D6F-472C-A89A-98D466AF542F}" dt="2022-01-05T11:43:30.110" v="1797" actId="1076"/>
          <ac:spMkLst>
            <pc:docMk/>
            <pc:sldMk cId="2471391127" sldId="292"/>
            <ac:spMk id="2" creationId="{2225671D-31EA-4832-AB92-FE08D1B76B5F}"/>
          </ac:spMkLst>
        </pc:spChg>
        <pc:spChg chg="mod">
          <ac:chgData name="Rachael Wright" userId="bc31bc5e-9648-4e19-a300-1fbd616859b3" providerId="ADAL" clId="{23AFD53B-6D6F-472C-A89A-98D466AF542F}" dt="2022-01-05T11:46:10.191" v="2074" actId="12"/>
          <ac:spMkLst>
            <pc:docMk/>
            <pc:sldMk cId="2471391127" sldId="292"/>
            <ac:spMk id="3" creationId="{BE8B142B-AFD0-46F4-89F9-E1D975F61D99}"/>
          </ac:spMkLst>
        </pc:spChg>
      </pc:sldChg>
      <pc:sldChg chg="modSp add mod">
        <pc:chgData name="Rachael Wright" userId="bc31bc5e-9648-4e19-a300-1fbd616859b3" providerId="ADAL" clId="{23AFD53B-6D6F-472C-A89A-98D466AF542F}" dt="2022-01-05T12:04:19.488" v="3172" actId="255"/>
        <pc:sldMkLst>
          <pc:docMk/>
          <pc:sldMk cId="417930867" sldId="293"/>
        </pc:sldMkLst>
        <pc:spChg chg="mod">
          <ac:chgData name="Rachael Wright" userId="bc31bc5e-9648-4e19-a300-1fbd616859b3" providerId="ADAL" clId="{23AFD53B-6D6F-472C-A89A-98D466AF542F}" dt="2022-01-05T12:04:19.488" v="3172" actId="255"/>
          <ac:spMkLst>
            <pc:docMk/>
            <pc:sldMk cId="417930867" sldId="293"/>
            <ac:spMk id="5" creationId="{1840E672-96CD-4F6F-84B3-CFECF2ED3C1D}"/>
          </ac:spMkLst>
        </pc:spChg>
      </pc:sldChg>
      <pc:sldChg chg="del">
        <pc:chgData name="Rachael Wright" userId="bc31bc5e-9648-4e19-a300-1fbd616859b3" providerId="ADAL" clId="{23AFD53B-6D6F-472C-A89A-98D466AF542F}" dt="2022-01-04T13:16:13.732" v="133"/>
        <pc:sldMkLst>
          <pc:docMk/>
          <pc:sldMk cId="1996052353" sldId="294"/>
        </pc:sldMkLst>
      </pc:sldChg>
      <pc:sldChg chg="modSp add mod">
        <pc:chgData name="Rachael Wright" userId="bc31bc5e-9648-4e19-a300-1fbd616859b3" providerId="ADAL" clId="{23AFD53B-6D6F-472C-A89A-98D466AF542F}" dt="2022-01-05T12:13:38.050" v="3859" actId="20577"/>
        <pc:sldMkLst>
          <pc:docMk/>
          <pc:sldMk cId="2797249562" sldId="294"/>
        </pc:sldMkLst>
        <pc:spChg chg="mod">
          <ac:chgData name="Rachael Wright" userId="bc31bc5e-9648-4e19-a300-1fbd616859b3" providerId="ADAL" clId="{23AFD53B-6D6F-472C-A89A-98D466AF542F}" dt="2022-01-05T12:13:38.050" v="3859" actId="20577"/>
          <ac:spMkLst>
            <pc:docMk/>
            <pc:sldMk cId="2797249562" sldId="294"/>
            <ac:spMk id="5" creationId="{1840E672-96CD-4F6F-84B3-CFECF2ED3C1D}"/>
          </ac:spMkLst>
        </pc:spChg>
      </pc:sldChg>
      <pc:sldChg chg="addSp delSp modSp add mod modNotesTx">
        <pc:chgData name="Rachael Wright" userId="bc31bc5e-9648-4e19-a300-1fbd616859b3" providerId="ADAL" clId="{23AFD53B-6D6F-472C-A89A-98D466AF542F}" dt="2022-01-05T15:35:11.428" v="4282" actId="113"/>
        <pc:sldMkLst>
          <pc:docMk/>
          <pc:sldMk cId="1794462612" sldId="295"/>
        </pc:sldMkLst>
        <pc:spChg chg="mod">
          <ac:chgData name="Rachael Wright" userId="bc31bc5e-9648-4e19-a300-1fbd616859b3" providerId="ADAL" clId="{23AFD53B-6D6F-472C-A89A-98D466AF542F}" dt="2022-01-05T15:22:31.162" v="3923" actId="6549"/>
          <ac:spMkLst>
            <pc:docMk/>
            <pc:sldMk cId="1794462612" sldId="295"/>
            <ac:spMk id="2" creationId="{BFF37DF7-E58F-47F5-98E1-79018C1D0B83}"/>
          </ac:spMkLst>
        </pc:spChg>
        <pc:spChg chg="mod ord">
          <ac:chgData name="Rachael Wright" userId="bc31bc5e-9648-4e19-a300-1fbd616859b3" providerId="ADAL" clId="{23AFD53B-6D6F-472C-A89A-98D466AF542F}" dt="2022-01-05T15:25:00.916" v="4030" actId="1076"/>
          <ac:spMkLst>
            <pc:docMk/>
            <pc:sldMk cId="1794462612" sldId="295"/>
            <ac:spMk id="8" creationId="{A6C1FC1D-D458-46A2-824A-C1811A1315A0}"/>
          </ac:spMkLst>
        </pc:spChg>
        <pc:picChg chg="add mod modCrop">
          <ac:chgData name="Rachael Wright" userId="bc31bc5e-9648-4e19-a300-1fbd616859b3" providerId="ADAL" clId="{23AFD53B-6D6F-472C-A89A-98D466AF542F}" dt="2022-01-05T15:24:30.338" v="3986" actId="1076"/>
          <ac:picMkLst>
            <pc:docMk/>
            <pc:sldMk cId="1794462612" sldId="295"/>
            <ac:picMk id="4" creationId="{707A6898-8700-43B8-B649-1463BE891677}"/>
          </ac:picMkLst>
        </pc:picChg>
        <pc:picChg chg="del">
          <ac:chgData name="Rachael Wright" userId="bc31bc5e-9648-4e19-a300-1fbd616859b3" providerId="ADAL" clId="{23AFD53B-6D6F-472C-A89A-98D466AF542F}" dt="2022-01-05T15:24:53.744" v="4029" actId="478"/>
          <ac:picMkLst>
            <pc:docMk/>
            <pc:sldMk cId="1794462612" sldId="295"/>
            <ac:picMk id="5" creationId="{878718A2-3B6B-42C2-A517-F561B7D1F2E5}"/>
          </ac:picMkLst>
        </pc:picChg>
      </pc:sldChg>
      <pc:sldChg chg="addSp delSp modSp add mod">
        <pc:chgData name="Rachael Wright" userId="bc31bc5e-9648-4e19-a300-1fbd616859b3" providerId="ADAL" clId="{23AFD53B-6D6F-472C-A89A-98D466AF542F}" dt="2022-01-05T15:40:01.479" v="4339" actId="1076"/>
        <pc:sldMkLst>
          <pc:docMk/>
          <pc:sldMk cId="3522343280" sldId="296"/>
        </pc:sldMkLst>
        <pc:spChg chg="mod">
          <ac:chgData name="Rachael Wright" userId="bc31bc5e-9648-4e19-a300-1fbd616859b3" providerId="ADAL" clId="{23AFD53B-6D6F-472C-A89A-98D466AF542F}" dt="2022-01-05T15:22:44.110" v="3957" actId="6549"/>
          <ac:spMkLst>
            <pc:docMk/>
            <pc:sldMk cId="3522343280" sldId="296"/>
            <ac:spMk id="2" creationId="{BFF37DF7-E58F-47F5-98E1-79018C1D0B83}"/>
          </ac:spMkLst>
        </pc:spChg>
        <pc:spChg chg="mod ord">
          <ac:chgData name="Rachael Wright" userId="bc31bc5e-9648-4e19-a300-1fbd616859b3" providerId="ADAL" clId="{23AFD53B-6D6F-472C-A89A-98D466AF542F}" dt="2022-01-05T15:40:01.479" v="4339" actId="1076"/>
          <ac:spMkLst>
            <pc:docMk/>
            <pc:sldMk cId="3522343280" sldId="296"/>
            <ac:spMk id="8" creationId="{A6C1FC1D-D458-46A2-824A-C1811A1315A0}"/>
          </ac:spMkLst>
        </pc:spChg>
        <pc:picChg chg="add del mod">
          <ac:chgData name="Rachael Wright" userId="bc31bc5e-9648-4e19-a300-1fbd616859b3" providerId="ADAL" clId="{23AFD53B-6D6F-472C-A89A-98D466AF542F}" dt="2022-01-05T15:38:59.044" v="4287" actId="478"/>
          <ac:picMkLst>
            <pc:docMk/>
            <pc:sldMk cId="3522343280" sldId="296"/>
            <ac:picMk id="4" creationId="{C1CA6B10-68B8-41C8-A39D-B66B5212E261}"/>
          </ac:picMkLst>
        </pc:picChg>
        <pc:picChg chg="del">
          <ac:chgData name="Rachael Wright" userId="bc31bc5e-9648-4e19-a300-1fbd616859b3" providerId="ADAL" clId="{23AFD53B-6D6F-472C-A89A-98D466AF542F}" dt="2022-01-05T15:38:55.171" v="4283" actId="478"/>
          <ac:picMkLst>
            <pc:docMk/>
            <pc:sldMk cId="3522343280" sldId="296"/>
            <ac:picMk id="5" creationId="{878718A2-3B6B-42C2-A517-F561B7D1F2E5}"/>
          </ac:picMkLst>
        </pc:picChg>
        <pc:picChg chg="add mod modCrop">
          <ac:chgData name="Rachael Wright" userId="bc31bc5e-9648-4e19-a300-1fbd616859b3" providerId="ADAL" clId="{23AFD53B-6D6F-472C-A89A-98D466AF542F}" dt="2022-01-05T15:39:39.658" v="4293" actId="1076"/>
          <ac:picMkLst>
            <pc:docMk/>
            <pc:sldMk cId="3522343280" sldId="296"/>
            <ac:picMk id="6" creationId="{DE2CABAB-26E6-4D07-AE0D-789BB9C716A4}"/>
          </ac:picMkLst>
        </pc:picChg>
      </pc:sldChg>
      <pc:sldChg chg="addSp delSp modSp add mod modNotesTx">
        <pc:chgData name="Rachael Wright" userId="bc31bc5e-9648-4e19-a300-1fbd616859b3" providerId="ADAL" clId="{23AFD53B-6D6F-472C-A89A-98D466AF542F}" dt="2022-01-05T15:48:52.250" v="4481" actId="313"/>
        <pc:sldMkLst>
          <pc:docMk/>
          <pc:sldMk cId="3728819982" sldId="297"/>
        </pc:sldMkLst>
        <pc:spChg chg="mod">
          <ac:chgData name="Rachael Wright" userId="bc31bc5e-9648-4e19-a300-1fbd616859b3" providerId="ADAL" clId="{23AFD53B-6D6F-472C-A89A-98D466AF542F}" dt="2022-01-05T15:22:58.349" v="3978" actId="6549"/>
          <ac:spMkLst>
            <pc:docMk/>
            <pc:sldMk cId="3728819982" sldId="297"/>
            <ac:spMk id="2" creationId="{BFF37DF7-E58F-47F5-98E1-79018C1D0B83}"/>
          </ac:spMkLst>
        </pc:spChg>
        <pc:spChg chg="del">
          <ac:chgData name="Rachael Wright" userId="bc31bc5e-9648-4e19-a300-1fbd616859b3" providerId="ADAL" clId="{23AFD53B-6D6F-472C-A89A-98D466AF542F}" dt="2022-01-05T15:41:43.961" v="4347" actId="478"/>
          <ac:spMkLst>
            <pc:docMk/>
            <pc:sldMk cId="3728819982" sldId="297"/>
            <ac:spMk id="8" creationId="{A6C1FC1D-D458-46A2-824A-C1811A1315A0}"/>
          </ac:spMkLst>
        </pc:spChg>
        <pc:spChg chg="add mod">
          <ac:chgData name="Rachael Wright" userId="bc31bc5e-9648-4e19-a300-1fbd616859b3" providerId="ADAL" clId="{23AFD53B-6D6F-472C-A89A-98D466AF542F}" dt="2022-01-05T15:41:54.394" v="4349" actId="1076"/>
          <ac:spMkLst>
            <pc:docMk/>
            <pc:sldMk cId="3728819982" sldId="297"/>
            <ac:spMk id="9" creationId="{423CB952-8829-49B3-AE4F-A888042C0D4F}"/>
          </ac:spMkLst>
        </pc:spChg>
        <pc:picChg chg="add mod modCrop">
          <ac:chgData name="Rachael Wright" userId="bc31bc5e-9648-4e19-a300-1fbd616859b3" providerId="ADAL" clId="{23AFD53B-6D6F-472C-A89A-98D466AF542F}" dt="2022-01-05T15:41:39.153" v="4345" actId="1076"/>
          <ac:picMkLst>
            <pc:docMk/>
            <pc:sldMk cId="3728819982" sldId="297"/>
            <ac:picMk id="3" creationId="{DC8792EA-0880-4AFE-91CF-7621D2BAA463}"/>
          </ac:picMkLst>
        </pc:picChg>
        <pc:picChg chg="del">
          <ac:chgData name="Rachael Wright" userId="bc31bc5e-9648-4e19-a300-1fbd616859b3" providerId="ADAL" clId="{23AFD53B-6D6F-472C-A89A-98D466AF542F}" dt="2022-01-05T15:41:41.009" v="4346" actId="478"/>
          <ac:picMkLst>
            <pc:docMk/>
            <pc:sldMk cId="3728819982" sldId="297"/>
            <ac:picMk id="5" creationId="{878718A2-3B6B-42C2-A517-F561B7D1F2E5}"/>
          </ac:picMkLst>
        </pc:picChg>
      </pc:sldChg>
      <pc:sldChg chg="addSp delSp modSp add mod modNotesTx">
        <pc:chgData name="Rachael Wright" userId="bc31bc5e-9648-4e19-a300-1fbd616859b3" providerId="ADAL" clId="{23AFD53B-6D6F-472C-A89A-98D466AF542F}" dt="2022-01-05T15:55:57.930" v="4681" actId="113"/>
        <pc:sldMkLst>
          <pc:docMk/>
          <pc:sldMk cId="827301047" sldId="298"/>
        </pc:sldMkLst>
        <pc:spChg chg="mod">
          <ac:chgData name="Rachael Wright" userId="bc31bc5e-9648-4e19-a300-1fbd616859b3" providerId="ADAL" clId="{23AFD53B-6D6F-472C-A89A-98D466AF542F}" dt="2022-01-05T15:50:10.413" v="4499" actId="6549"/>
          <ac:spMkLst>
            <pc:docMk/>
            <pc:sldMk cId="827301047" sldId="298"/>
            <ac:spMk id="2" creationId="{BFF37DF7-E58F-47F5-98E1-79018C1D0B83}"/>
          </ac:spMkLst>
        </pc:spChg>
        <pc:spChg chg="add del">
          <ac:chgData name="Rachael Wright" userId="bc31bc5e-9648-4e19-a300-1fbd616859b3" providerId="ADAL" clId="{23AFD53B-6D6F-472C-A89A-98D466AF542F}" dt="2022-01-05T15:50:16.371" v="4502" actId="478"/>
          <ac:spMkLst>
            <pc:docMk/>
            <pc:sldMk cId="827301047" sldId="298"/>
            <ac:spMk id="8" creationId="{AC003ADC-6D2C-4AC1-9101-CD9E6069F66A}"/>
          </ac:spMkLst>
        </pc:spChg>
        <pc:spChg chg="mod">
          <ac:chgData name="Rachael Wright" userId="bc31bc5e-9648-4e19-a300-1fbd616859b3" providerId="ADAL" clId="{23AFD53B-6D6F-472C-A89A-98D466AF542F}" dt="2022-01-05T15:50:52.241" v="4510" actId="1076"/>
          <ac:spMkLst>
            <pc:docMk/>
            <pc:sldMk cId="827301047" sldId="298"/>
            <ac:spMk id="9" creationId="{423CB952-8829-49B3-AE4F-A888042C0D4F}"/>
          </ac:spMkLst>
        </pc:spChg>
        <pc:picChg chg="del">
          <ac:chgData name="Rachael Wright" userId="bc31bc5e-9648-4e19-a300-1fbd616859b3" providerId="ADAL" clId="{23AFD53B-6D6F-472C-A89A-98D466AF542F}" dt="2022-01-05T15:50:13.755" v="4500" actId="478"/>
          <ac:picMkLst>
            <pc:docMk/>
            <pc:sldMk cId="827301047" sldId="298"/>
            <ac:picMk id="3" creationId="{DC8792EA-0880-4AFE-91CF-7621D2BAA463}"/>
          </ac:picMkLst>
        </pc:picChg>
        <pc:picChg chg="add mod ord modCrop">
          <ac:chgData name="Rachael Wright" userId="bc31bc5e-9648-4e19-a300-1fbd616859b3" providerId="ADAL" clId="{23AFD53B-6D6F-472C-A89A-98D466AF542F}" dt="2022-01-05T15:50:49.104" v="4509" actId="1076"/>
          <ac:picMkLst>
            <pc:docMk/>
            <pc:sldMk cId="827301047" sldId="298"/>
            <ac:picMk id="5" creationId="{D2D7E81E-27FC-409E-A0FC-A11AA73D4CA5}"/>
          </ac:picMkLst>
        </pc:picChg>
      </pc:sldChg>
    </pc:docChg>
  </pc:docChgLst>
  <pc:docChgLst>
    <pc:chgData name="Rachael Wright" userId="bc31bc5e-9648-4e19-a300-1fbd616859b3" providerId="ADAL" clId="{AF56E9E5-5B6D-47A2-B5A1-8131A944F79A}"/>
    <pc:docChg chg="undo custSel addSld delSld modSld sldOrd">
      <pc:chgData name="Rachael Wright" userId="bc31bc5e-9648-4e19-a300-1fbd616859b3" providerId="ADAL" clId="{AF56E9E5-5B6D-47A2-B5A1-8131A944F79A}" dt="2022-01-15T13:02:17.508" v="1085" actId="20577"/>
      <pc:docMkLst>
        <pc:docMk/>
      </pc:docMkLst>
      <pc:sldChg chg="modNotesTx">
        <pc:chgData name="Rachael Wright" userId="bc31bc5e-9648-4e19-a300-1fbd616859b3" providerId="ADAL" clId="{AF56E9E5-5B6D-47A2-B5A1-8131A944F79A}" dt="2022-01-12T19:16:48.587" v="1074" actId="6549"/>
        <pc:sldMkLst>
          <pc:docMk/>
          <pc:sldMk cId="164734677" sldId="256"/>
        </pc:sldMkLst>
      </pc:sldChg>
      <pc:sldChg chg="modSp mod">
        <pc:chgData name="Rachael Wright" userId="bc31bc5e-9648-4e19-a300-1fbd616859b3" providerId="ADAL" clId="{AF56E9E5-5B6D-47A2-B5A1-8131A944F79A}" dt="2022-01-06T15:18:36.068" v="928" actId="1076"/>
        <pc:sldMkLst>
          <pc:docMk/>
          <pc:sldMk cId="1418583684" sldId="258"/>
        </pc:sldMkLst>
        <pc:spChg chg="mod">
          <ac:chgData name="Rachael Wright" userId="bc31bc5e-9648-4e19-a300-1fbd616859b3" providerId="ADAL" clId="{AF56E9E5-5B6D-47A2-B5A1-8131A944F79A}" dt="2022-01-06T15:18:36.068" v="928" actId="1076"/>
          <ac:spMkLst>
            <pc:docMk/>
            <pc:sldMk cId="1418583684" sldId="258"/>
            <ac:spMk id="3" creationId="{BE8B142B-AFD0-46F4-89F9-E1D975F61D99}"/>
          </ac:spMkLst>
        </pc:spChg>
      </pc:sldChg>
      <pc:sldChg chg="modNotesTx">
        <pc:chgData name="Rachael Wright" userId="bc31bc5e-9648-4e19-a300-1fbd616859b3" providerId="ADAL" clId="{AF56E9E5-5B6D-47A2-B5A1-8131A944F79A}" dt="2022-01-06T15:21:04.686" v="951"/>
        <pc:sldMkLst>
          <pc:docMk/>
          <pc:sldMk cId="1695579599" sldId="260"/>
        </pc:sldMkLst>
      </pc:sldChg>
      <pc:sldChg chg="addSp delSp modSp mod">
        <pc:chgData name="Rachael Wright" userId="bc31bc5e-9648-4e19-a300-1fbd616859b3" providerId="ADAL" clId="{AF56E9E5-5B6D-47A2-B5A1-8131A944F79A}" dt="2022-01-06T11:49:01.459" v="429"/>
        <pc:sldMkLst>
          <pc:docMk/>
          <pc:sldMk cId="235473987" sldId="261"/>
        </pc:sldMkLst>
        <pc:spChg chg="del">
          <ac:chgData name="Rachael Wright" userId="bc31bc5e-9648-4e19-a300-1fbd616859b3" providerId="ADAL" clId="{AF56E9E5-5B6D-47A2-B5A1-8131A944F79A}" dt="2022-01-06T11:48:53.925" v="427" actId="478"/>
          <ac:spMkLst>
            <pc:docMk/>
            <pc:sldMk cId="235473987" sldId="261"/>
            <ac:spMk id="2" creationId="{BFF37DF7-E58F-47F5-98E1-79018C1D0B83}"/>
          </ac:spMkLst>
        </pc:spChg>
        <pc:spChg chg="add del mod">
          <ac:chgData name="Rachael Wright" userId="bc31bc5e-9648-4e19-a300-1fbd616859b3" providerId="ADAL" clId="{AF56E9E5-5B6D-47A2-B5A1-8131A944F79A}" dt="2022-01-06T11:48:56.494" v="428" actId="478"/>
          <ac:spMkLst>
            <pc:docMk/>
            <pc:sldMk cId="235473987" sldId="261"/>
            <ac:spMk id="4" creationId="{3B8DC337-CFAC-402C-A79D-67B6673B3E88}"/>
          </ac:spMkLst>
        </pc:spChg>
        <pc:picChg chg="add mod">
          <ac:chgData name="Rachael Wright" userId="bc31bc5e-9648-4e19-a300-1fbd616859b3" providerId="ADAL" clId="{AF56E9E5-5B6D-47A2-B5A1-8131A944F79A}" dt="2022-01-06T11:49:01.459" v="429"/>
          <ac:picMkLst>
            <pc:docMk/>
            <pc:sldMk cId="235473987" sldId="261"/>
            <ac:picMk id="6" creationId="{86DED939-0987-4F7F-AB97-C9693555B1FA}"/>
          </ac:picMkLst>
        </pc:picChg>
      </pc:sldChg>
      <pc:sldChg chg="modNotesTx">
        <pc:chgData name="Rachael Wright" userId="bc31bc5e-9648-4e19-a300-1fbd616859b3" providerId="ADAL" clId="{AF56E9E5-5B6D-47A2-B5A1-8131A944F79A}" dt="2022-01-06T15:28:26.078" v="1036"/>
        <pc:sldMkLst>
          <pc:docMk/>
          <pc:sldMk cId="1598289035" sldId="263"/>
        </pc:sldMkLst>
      </pc:sldChg>
      <pc:sldChg chg="addSp delSp modSp mod ord">
        <pc:chgData name="Rachael Wright" userId="bc31bc5e-9648-4e19-a300-1fbd616859b3" providerId="ADAL" clId="{AF56E9E5-5B6D-47A2-B5A1-8131A944F79A}" dt="2022-01-06T10:51:07.199" v="219" actId="20577"/>
        <pc:sldMkLst>
          <pc:docMk/>
          <pc:sldMk cId="2177316289" sldId="264"/>
        </pc:sldMkLst>
        <pc:spChg chg="mod">
          <ac:chgData name="Rachael Wright" userId="bc31bc5e-9648-4e19-a300-1fbd616859b3" providerId="ADAL" clId="{AF56E9E5-5B6D-47A2-B5A1-8131A944F79A}" dt="2022-01-06T10:51:07.199" v="219" actId="20577"/>
          <ac:spMkLst>
            <pc:docMk/>
            <pc:sldMk cId="2177316289" sldId="264"/>
            <ac:spMk id="2" creationId="{3957D25A-9312-4CC8-97D2-89AA70D4B3CD}"/>
          </ac:spMkLst>
        </pc:spChg>
        <pc:spChg chg="mod">
          <ac:chgData name="Rachael Wright" userId="bc31bc5e-9648-4e19-a300-1fbd616859b3" providerId="ADAL" clId="{AF56E9E5-5B6D-47A2-B5A1-8131A944F79A}" dt="2022-01-06T10:48:58.373" v="169" actId="14100"/>
          <ac:spMkLst>
            <pc:docMk/>
            <pc:sldMk cId="2177316289" sldId="264"/>
            <ac:spMk id="4" creationId="{7BB897B0-53FC-4512-9FCE-6ACDD1AAFDE3}"/>
          </ac:spMkLst>
        </pc:spChg>
        <pc:spChg chg="add mod">
          <ac:chgData name="Rachael Wright" userId="bc31bc5e-9648-4e19-a300-1fbd616859b3" providerId="ADAL" clId="{AF56E9E5-5B6D-47A2-B5A1-8131A944F79A}" dt="2022-01-06T10:50:58.023" v="207"/>
          <ac:spMkLst>
            <pc:docMk/>
            <pc:sldMk cId="2177316289" sldId="264"/>
            <ac:spMk id="6" creationId="{129382D0-E600-46BD-B959-1E0752BB440D}"/>
          </ac:spMkLst>
        </pc:spChg>
        <pc:picChg chg="mod">
          <ac:chgData name="Rachael Wright" userId="bc31bc5e-9648-4e19-a300-1fbd616859b3" providerId="ADAL" clId="{AF56E9E5-5B6D-47A2-B5A1-8131A944F79A}" dt="2022-01-06T10:46:14.662" v="135" actId="14100"/>
          <ac:picMkLst>
            <pc:docMk/>
            <pc:sldMk cId="2177316289" sldId="264"/>
            <ac:picMk id="3" creationId="{32F56A0A-7B80-41F0-AE29-05E856064E9B}"/>
          </ac:picMkLst>
        </pc:picChg>
        <pc:picChg chg="add del mod modCrop">
          <ac:chgData name="Rachael Wright" userId="bc31bc5e-9648-4e19-a300-1fbd616859b3" providerId="ADAL" clId="{AF56E9E5-5B6D-47A2-B5A1-8131A944F79A}" dt="2022-01-06T10:50:59.909" v="209" actId="478"/>
          <ac:picMkLst>
            <pc:docMk/>
            <pc:sldMk cId="2177316289" sldId="264"/>
            <ac:picMk id="5" creationId="{3DC7670C-955D-4958-B153-AFA3927DB14F}"/>
          </ac:picMkLst>
        </pc:picChg>
        <pc:picChg chg="add del mod modCrop">
          <ac:chgData name="Rachael Wright" userId="bc31bc5e-9648-4e19-a300-1fbd616859b3" providerId="ADAL" clId="{AF56E9E5-5B6D-47A2-B5A1-8131A944F79A}" dt="2022-01-06T10:51:05.032" v="214"/>
          <ac:picMkLst>
            <pc:docMk/>
            <pc:sldMk cId="2177316289" sldId="264"/>
            <ac:picMk id="7" creationId="{309D33A8-E4E7-4E7C-BEE6-4888B251882F}"/>
          </ac:picMkLst>
        </pc:picChg>
      </pc:sldChg>
      <pc:sldChg chg="modSp mod ord modNotesTx">
        <pc:chgData name="Rachael Wright" userId="bc31bc5e-9648-4e19-a300-1fbd616859b3" providerId="ADAL" clId="{AF56E9E5-5B6D-47A2-B5A1-8131A944F79A}" dt="2022-01-06T15:21:29.888" v="952"/>
        <pc:sldMkLst>
          <pc:docMk/>
          <pc:sldMk cId="477309242" sldId="272"/>
        </pc:sldMkLst>
        <pc:spChg chg="mod">
          <ac:chgData name="Rachael Wright" userId="bc31bc5e-9648-4e19-a300-1fbd616859b3" providerId="ADAL" clId="{AF56E9E5-5B6D-47A2-B5A1-8131A944F79A}" dt="2022-01-06T12:02:06.282" v="466" actId="20577"/>
          <ac:spMkLst>
            <pc:docMk/>
            <pc:sldMk cId="477309242" sldId="272"/>
            <ac:spMk id="3" creationId="{BFA1B485-CBA7-4D3E-9C22-84ECD929DA31}"/>
          </ac:spMkLst>
        </pc:spChg>
      </pc:sldChg>
      <pc:sldChg chg="del">
        <pc:chgData name="Rachael Wright" userId="bc31bc5e-9648-4e19-a300-1fbd616859b3" providerId="ADAL" clId="{AF56E9E5-5B6D-47A2-B5A1-8131A944F79A}" dt="2022-01-06T12:08:47.875" v="630" actId="47"/>
        <pc:sldMkLst>
          <pc:docMk/>
          <pc:sldMk cId="3874837129" sldId="278"/>
        </pc:sldMkLst>
      </pc:sldChg>
      <pc:sldChg chg="del">
        <pc:chgData name="Rachael Wright" userId="bc31bc5e-9648-4e19-a300-1fbd616859b3" providerId="ADAL" clId="{AF56E9E5-5B6D-47A2-B5A1-8131A944F79A}" dt="2022-01-06T12:08:49.050" v="631" actId="47"/>
        <pc:sldMkLst>
          <pc:docMk/>
          <pc:sldMk cId="3044781864" sldId="285"/>
        </pc:sldMkLst>
      </pc:sldChg>
      <pc:sldChg chg="modSp mod modNotesTx">
        <pc:chgData name="Rachael Wright" userId="bc31bc5e-9648-4e19-a300-1fbd616859b3" providerId="ADAL" clId="{AF56E9E5-5B6D-47A2-B5A1-8131A944F79A}" dt="2022-01-15T13:02:17.508" v="1085" actId="20577"/>
        <pc:sldMkLst>
          <pc:docMk/>
          <pc:sldMk cId="2471391127" sldId="292"/>
        </pc:sldMkLst>
        <pc:spChg chg="mod">
          <ac:chgData name="Rachael Wright" userId="bc31bc5e-9648-4e19-a300-1fbd616859b3" providerId="ADAL" clId="{AF56E9E5-5B6D-47A2-B5A1-8131A944F79A}" dt="2022-01-06T15:18:23.684" v="924" actId="1076"/>
          <ac:spMkLst>
            <pc:docMk/>
            <pc:sldMk cId="2471391127" sldId="292"/>
            <ac:spMk id="3" creationId="{BE8B142B-AFD0-46F4-89F9-E1D975F61D99}"/>
          </ac:spMkLst>
        </pc:spChg>
      </pc:sldChg>
      <pc:sldChg chg="addSp delSp modSp add mod modNotesTx">
        <pc:chgData name="Rachael Wright" userId="bc31bc5e-9648-4e19-a300-1fbd616859b3" providerId="ADAL" clId="{AF56E9E5-5B6D-47A2-B5A1-8131A944F79A}" dt="2022-01-06T15:21:41.787" v="953"/>
        <pc:sldMkLst>
          <pc:docMk/>
          <pc:sldMk cId="3847224159" sldId="293"/>
        </pc:sldMkLst>
        <pc:spChg chg="mod">
          <ac:chgData name="Rachael Wright" userId="bc31bc5e-9648-4e19-a300-1fbd616859b3" providerId="ADAL" clId="{AF56E9E5-5B6D-47A2-B5A1-8131A944F79A}" dt="2022-01-06T10:44:26.917" v="84" actId="1076"/>
          <ac:spMkLst>
            <pc:docMk/>
            <pc:sldMk cId="3847224159" sldId="293"/>
            <ac:spMk id="5" creationId="{00000000-0000-0000-0000-000000000000}"/>
          </ac:spMkLst>
        </pc:spChg>
        <pc:spChg chg="del">
          <ac:chgData name="Rachael Wright" userId="bc31bc5e-9648-4e19-a300-1fbd616859b3" providerId="ADAL" clId="{AF56E9E5-5B6D-47A2-B5A1-8131A944F79A}" dt="2022-01-06T10:43:11.312" v="34" actId="478"/>
          <ac:spMkLst>
            <pc:docMk/>
            <pc:sldMk cId="3847224159" sldId="293"/>
            <ac:spMk id="14" creationId="{18D635A8-C46D-454B-9743-E5072FDEDC92}"/>
          </ac:spMkLst>
        </pc:spChg>
        <pc:picChg chg="add del mod">
          <ac:chgData name="Rachael Wright" userId="bc31bc5e-9648-4e19-a300-1fbd616859b3" providerId="ADAL" clId="{AF56E9E5-5B6D-47A2-B5A1-8131A944F79A}" dt="2022-01-06T10:44:03.152" v="78" actId="478"/>
          <ac:picMkLst>
            <pc:docMk/>
            <pc:sldMk cId="3847224159" sldId="293"/>
            <ac:picMk id="7" creationId="{5DEE1B04-04BB-416D-88A7-A3DED143ACD7}"/>
          </ac:picMkLst>
        </pc:picChg>
        <pc:picChg chg="add mod">
          <ac:chgData name="Rachael Wright" userId="bc31bc5e-9648-4e19-a300-1fbd616859b3" providerId="ADAL" clId="{AF56E9E5-5B6D-47A2-B5A1-8131A944F79A}" dt="2022-01-06T10:44:24.733" v="83" actId="1076"/>
          <ac:picMkLst>
            <pc:docMk/>
            <pc:sldMk cId="3847224159" sldId="293"/>
            <ac:picMk id="8" creationId="{BF37078B-E641-47D7-A28F-01834FA0394F}"/>
          </ac:picMkLst>
        </pc:picChg>
        <pc:picChg chg="del">
          <ac:chgData name="Rachael Wright" userId="bc31bc5e-9648-4e19-a300-1fbd616859b3" providerId="ADAL" clId="{AF56E9E5-5B6D-47A2-B5A1-8131A944F79A}" dt="2022-01-06T10:43:07.343" v="33" actId="478"/>
          <ac:picMkLst>
            <pc:docMk/>
            <pc:sldMk cId="3847224159" sldId="293"/>
            <ac:picMk id="9" creationId="{A8AF7224-ED5C-496A-A129-C06F2FE48D86}"/>
          </ac:picMkLst>
        </pc:picChg>
      </pc:sldChg>
      <pc:sldChg chg="add del">
        <pc:chgData name="Rachael Wright" userId="bc31bc5e-9648-4e19-a300-1fbd616859b3" providerId="ADAL" clId="{AF56E9E5-5B6D-47A2-B5A1-8131A944F79A}" dt="2022-01-06T10:49:28.614" v="174" actId="47"/>
        <pc:sldMkLst>
          <pc:docMk/>
          <pc:sldMk cId="1852193151" sldId="294"/>
        </pc:sldMkLst>
      </pc:sldChg>
      <pc:sldChg chg="addSp delSp modSp add mod">
        <pc:chgData name="Rachael Wright" userId="bc31bc5e-9648-4e19-a300-1fbd616859b3" providerId="ADAL" clId="{AF56E9E5-5B6D-47A2-B5A1-8131A944F79A}" dt="2022-01-06T15:19:04.856" v="944" actId="6549"/>
        <pc:sldMkLst>
          <pc:docMk/>
          <pc:sldMk cId="3186873285" sldId="294"/>
        </pc:sldMkLst>
        <pc:spChg chg="mod">
          <ac:chgData name="Rachael Wright" userId="bc31bc5e-9648-4e19-a300-1fbd616859b3" providerId="ADAL" clId="{AF56E9E5-5B6D-47A2-B5A1-8131A944F79A}" dt="2022-01-06T10:51:18.296" v="232" actId="6549"/>
          <ac:spMkLst>
            <pc:docMk/>
            <pc:sldMk cId="3186873285" sldId="294"/>
            <ac:spMk id="2" creationId="{3957D25A-9312-4CC8-97D2-89AA70D4B3CD}"/>
          </ac:spMkLst>
        </pc:spChg>
        <pc:spChg chg="mod">
          <ac:chgData name="Rachael Wright" userId="bc31bc5e-9648-4e19-a300-1fbd616859b3" providerId="ADAL" clId="{AF56E9E5-5B6D-47A2-B5A1-8131A944F79A}" dt="2022-01-06T15:19:04.856" v="944" actId="6549"/>
          <ac:spMkLst>
            <pc:docMk/>
            <pc:sldMk cId="3186873285" sldId="294"/>
            <ac:spMk id="6" creationId="{129382D0-E600-46BD-B959-1E0752BB440D}"/>
          </ac:spMkLst>
        </pc:spChg>
        <pc:picChg chg="del">
          <ac:chgData name="Rachael Wright" userId="bc31bc5e-9648-4e19-a300-1fbd616859b3" providerId="ADAL" clId="{AF56E9E5-5B6D-47A2-B5A1-8131A944F79A}" dt="2022-01-06T10:52:08.135" v="246" actId="478"/>
          <ac:picMkLst>
            <pc:docMk/>
            <pc:sldMk cId="3186873285" sldId="294"/>
            <ac:picMk id="5" creationId="{3DC7670C-955D-4958-B153-AFA3927DB14F}"/>
          </ac:picMkLst>
        </pc:picChg>
        <pc:picChg chg="add mod modCrop">
          <ac:chgData name="Rachael Wright" userId="bc31bc5e-9648-4e19-a300-1fbd616859b3" providerId="ADAL" clId="{AF56E9E5-5B6D-47A2-B5A1-8131A944F79A}" dt="2022-01-06T10:52:10.613" v="247" actId="1076"/>
          <ac:picMkLst>
            <pc:docMk/>
            <pc:sldMk cId="3186873285" sldId="294"/>
            <ac:picMk id="7" creationId="{BFA30947-DD26-48B2-821F-44A89EC558FA}"/>
          </ac:picMkLst>
        </pc:picChg>
      </pc:sldChg>
      <pc:sldChg chg="addSp delSp modSp add mod">
        <pc:chgData name="Rachael Wright" userId="bc31bc5e-9648-4e19-a300-1fbd616859b3" providerId="ADAL" clId="{AF56E9E5-5B6D-47A2-B5A1-8131A944F79A}" dt="2022-01-06T10:53:21.881" v="269" actId="1076"/>
        <pc:sldMkLst>
          <pc:docMk/>
          <pc:sldMk cId="1203043732" sldId="295"/>
        </pc:sldMkLst>
        <pc:spChg chg="mod">
          <ac:chgData name="Rachael Wright" userId="bc31bc5e-9648-4e19-a300-1fbd616859b3" providerId="ADAL" clId="{AF56E9E5-5B6D-47A2-B5A1-8131A944F79A}" dt="2022-01-06T10:52:29.570" v="256" actId="6549"/>
          <ac:spMkLst>
            <pc:docMk/>
            <pc:sldMk cId="1203043732" sldId="295"/>
            <ac:spMk id="2" creationId="{3957D25A-9312-4CC8-97D2-89AA70D4B3CD}"/>
          </ac:spMkLst>
        </pc:spChg>
        <pc:spChg chg="mod">
          <ac:chgData name="Rachael Wright" userId="bc31bc5e-9648-4e19-a300-1fbd616859b3" providerId="ADAL" clId="{AF56E9E5-5B6D-47A2-B5A1-8131A944F79A}" dt="2022-01-06T10:53:21.881" v="269" actId="1076"/>
          <ac:spMkLst>
            <pc:docMk/>
            <pc:sldMk cId="1203043732" sldId="295"/>
            <ac:spMk id="6" creationId="{129382D0-E600-46BD-B959-1E0752BB440D}"/>
          </ac:spMkLst>
        </pc:spChg>
        <pc:picChg chg="del">
          <ac:chgData name="Rachael Wright" userId="bc31bc5e-9648-4e19-a300-1fbd616859b3" providerId="ADAL" clId="{AF56E9E5-5B6D-47A2-B5A1-8131A944F79A}" dt="2022-01-06T10:52:57.740" v="262" actId="478"/>
          <ac:picMkLst>
            <pc:docMk/>
            <pc:sldMk cId="1203043732" sldId="295"/>
            <ac:picMk id="7" creationId="{BFA30947-DD26-48B2-821F-44A89EC558FA}"/>
          </ac:picMkLst>
        </pc:picChg>
        <pc:picChg chg="add mod modCrop">
          <ac:chgData name="Rachael Wright" userId="bc31bc5e-9648-4e19-a300-1fbd616859b3" providerId="ADAL" clId="{AF56E9E5-5B6D-47A2-B5A1-8131A944F79A}" dt="2022-01-06T10:53:00.389" v="263" actId="1076"/>
          <ac:picMkLst>
            <pc:docMk/>
            <pc:sldMk cId="1203043732" sldId="295"/>
            <ac:picMk id="8" creationId="{BB936A89-4E95-483A-8BB3-C3BC6D0F733C}"/>
          </ac:picMkLst>
        </pc:picChg>
      </pc:sldChg>
      <pc:sldChg chg="addSp delSp modSp add mod">
        <pc:chgData name="Rachael Wright" userId="bc31bc5e-9648-4e19-a300-1fbd616859b3" providerId="ADAL" clId="{AF56E9E5-5B6D-47A2-B5A1-8131A944F79A}" dt="2022-01-06T15:20:17.463" v="950" actId="20577"/>
        <pc:sldMkLst>
          <pc:docMk/>
          <pc:sldMk cId="1773365796" sldId="296"/>
        </pc:sldMkLst>
        <pc:spChg chg="mod">
          <ac:chgData name="Rachael Wright" userId="bc31bc5e-9648-4e19-a300-1fbd616859b3" providerId="ADAL" clId="{AF56E9E5-5B6D-47A2-B5A1-8131A944F79A}" dt="2022-01-06T11:44:10.782" v="282" actId="20577"/>
          <ac:spMkLst>
            <pc:docMk/>
            <pc:sldMk cId="1773365796" sldId="296"/>
            <ac:spMk id="2" creationId="{3957D25A-9312-4CC8-97D2-89AA70D4B3CD}"/>
          </ac:spMkLst>
        </pc:spChg>
        <pc:spChg chg="mod">
          <ac:chgData name="Rachael Wright" userId="bc31bc5e-9648-4e19-a300-1fbd616859b3" providerId="ADAL" clId="{AF56E9E5-5B6D-47A2-B5A1-8131A944F79A}" dt="2022-01-06T15:20:17.463" v="950" actId="20577"/>
          <ac:spMkLst>
            <pc:docMk/>
            <pc:sldMk cId="1773365796" sldId="296"/>
            <ac:spMk id="6" creationId="{129382D0-E600-46BD-B959-1E0752BB440D}"/>
          </ac:spMkLst>
        </pc:spChg>
        <pc:picChg chg="add mod modCrop">
          <ac:chgData name="Rachael Wright" userId="bc31bc5e-9648-4e19-a300-1fbd616859b3" providerId="ADAL" clId="{AF56E9E5-5B6D-47A2-B5A1-8131A944F79A}" dt="2022-01-06T11:44:48.651" v="289" actId="1076"/>
          <ac:picMkLst>
            <pc:docMk/>
            <pc:sldMk cId="1773365796" sldId="296"/>
            <ac:picMk id="7" creationId="{8F506D13-EA25-4AE1-AC8B-F730D4268F83}"/>
          </ac:picMkLst>
        </pc:picChg>
        <pc:picChg chg="del">
          <ac:chgData name="Rachael Wright" userId="bc31bc5e-9648-4e19-a300-1fbd616859b3" providerId="ADAL" clId="{AF56E9E5-5B6D-47A2-B5A1-8131A944F79A}" dt="2022-01-06T11:44:45.478" v="288" actId="478"/>
          <ac:picMkLst>
            <pc:docMk/>
            <pc:sldMk cId="1773365796" sldId="296"/>
            <ac:picMk id="8" creationId="{BB936A89-4E95-483A-8BB3-C3BC6D0F733C}"/>
          </ac:picMkLst>
        </pc:picChg>
      </pc:sldChg>
      <pc:sldChg chg="addSp modSp add mod">
        <pc:chgData name="Rachael Wright" userId="bc31bc5e-9648-4e19-a300-1fbd616859b3" providerId="ADAL" clId="{AF56E9E5-5B6D-47A2-B5A1-8131A944F79A}" dt="2022-01-06T11:46:35.868" v="334" actId="1076"/>
        <pc:sldMkLst>
          <pc:docMk/>
          <pc:sldMk cId="2246254522" sldId="297"/>
        </pc:sldMkLst>
        <pc:spChg chg="mod">
          <ac:chgData name="Rachael Wright" userId="bc31bc5e-9648-4e19-a300-1fbd616859b3" providerId="ADAL" clId="{AF56E9E5-5B6D-47A2-B5A1-8131A944F79A}" dt="2022-01-06T11:45:43.931" v="321" actId="6549"/>
          <ac:spMkLst>
            <pc:docMk/>
            <pc:sldMk cId="2246254522" sldId="297"/>
            <ac:spMk id="2" creationId="{3957D25A-9312-4CC8-97D2-89AA70D4B3CD}"/>
          </ac:spMkLst>
        </pc:spChg>
        <pc:spChg chg="mod">
          <ac:chgData name="Rachael Wright" userId="bc31bc5e-9648-4e19-a300-1fbd616859b3" providerId="ADAL" clId="{AF56E9E5-5B6D-47A2-B5A1-8131A944F79A}" dt="2022-01-06T11:46:35.868" v="334" actId="1076"/>
          <ac:spMkLst>
            <pc:docMk/>
            <pc:sldMk cId="2246254522" sldId="297"/>
            <ac:spMk id="6" creationId="{129382D0-E600-46BD-B959-1E0752BB440D}"/>
          </ac:spMkLst>
        </pc:spChg>
        <pc:picChg chg="add mod modCrop">
          <ac:chgData name="Rachael Wright" userId="bc31bc5e-9648-4e19-a300-1fbd616859b3" providerId="ADAL" clId="{AF56E9E5-5B6D-47A2-B5A1-8131A944F79A}" dt="2022-01-06T11:46:10.780" v="326" actId="732"/>
          <ac:picMkLst>
            <pc:docMk/>
            <pc:sldMk cId="2246254522" sldId="297"/>
            <ac:picMk id="8" creationId="{05EFB46B-3351-4108-9974-9947C4880445}"/>
          </ac:picMkLst>
        </pc:picChg>
      </pc:sldChg>
      <pc:sldChg chg="delSp modSp add del mod ord modNotesTx">
        <pc:chgData name="Rachael Wright" userId="bc31bc5e-9648-4e19-a300-1fbd616859b3" providerId="ADAL" clId="{AF56E9E5-5B6D-47A2-B5A1-8131A944F79A}" dt="2022-01-06T12:06:18.091" v="532" actId="47"/>
        <pc:sldMkLst>
          <pc:docMk/>
          <pc:sldMk cId="3588939069" sldId="298"/>
        </pc:sldMkLst>
        <pc:spChg chg="mod">
          <ac:chgData name="Rachael Wright" userId="bc31bc5e-9648-4e19-a300-1fbd616859b3" providerId="ADAL" clId="{AF56E9E5-5B6D-47A2-B5A1-8131A944F79A}" dt="2022-01-06T11:47:33.267" v="367" actId="1076"/>
          <ac:spMkLst>
            <pc:docMk/>
            <pc:sldMk cId="3588939069" sldId="298"/>
            <ac:spMk id="4" creationId="{957BE8D2-D475-4E7F-802C-FA72035A1473}"/>
          </ac:spMkLst>
        </pc:spChg>
        <pc:spChg chg="del">
          <ac:chgData name="Rachael Wright" userId="bc31bc5e-9648-4e19-a300-1fbd616859b3" providerId="ADAL" clId="{AF56E9E5-5B6D-47A2-B5A1-8131A944F79A}" dt="2022-01-06T11:47:21.933" v="363" actId="478"/>
          <ac:spMkLst>
            <pc:docMk/>
            <pc:sldMk cId="3588939069" sldId="298"/>
            <ac:spMk id="5" creationId="{DC2B2B76-C2AF-401F-AFA0-8935CC47347C}"/>
          </ac:spMkLst>
        </pc:spChg>
        <pc:picChg chg="del">
          <ac:chgData name="Rachael Wright" userId="bc31bc5e-9648-4e19-a300-1fbd616859b3" providerId="ADAL" clId="{AF56E9E5-5B6D-47A2-B5A1-8131A944F79A}" dt="2022-01-06T11:47:06.382" v="338" actId="478"/>
          <ac:picMkLst>
            <pc:docMk/>
            <pc:sldMk cId="3588939069" sldId="298"/>
            <ac:picMk id="3" creationId="{AE5CC22F-7D3D-490B-9275-676507D3F347}"/>
          </ac:picMkLst>
        </pc:picChg>
      </pc:sldChg>
      <pc:sldChg chg="modSp add del mod modNotesTx">
        <pc:chgData name="Rachael Wright" userId="bc31bc5e-9648-4e19-a300-1fbd616859b3" providerId="ADAL" clId="{AF56E9E5-5B6D-47A2-B5A1-8131A944F79A}" dt="2022-01-06T12:06:52.445" v="546" actId="47"/>
        <pc:sldMkLst>
          <pc:docMk/>
          <pc:sldMk cId="2004495759" sldId="299"/>
        </pc:sldMkLst>
        <pc:spChg chg="mod">
          <ac:chgData name="Rachael Wright" userId="bc31bc5e-9648-4e19-a300-1fbd616859b3" providerId="ADAL" clId="{AF56E9E5-5B6D-47A2-B5A1-8131A944F79A}" dt="2022-01-06T11:48:01.861" v="374" actId="6549"/>
          <ac:spMkLst>
            <pc:docMk/>
            <pc:sldMk cId="2004495759" sldId="299"/>
            <ac:spMk id="4" creationId="{957BE8D2-D475-4E7F-802C-FA72035A1473}"/>
          </ac:spMkLst>
        </pc:spChg>
      </pc:sldChg>
      <pc:sldChg chg="modSp del mod">
        <pc:chgData name="Rachael Wright" userId="bc31bc5e-9648-4e19-a300-1fbd616859b3" providerId="ADAL" clId="{AF56E9E5-5B6D-47A2-B5A1-8131A944F79A}" dt="2022-01-06T12:13:39.483" v="708"/>
        <pc:sldMkLst>
          <pc:docMk/>
          <pc:sldMk cId="2152968631" sldId="300"/>
        </pc:sldMkLst>
        <pc:spChg chg="mod">
          <ac:chgData name="Rachael Wright" userId="bc31bc5e-9648-4e19-a300-1fbd616859b3" providerId="ADAL" clId="{AF56E9E5-5B6D-47A2-B5A1-8131A944F79A}" dt="2022-01-06T12:13:23.432" v="705" actId="1076"/>
          <ac:spMkLst>
            <pc:docMk/>
            <pc:sldMk cId="2152968631" sldId="300"/>
            <ac:spMk id="7" creationId="{00000000-0000-0000-0000-000000000000}"/>
          </ac:spMkLst>
        </pc:spChg>
        <pc:picChg chg="mod">
          <ac:chgData name="Rachael Wright" userId="bc31bc5e-9648-4e19-a300-1fbd616859b3" providerId="ADAL" clId="{AF56E9E5-5B6D-47A2-B5A1-8131A944F79A}" dt="2022-01-06T12:13:22.840" v="704" actId="1076"/>
          <ac:picMkLst>
            <pc:docMk/>
            <pc:sldMk cId="2152968631" sldId="300"/>
            <ac:picMk id="14" creationId="{00000000-0000-0000-0000-000000000000}"/>
          </ac:picMkLst>
        </pc:picChg>
      </pc:sldChg>
      <pc:sldChg chg="modSp add del mod modNotesTx">
        <pc:chgData name="Rachael Wright" userId="bc31bc5e-9648-4e19-a300-1fbd616859b3" providerId="ADAL" clId="{AF56E9E5-5B6D-47A2-B5A1-8131A944F79A}" dt="2022-01-06T12:07:56.537" v="560" actId="47"/>
        <pc:sldMkLst>
          <pc:docMk/>
          <pc:sldMk cId="4158748033" sldId="300"/>
        </pc:sldMkLst>
        <pc:spChg chg="mod">
          <ac:chgData name="Rachael Wright" userId="bc31bc5e-9648-4e19-a300-1fbd616859b3" providerId="ADAL" clId="{AF56E9E5-5B6D-47A2-B5A1-8131A944F79A}" dt="2022-01-06T11:48:33.550" v="424" actId="20577"/>
          <ac:spMkLst>
            <pc:docMk/>
            <pc:sldMk cId="4158748033" sldId="300"/>
            <ac:spMk id="4" creationId="{957BE8D2-D475-4E7F-802C-FA72035A1473}"/>
          </ac:spMkLst>
        </pc:spChg>
      </pc:sldChg>
      <pc:sldChg chg="add del">
        <pc:chgData name="Rachael Wright" userId="bc31bc5e-9648-4e19-a300-1fbd616859b3" providerId="ADAL" clId="{AF56E9E5-5B6D-47A2-B5A1-8131A944F79A}" dt="2022-01-06T15:30:46.300" v="1061" actId="47"/>
        <pc:sldMkLst>
          <pc:docMk/>
          <pc:sldMk cId="2634947126" sldId="301"/>
        </pc:sldMkLst>
      </pc:sldChg>
      <pc:sldChg chg="addSp delSp modSp add del mod">
        <pc:chgData name="Rachael Wright" userId="bc31bc5e-9648-4e19-a300-1fbd616859b3" providerId="ADAL" clId="{AF56E9E5-5B6D-47A2-B5A1-8131A944F79A}" dt="2022-01-06T14:18:51.711" v="900" actId="2696"/>
        <pc:sldMkLst>
          <pc:docMk/>
          <pc:sldMk cId="3937004996" sldId="301"/>
        </pc:sldMkLst>
        <pc:spChg chg="add del mod">
          <ac:chgData name="Rachael Wright" userId="bc31bc5e-9648-4e19-a300-1fbd616859b3" providerId="ADAL" clId="{AF56E9E5-5B6D-47A2-B5A1-8131A944F79A}" dt="2022-01-06T11:50:15.318" v="437"/>
          <ac:spMkLst>
            <pc:docMk/>
            <pc:sldMk cId="3937004996" sldId="301"/>
            <ac:spMk id="4" creationId="{50F598EA-62CA-4518-8103-887D999FEB2A}"/>
          </ac:spMkLst>
        </pc:spChg>
        <pc:spChg chg="add mod">
          <ac:chgData name="Rachael Wright" userId="bc31bc5e-9648-4e19-a300-1fbd616859b3" providerId="ADAL" clId="{AF56E9E5-5B6D-47A2-B5A1-8131A944F79A}" dt="2022-01-06T11:50:48.174" v="443" actId="113"/>
          <ac:spMkLst>
            <pc:docMk/>
            <pc:sldMk cId="3937004996" sldId="301"/>
            <ac:spMk id="7" creationId="{5C5660A3-39C0-473F-B00B-D3543A914BA8}"/>
          </ac:spMkLst>
        </pc:spChg>
        <pc:spChg chg="add mod">
          <ac:chgData name="Rachael Wright" userId="bc31bc5e-9648-4e19-a300-1fbd616859b3" providerId="ADAL" clId="{AF56E9E5-5B6D-47A2-B5A1-8131A944F79A}" dt="2022-01-06T11:51:19.372" v="448" actId="14100"/>
          <ac:spMkLst>
            <pc:docMk/>
            <pc:sldMk cId="3937004996" sldId="301"/>
            <ac:spMk id="9" creationId="{D58A4353-DD91-4943-980F-21F0BF5C9B12}"/>
          </ac:spMkLst>
        </pc:spChg>
        <pc:picChg chg="del">
          <ac:chgData name="Rachael Wright" userId="bc31bc5e-9648-4e19-a300-1fbd616859b3" providerId="ADAL" clId="{AF56E9E5-5B6D-47A2-B5A1-8131A944F79A}" dt="2022-01-06T11:49:48.061" v="431" actId="478"/>
          <ac:picMkLst>
            <pc:docMk/>
            <pc:sldMk cId="3937004996" sldId="301"/>
            <ac:picMk id="6" creationId="{86DED939-0987-4F7F-AB97-C9693555B1FA}"/>
          </ac:picMkLst>
        </pc:picChg>
        <pc:picChg chg="add mod">
          <ac:chgData name="Rachael Wright" userId="bc31bc5e-9648-4e19-a300-1fbd616859b3" providerId="ADAL" clId="{AF56E9E5-5B6D-47A2-B5A1-8131A944F79A}" dt="2022-01-06T11:51:26.643" v="450" actId="1076"/>
          <ac:picMkLst>
            <pc:docMk/>
            <pc:sldMk cId="3937004996" sldId="301"/>
            <ac:picMk id="8" creationId="{02E9FC2B-D76F-4991-924A-A0C005B40755}"/>
          </ac:picMkLst>
        </pc:picChg>
      </pc:sldChg>
      <pc:sldChg chg="add">
        <pc:chgData name="Rachael Wright" userId="bc31bc5e-9648-4e19-a300-1fbd616859b3" providerId="ADAL" clId="{AF56E9E5-5B6D-47A2-B5A1-8131A944F79A}" dt="2022-01-06T14:18:57.729" v="901"/>
        <pc:sldMkLst>
          <pc:docMk/>
          <pc:sldMk cId="274701185" sldId="302"/>
        </pc:sldMkLst>
      </pc:sldChg>
      <pc:sldChg chg="addSp modSp add del ord">
        <pc:chgData name="Rachael Wright" userId="bc31bc5e-9648-4e19-a300-1fbd616859b3" providerId="ADAL" clId="{AF56E9E5-5B6D-47A2-B5A1-8131A944F79A}" dt="2022-01-06T14:18:51.711" v="900" actId="2696"/>
        <pc:sldMkLst>
          <pc:docMk/>
          <pc:sldMk cId="906353536" sldId="302"/>
        </pc:sldMkLst>
        <pc:picChg chg="add mod">
          <ac:chgData name="Rachael Wright" userId="bc31bc5e-9648-4e19-a300-1fbd616859b3" providerId="ADAL" clId="{AF56E9E5-5B6D-47A2-B5A1-8131A944F79A}" dt="2022-01-06T11:49:56.587" v="433"/>
          <ac:picMkLst>
            <pc:docMk/>
            <pc:sldMk cId="906353536" sldId="302"/>
            <ac:picMk id="3" creationId="{3B65845A-876A-4D77-86F5-75F603B04494}"/>
          </ac:picMkLst>
        </pc:picChg>
        <pc:picChg chg="add mod">
          <ac:chgData name="Rachael Wright" userId="bc31bc5e-9648-4e19-a300-1fbd616859b3" providerId="ADAL" clId="{AF56E9E5-5B6D-47A2-B5A1-8131A944F79A}" dt="2022-01-06T11:49:56.587" v="433"/>
          <ac:picMkLst>
            <pc:docMk/>
            <pc:sldMk cId="906353536" sldId="302"/>
            <ac:picMk id="4" creationId="{D9F3A137-03BB-43E7-9916-688191AA9444}"/>
          </ac:picMkLst>
        </pc:picChg>
      </pc:sldChg>
      <pc:sldChg chg="modSp add mod modNotesTx">
        <pc:chgData name="Rachael Wright" userId="bc31bc5e-9648-4e19-a300-1fbd616859b3" providerId="ADAL" clId="{AF56E9E5-5B6D-47A2-B5A1-8131A944F79A}" dt="2022-01-06T15:26:49.870" v="1000" actId="20577"/>
        <pc:sldMkLst>
          <pc:docMk/>
          <pc:sldMk cId="1243880188" sldId="303"/>
        </pc:sldMkLst>
        <pc:spChg chg="mod">
          <ac:chgData name="Rachael Wright" userId="bc31bc5e-9648-4e19-a300-1fbd616859b3" providerId="ADAL" clId="{AF56E9E5-5B6D-47A2-B5A1-8131A944F79A}" dt="2022-01-06T12:02:59.055" v="469" actId="20577"/>
          <ac:spMkLst>
            <pc:docMk/>
            <pc:sldMk cId="1243880188" sldId="303"/>
            <ac:spMk id="4" creationId="{485843AF-0A3A-463A-ABCB-F4EDAF7910F1}"/>
          </ac:spMkLst>
        </pc:spChg>
      </pc:sldChg>
      <pc:sldChg chg="addSp delSp modSp add mod ord modNotesTx">
        <pc:chgData name="Rachael Wright" userId="bc31bc5e-9648-4e19-a300-1fbd616859b3" providerId="ADAL" clId="{AF56E9E5-5B6D-47A2-B5A1-8131A944F79A}" dt="2022-01-06T15:26:27.182" v="987" actId="113"/>
        <pc:sldMkLst>
          <pc:docMk/>
          <pc:sldMk cId="610804442" sldId="304"/>
        </pc:sldMkLst>
        <pc:spChg chg="add mod">
          <ac:chgData name="Rachael Wright" userId="bc31bc5e-9648-4e19-a300-1fbd616859b3" providerId="ADAL" clId="{AF56E9E5-5B6D-47A2-B5A1-8131A944F79A}" dt="2022-01-06T12:06:07.742" v="530" actId="1076"/>
          <ac:spMkLst>
            <pc:docMk/>
            <pc:sldMk cId="610804442" sldId="304"/>
            <ac:spMk id="2" creationId="{071BA55E-02A6-48E2-8706-E81165767836}"/>
          </ac:spMkLst>
        </pc:spChg>
        <pc:spChg chg="add mod">
          <ac:chgData name="Rachael Wright" userId="bc31bc5e-9648-4e19-a300-1fbd616859b3" providerId="ADAL" clId="{AF56E9E5-5B6D-47A2-B5A1-8131A944F79A}" dt="2022-01-06T12:06:01.478" v="529" actId="1076"/>
          <ac:spMkLst>
            <pc:docMk/>
            <pc:sldMk cId="610804442" sldId="304"/>
            <ac:spMk id="3" creationId="{22CF57A4-2237-49A0-A096-D9929C131F76}"/>
          </ac:spMkLst>
        </pc:spChg>
        <pc:picChg chg="del">
          <ac:chgData name="Rachael Wright" userId="bc31bc5e-9648-4e19-a300-1fbd616859b3" providerId="ADAL" clId="{AF56E9E5-5B6D-47A2-B5A1-8131A944F79A}" dt="2022-01-06T12:03:52.465" v="473" actId="478"/>
          <ac:picMkLst>
            <pc:docMk/>
            <pc:sldMk cId="610804442" sldId="304"/>
            <ac:picMk id="6" creationId="{86DED939-0987-4F7F-AB97-C9693555B1FA}"/>
          </ac:picMkLst>
        </pc:picChg>
        <pc:cxnChg chg="add del mod">
          <ac:chgData name="Rachael Wright" userId="bc31bc5e-9648-4e19-a300-1fbd616859b3" providerId="ADAL" clId="{AF56E9E5-5B6D-47A2-B5A1-8131A944F79A}" dt="2022-01-06T12:05:40.987" v="522" actId="478"/>
          <ac:cxnSpMkLst>
            <pc:docMk/>
            <pc:sldMk cId="610804442" sldId="304"/>
            <ac:cxnSpMk id="7" creationId="{6FDAB1F9-EB11-4988-9F95-031372F6E9B7}"/>
          </ac:cxnSpMkLst>
        </pc:cxnChg>
        <pc:cxnChg chg="add del mod">
          <ac:chgData name="Rachael Wright" userId="bc31bc5e-9648-4e19-a300-1fbd616859b3" providerId="ADAL" clId="{AF56E9E5-5B6D-47A2-B5A1-8131A944F79A}" dt="2022-01-06T12:05:42.191" v="523" actId="478"/>
          <ac:cxnSpMkLst>
            <pc:docMk/>
            <pc:sldMk cId="610804442" sldId="304"/>
            <ac:cxnSpMk id="9" creationId="{13086A96-4D1A-4456-A797-7433925BBB9A}"/>
          </ac:cxnSpMkLst>
        </pc:cxnChg>
        <pc:cxnChg chg="add del mod">
          <ac:chgData name="Rachael Wright" userId="bc31bc5e-9648-4e19-a300-1fbd616859b3" providerId="ADAL" clId="{AF56E9E5-5B6D-47A2-B5A1-8131A944F79A}" dt="2022-01-06T12:05:40.038" v="521" actId="478"/>
          <ac:cxnSpMkLst>
            <pc:docMk/>
            <pc:sldMk cId="610804442" sldId="304"/>
            <ac:cxnSpMk id="10" creationId="{E33E3A99-10A2-4FF3-9465-18EA229FEF3A}"/>
          </ac:cxnSpMkLst>
        </pc:cxnChg>
        <pc:cxnChg chg="add del mod">
          <ac:chgData name="Rachael Wright" userId="bc31bc5e-9648-4e19-a300-1fbd616859b3" providerId="ADAL" clId="{AF56E9E5-5B6D-47A2-B5A1-8131A944F79A}" dt="2022-01-06T12:05:43.366" v="524" actId="478"/>
          <ac:cxnSpMkLst>
            <pc:docMk/>
            <pc:sldMk cId="610804442" sldId="304"/>
            <ac:cxnSpMk id="13" creationId="{F8DF5BB8-951F-4AC6-BA3F-97634224979B}"/>
          </ac:cxnSpMkLst>
        </pc:cxnChg>
      </pc:sldChg>
      <pc:sldChg chg="modSp add mod modNotesTx">
        <pc:chgData name="Rachael Wright" userId="bc31bc5e-9648-4e19-a300-1fbd616859b3" providerId="ADAL" clId="{AF56E9E5-5B6D-47A2-B5A1-8131A944F79A}" dt="2022-01-06T15:27:07.806" v="1004" actId="113"/>
        <pc:sldMkLst>
          <pc:docMk/>
          <pc:sldMk cId="670266413" sldId="305"/>
        </pc:sldMkLst>
        <pc:spChg chg="mod">
          <ac:chgData name="Rachael Wright" userId="bc31bc5e-9648-4e19-a300-1fbd616859b3" providerId="ADAL" clId="{AF56E9E5-5B6D-47A2-B5A1-8131A944F79A}" dt="2022-01-06T12:06:37.726" v="542" actId="14100"/>
          <ac:spMkLst>
            <pc:docMk/>
            <pc:sldMk cId="670266413" sldId="305"/>
            <ac:spMk id="2" creationId="{071BA55E-02A6-48E2-8706-E81165767836}"/>
          </ac:spMkLst>
        </pc:spChg>
        <pc:spChg chg="mod">
          <ac:chgData name="Rachael Wright" userId="bc31bc5e-9648-4e19-a300-1fbd616859b3" providerId="ADAL" clId="{AF56E9E5-5B6D-47A2-B5A1-8131A944F79A}" dt="2022-01-06T12:06:41.078" v="543" actId="1076"/>
          <ac:spMkLst>
            <pc:docMk/>
            <pc:sldMk cId="670266413" sldId="305"/>
            <ac:spMk id="3" creationId="{22CF57A4-2237-49A0-A096-D9929C131F76}"/>
          </ac:spMkLst>
        </pc:spChg>
      </pc:sldChg>
      <pc:sldChg chg="modSp add mod modNotesTx">
        <pc:chgData name="Rachael Wright" userId="bc31bc5e-9648-4e19-a300-1fbd616859b3" providerId="ADAL" clId="{AF56E9E5-5B6D-47A2-B5A1-8131A944F79A}" dt="2022-01-06T15:27:33.229" v="1035" actId="113"/>
        <pc:sldMkLst>
          <pc:docMk/>
          <pc:sldMk cId="3418932592" sldId="306"/>
        </pc:sldMkLst>
        <pc:spChg chg="mod">
          <ac:chgData name="Rachael Wright" userId="bc31bc5e-9648-4e19-a300-1fbd616859b3" providerId="ADAL" clId="{AF56E9E5-5B6D-47A2-B5A1-8131A944F79A}" dt="2022-01-06T12:07:42.534" v="557" actId="1076"/>
          <ac:spMkLst>
            <pc:docMk/>
            <pc:sldMk cId="3418932592" sldId="306"/>
            <ac:spMk id="3" creationId="{22CF57A4-2237-49A0-A096-D9929C131F76}"/>
          </ac:spMkLst>
        </pc:spChg>
      </pc:sldChg>
      <pc:sldChg chg="modSp add mod ord modNotesTx">
        <pc:chgData name="Rachael Wright" userId="bc31bc5e-9648-4e19-a300-1fbd616859b3" providerId="ADAL" clId="{AF56E9E5-5B6D-47A2-B5A1-8131A944F79A}" dt="2022-01-06T15:28:46.888" v="1037"/>
        <pc:sldMkLst>
          <pc:docMk/>
          <pc:sldMk cId="3818461157" sldId="307"/>
        </pc:sldMkLst>
        <pc:spChg chg="mod">
          <ac:chgData name="Rachael Wright" userId="bc31bc5e-9648-4e19-a300-1fbd616859b3" providerId="ADAL" clId="{AF56E9E5-5B6D-47A2-B5A1-8131A944F79A}" dt="2022-01-06T12:08:23.142" v="584" actId="1076"/>
          <ac:spMkLst>
            <pc:docMk/>
            <pc:sldMk cId="3818461157" sldId="307"/>
            <ac:spMk id="3" creationId="{BFA1B485-CBA7-4D3E-9C22-84ECD929DA31}"/>
          </ac:spMkLst>
        </pc:spChg>
        <pc:spChg chg="mod">
          <ac:chgData name="Rachael Wright" userId="bc31bc5e-9648-4e19-a300-1fbd616859b3" providerId="ADAL" clId="{AF56E9E5-5B6D-47A2-B5A1-8131A944F79A}" dt="2022-01-06T12:08:11.922" v="565" actId="20577"/>
          <ac:spMkLst>
            <pc:docMk/>
            <pc:sldMk cId="3818461157" sldId="307"/>
            <ac:spMk id="4" creationId="{485843AF-0A3A-463A-ABCB-F4EDAF7910F1}"/>
          </ac:spMkLst>
        </pc:spChg>
      </pc:sldChg>
      <pc:sldChg chg="addSp delSp modSp add mod ord modNotesTx">
        <pc:chgData name="Rachael Wright" userId="bc31bc5e-9648-4e19-a300-1fbd616859b3" providerId="ADAL" clId="{AF56E9E5-5B6D-47A2-B5A1-8131A944F79A}" dt="2022-01-06T15:29:38.828" v="1050" actId="20577"/>
        <pc:sldMkLst>
          <pc:docMk/>
          <pc:sldMk cId="2496753892" sldId="308"/>
        </pc:sldMkLst>
        <pc:spChg chg="mod">
          <ac:chgData name="Rachael Wright" userId="bc31bc5e-9648-4e19-a300-1fbd616859b3" providerId="ADAL" clId="{AF56E9E5-5B6D-47A2-B5A1-8131A944F79A}" dt="2022-01-06T14:18:38.413" v="899" actId="1076"/>
          <ac:spMkLst>
            <pc:docMk/>
            <pc:sldMk cId="2496753892" sldId="308"/>
            <ac:spMk id="3" creationId="{BFA1B485-CBA7-4D3E-9C22-84ECD929DA31}"/>
          </ac:spMkLst>
        </pc:spChg>
        <pc:spChg chg="del mod">
          <ac:chgData name="Rachael Wright" userId="bc31bc5e-9648-4e19-a300-1fbd616859b3" providerId="ADAL" clId="{AF56E9E5-5B6D-47A2-B5A1-8131A944F79A}" dt="2022-01-06T12:08:43.500" v="629"/>
          <ac:spMkLst>
            <pc:docMk/>
            <pc:sldMk cId="2496753892" sldId="308"/>
            <ac:spMk id="4" creationId="{485843AF-0A3A-463A-ABCB-F4EDAF7910F1}"/>
          </ac:spMkLst>
        </pc:spChg>
        <pc:spChg chg="add mod">
          <ac:chgData name="Rachael Wright" userId="bc31bc5e-9648-4e19-a300-1fbd616859b3" providerId="ADAL" clId="{AF56E9E5-5B6D-47A2-B5A1-8131A944F79A}" dt="2022-01-06T12:11:43.474" v="646" actId="20577"/>
          <ac:spMkLst>
            <pc:docMk/>
            <pc:sldMk cId="2496753892" sldId="308"/>
            <ac:spMk id="5" creationId="{6CDF6C3C-0460-4C3D-86FA-E672C7C44480}"/>
          </ac:spMkLst>
        </pc:spChg>
        <pc:picChg chg="del">
          <ac:chgData name="Rachael Wright" userId="bc31bc5e-9648-4e19-a300-1fbd616859b3" providerId="ADAL" clId="{AF56E9E5-5B6D-47A2-B5A1-8131A944F79A}" dt="2022-01-06T12:13:33.448" v="707"/>
          <ac:picMkLst>
            <pc:docMk/>
            <pc:sldMk cId="2496753892" sldId="308"/>
            <ac:picMk id="2" creationId="{50BD6BB2-2974-48DC-AAAE-19475CB18B95}"/>
          </ac:picMkLst>
        </pc:picChg>
      </pc:sldChg>
      <pc:sldChg chg="modSp add del mod">
        <pc:chgData name="Rachael Wright" userId="bc31bc5e-9648-4e19-a300-1fbd616859b3" providerId="ADAL" clId="{AF56E9E5-5B6D-47A2-B5A1-8131A944F79A}" dt="2022-01-06T14:18:51.711" v="900" actId="2696"/>
        <pc:sldMkLst>
          <pc:docMk/>
          <pc:sldMk cId="1728624291" sldId="309"/>
        </pc:sldMkLst>
        <pc:spChg chg="mod">
          <ac:chgData name="Rachael Wright" userId="bc31bc5e-9648-4e19-a300-1fbd616859b3" providerId="ADAL" clId="{AF56E9E5-5B6D-47A2-B5A1-8131A944F79A}" dt="2022-01-06T12:12:39.645" v="701" actId="6549"/>
          <ac:spMkLst>
            <pc:docMk/>
            <pc:sldMk cId="1728624291" sldId="309"/>
            <ac:spMk id="3" creationId="{BFA1B485-CBA7-4D3E-9C22-84ECD929DA31}"/>
          </ac:spMkLst>
        </pc:spChg>
      </pc:sldChg>
      <pc:sldChg chg="add modNotesTx">
        <pc:chgData name="Rachael Wright" userId="bc31bc5e-9648-4e19-a300-1fbd616859b3" providerId="ADAL" clId="{AF56E9E5-5B6D-47A2-B5A1-8131A944F79A}" dt="2022-01-06T15:29:54.111" v="1060" actId="20577"/>
        <pc:sldMkLst>
          <pc:docMk/>
          <pc:sldMk cId="1919835361" sldId="309"/>
        </pc:sldMkLst>
      </pc:sldChg>
      <pc:sldChg chg="addSp delSp modSp add mod ord">
        <pc:chgData name="Rachael Wright" userId="bc31bc5e-9648-4e19-a300-1fbd616859b3" providerId="ADAL" clId="{AF56E9E5-5B6D-47A2-B5A1-8131A944F79A}" dt="2022-01-06T12:14:13.240" v="718"/>
        <pc:sldMkLst>
          <pc:docMk/>
          <pc:sldMk cId="1990553631" sldId="310"/>
        </pc:sldMkLst>
        <pc:spChg chg="del">
          <ac:chgData name="Rachael Wright" userId="bc31bc5e-9648-4e19-a300-1fbd616859b3" providerId="ADAL" clId="{AF56E9E5-5B6D-47A2-B5A1-8131A944F79A}" dt="2022-01-06T12:13:51.433" v="714" actId="478"/>
          <ac:spMkLst>
            <pc:docMk/>
            <pc:sldMk cId="1990553631" sldId="310"/>
            <ac:spMk id="7" creationId="{5C5660A3-39C0-473F-B00B-D3543A914BA8}"/>
          </ac:spMkLst>
        </pc:spChg>
        <pc:spChg chg="del">
          <ac:chgData name="Rachael Wright" userId="bc31bc5e-9648-4e19-a300-1fbd616859b3" providerId="ADAL" clId="{AF56E9E5-5B6D-47A2-B5A1-8131A944F79A}" dt="2022-01-06T12:13:50.177" v="713" actId="478"/>
          <ac:spMkLst>
            <pc:docMk/>
            <pc:sldMk cId="1990553631" sldId="310"/>
            <ac:spMk id="9" creationId="{D58A4353-DD91-4943-980F-21F0BF5C9B12}"/>
          </ac:spMkLst>
        </pc:spChg>
        <pc:picChg chg="add mod">
          <ac:chgData name="Rachael Wright" userId="bc31bc5e-9648-4e19-a300-1fbd616859b3" providerId="ADAL" clId="{AF56E9E5-5B6D-47A2-B5A1-8131A944F79A}" dt="2022-01-06T12:14:13.240" v="718"/>
          <ac:picMkLst>
            <pc:docMk/>
            <pc:sldMk cId="1990553631" sldId="310"/>
            <ac:picMk id="6" creationId="{137F344A-05D1-431B-A08C-462C4145116C}"/>
          </ac:picMkLst>
        </pc:picChg>
        <pc:picChg chg="del">
          <ac:chgData name="Rachael Wright" userId="bc31bc5e-9648-4e19-a300-1fbd616859b3" providerId="ADAL" clId="{AF56E9E5-5B6D-47A2-B5A1-8131A944F79A}" dt="2022-01-06T12:13:48.986" v="712" actId="478"/>
          <ac:picMkLst>
            <pc:docMk/>
            <pc:sldMk cId="1990553631" sldId="310"/>
            <ac:picMk id="8" creationId="{02E9FC2B-D76F-4991-924A-A0C005B40755}"/>
          </ac:picMkLst>
        </pc:picChg>
        <pc:picChg chg="add mod">
          <ac:chgData name="Rachael Wright" userId="bc31bc5e-9648-4e19-a300-1fbd616859b3" providerId="ADAL" clId="{AF56E9E5-5B6D-47A2-B5A1-8131A944F79A}" dt="2022-01-06T12:14:13.240" v="718"/>
          <ac:picMkLst>
            <pc:docMk/>
            <pc:sldMk cId="1990553631" sldId="310"/>
            <ac:picMk id="10" creationId="{6E6C1FFC-8ED5-4396-B5DC-DBC3B7506265}"/>
          </ac:picMkLst>
        </pc:picChg>
      </pc:sldChg>
      <pc:sldChg chg="del">
        <pc:chgData name="Rachael Wright" userId="bc31bc5e-9648-4e19-a300-1fbd616859b3" providerId="ADAL" clId="{AF56E9E5-5B6D-47A2-B5A1-8131A944F79A}" dt="2022-01-06T12:13:39.483" v="708"/>
        <pc:sldMkLst>
          <pc:docMk/>
          <pc:sldMk cId="3372068747" sldId="310"/>
        </pc:sldMkLst>
      </pc:sldChg>
      <pc:sldChg chg="addSp modSp add">
        <pc:chgData name="Rachael Wright" userId="bc31bc5e-9648-4e19-a300-1fbd616859b3" providerId="ADAL" clId="{AF56E9E5-5B6D-47A2-B5A1-8131A944F79A}" dt="2022-01-06T12:14:20.834" v="719"/>
        <pc:sldMkLst>
          <pc:docMk/>
          <pc:sldMk cId="2926111612" sldId="311"/>
        </pc:sldMkLst>
        <pc:picChg chg="add mod">
          <ac:chgData name="Rachael Wright" userId="bc31bc5e-9648-4e19-a300-1fbd616859b3" providerId="ADAL" clId="{AF56E9E5-5B6D-47A2-B5A1-8131A944F79A}" dt="2022-01-06T12:14:20.834" v="719"/>
          <ac:picMkLst>
            <pc:docMk/>
            <pc:sldMk cId="2926111612" sldId="311"/>
            <ac:picMk id="3" creationId="{E5104DF0-D3B4-4559-9A65-0904134F6C97}"/>
          </ac:picMkLst>
        </pc:picChg>
      </pc:sldChg>
      <pc:sldChg chg="del">
        <pc:chgData name="Rachael Wright" userId="bc31bc5e-9648-4e19-a300-1fbd616859b3" providerId="ADAL" clId="{AF56E9E5-5B6D-47A2-B5A1-8131A944F79A}" dt="2022-01-06T12:13:39.483" v="708"/>
        <pc:sldMkLst>
          <pc:docMk/>
          <pc:sldMk cId="3094779015" sldId="311"/>
        </pc:sldMkLst>
      </pc:sldChg>
      <pc:sldChg chg="del">
        <pc:chgData name="Rachael Wright" userId="bc31bc5e-9648-4e19-a300-1fbd616859b3" providerId="ADAL" clId="{AF56E9E5-5B6D-47A2-B5A1-8131A944F79A}" dt="2022-01-06T12:13:39.483" v="708"/>
        <pc:sldMkLst>
          <pc:docMk/>
          <pc:sldMk cId="646815400" sldId="312"/>
        </pc:sldMkLst>
      </pc:sldChg>
      <pc:sldChg chg="addSp modSp add ord">
        <pc:chgData name="Rachael Wright" userId="bc31bc5e-9648-4e19-a300-1fbd616859b3" providerId="ADAL" clId="{AF56E9E5-5B6D-47A2-B5A1-8131A944F79A}" dt="2022-01-06T12:15:11.274" v="728"/>
        <pc:sldMkLst>
          <pc:docMk/>
          <pc:sldMk cId="3227909852" sldId="312"/>
        </pc:sldMkLst>
        <pc:picChg chg="add mod">
          <ac:chgData name="Rachael Wright" userId="bc31bc5e-9648-4e19-a300-1fbd616859b3" providerId="ADAL" clId="{AF56E9E5-5B6D-47A2-B5A1-8131A944F79A}" dt="2022-01-06T12:15:11.274" v="728"/>
          <ac:picMkLst>
            <pc:docMk/>
            <pc:sldMk cId="3227909852" sldId="312"/>
            <ac:picMk id="3" creationId="{1F43C1C5-4EA0-4FAD-B4C2-A33CE65D8AB1}"/>
          </ac:picMkLst>
        </pc:picChg>
        <pc:picChg chg="add mod">
          <ac:chgData name="Rachael Wright" userId="bc31bc5e-9648-4e19-a300-1fbd616859b3" providerId="ADAL" clId="{AF56E9E5-5B6D-47A2-B5A1-8131A944F79A}" dt="2022-01-06T12:15:11.274" v="728"/>
          <ac:picMkLst>
            <pc:docMk/>
            <pc:sldMk cId="3227909852" sldId="312"/>
            <ac:picMk id="4" creationId="{98FBFAB8-2A72-48D4-8C7C-5A5754B89D4B}"/>
          </ac:picMkLst>
        </pc:picChg>
        <pc:picChg chg="add mod">
          <ac:chgData name="Rachael Wright" userId="bc31bc5e-9648-4e19-a300-1fbd616859b3" providerId="ADAL" clId="{AF56E9E5-5B6D-47A2-B5A1-8131A944F79A}" dt="2022-01-06T12:15:11.274" v="728"/>
          <ac:picMkLst>
            <pc:docMk/>
            <pc:sldMk cId="3227909852" sldId="312"/>
            <ac:picMk id="6" creationId="{40632A1A-7EED-47AF-8748-64907433E2AE}"/>
          </ac:picMkLst>
        </pc:picChg>
      </pc:sldChg>
      <pc:sldChg chg="addSp modSp add">
        <pc:chgData name="Rachael Wright" userId="bc31bc5e-9648-4e19-a300-1fbd616859b3" providerId="ADAL" clId="{AF56E9E5-5B6D-47A2-B5A1-8131A944F79A}" dt="2022-01-06T12:15:42.608" v="734"/>
        <pc:sldMkLst>
          <pc:docMk/>
          <pc:sldMk cId="3705129761" sldId="313"/>
        </pc:sldMkLst>
        <pc:picChg chg="add mod">
          <ac:chgData name="Rachael Wright" userId="bc31bc5e-9648-4e19-a300-1fbd616859b3" providerId="ADAL" clId="{AF56E9E5-5B6D-47A2-B5A1-8131A944F79A}" dt="2022-01-06T12:15:42.608" v="734"/>
          <ac:picMkLst>
            <pc:docMk/>
            <pc:sldMk cId="3705129761" sldId="313"/>
            <ac:picMk id="3" creationId="{17C5DEFD-EB90-4A17-8694-6E9D069B47A2}"/>
          </ac:picMkLst>
        </pc:picChg>
      </pc:sldChg>
      <pc:sldChg chg="del">
        <pc:chgData name="Rachael Wright" userId="bc31bc5e-9648-4e19-a300-1fbd616859b3" providerId="ADAL" clId="{AF56E9E5-5B6D-47A2-B5A1-8131A944F79A}" dt="2022-01-06T12:13:39.483" v="708"/>
        <pc:sldMkLst>
          <pc:docMk/>
          <pc:sldMk cId="4071067905" sldId="313"/>
        </pc:sldMkLst>
      </pc:sldChg>
      <pc:sldChg chg="del">
        <pc:chgData name="Rachael Wright" userId="bc31bc5e-9648-4e19-a300-1fbd616859b3" providerId="ADAL" clId="{AF56E9E5-5B6D-47A2-B5A1-8131A944F79A}" dt="2022-01-06T12:13:39.483" v="708"/>
        <pc:sldMkLst>
          <pc:docMk/>
          <pc:sldMk cId="3389187690" sldId="314"/>
        </pc:sldMkLst>
      </pc:sldChg>
      <pc:sldChg chg="addSp modSp add">
        <pc:chgData name="Rachael Wright" userId="bc31bc5e-9648-4e19-a300-1fbd616859b3" providerId="ADAL" clId="{AF56E9E5-5B6D-47A2-B5A1-8131A944F79A}" dt="2022-01-06T12:15:19.474" v="729"/>
        <pc:sldMkLst>
          <pc:docMk/>
          <pc:sldMk cId="3804069607" sldId="314"/>
        </pc:sldMkLst>
        <pc:picChg chg="add mod">
          <ac:chgData name="Rachael Wright" userId="bc31bc5e-9648-4e19-a300-1fbd616859b3" providerId="ADAL" clId="{AF56E9E5-5B6D-47A2-B5A1-8131A944F79A}" dt="2022-01-06T12:15:19.474" v="729"/>
          <ac:picMkLst>
            <pc:docMk/>
            <pc:sldMk cId="3804069607" sldId="314"/>
            <ac:picMk id="3" creationId="{9AE8255A-17DE-458C-97B9-616812C36ED9}"/>
          </ac:picMkLst>
        </pc:picChg>
        <pc:picChg chg="add mod">
          <ac:chgData name="Rachael Wright" userId="bc31bc5e-9648-4e19-a300-1fbd616859b3" providerId="ADAL" clId="{AF56E9E5-5B6D-47A2-B5A1-8131A944F79A}" dt="2022-01-06T12:15:19.474" v="729"/>
          <ac:picMkLst>
            <pc:docMk/>
            <pc:sldMk cId="3804069607" sldId="314"/>
            <ac:picMk id="4" creationId="{89964795-B68F-4692-95CC-14C11F64C47F}"/>
          </ac:picMkLst>
        </pc:picChg>
      </pc:sldChg>
      <pc:sldChg chg="del">
        <pc:chgData name="Rachael Wright" userId="bc31bc5e-9648-4e19-a300-1fbd616859b3" providerId="ADAL" clId="{AF56E9E5-5B6D-47A2-B5A1-8131A944F79A}" dt="2022-01-06T12:13:39.483" v="708"/>
        <pc:sldMkLst>
          <pc:docMk/>
          <pc:sldMk cId="2673074288" sldId="315"/>
        </pc:sldMkLst>
      </pc:sldChg>
      <pc:sldChg chg="addSp modSp add">
        <pc:chgData name="Rachael Wright" userId="bc31bc5e-9648-4e19-a300-1fbd616859b3" providerId="ADAL" clId="{AF56E9E5-5B6D-47A2-B5A1-8131A944F79A}" dt="2022-01-06T12:15:02.753" v="725"/>
        <pc:sldMkLst>
          <pc:docMk/>
          <pc:sldMk cId="3992416048" sldId="315"/>
        </pc:sldMkLst>
        <pc:picChg chg="add mod">
          <ac:chgData name="Rachael Wright" userId="bc31bc5e-9648-4e19-a300-1fbd616859b3" providerId="ADAL" clId="{AF56E9E5-5B6D-47A2-B5A1-8131A944F79A}" dt="2022-01-06T12:15:02.753" v="725"/>
          <ac:picMkLst>
            <pc:docMk/>
            <pc:sldMk cId="3992416048" sldId="315"/>
            <ac:picMk id="3" creationId="{0FF8C590-790C-4968-BFE8-6A2699FAEDC6}"/>
          </ac:picMkLst>
        </pc:picChg>
        <pc:picChg chg="add mod">
          <ac:chgData name="Rachael Wright" userId="bc31bc5e-9648-4e19-a300-1fbd616859b3" providerId="ADAL" clId="{AF56E9E5-5B6D-47A2-B5A1-8131A944F79A}" dt="2022-01-06T12:15:02.753" v="725"/>
          <ac:picMkLst>
            <pc:docMk/>
            <pc:sldMk cId="3992416048" sldId="315"/>
            <ac:picMk id="4" creationId="{21887942-227E-4F00-B59C-8877E93C92F9}"/>
          </ac:picMkLst>
        </pc:picChg>
      </pc:sldChg>
      <pc:sldChg chg="addSp modSp add">
        <pc:chgData name="Rachael Wright" userId="bc31bc5e-9648-4e19-a300-1fbd616859b3" providerId="ADAL" clId="{AF56E9E5-5B6D-47A2-B5A1-8131A944F79A}" dt="2022-01-06T12:14:55.355" v="724"/>
        <pc:sldMkLst>
          <pc:docMk/>
          <pc:sldMk cId="3156288547" sldId="316"/>
        </pc:sldMkLst>
        <pc:picChg chg="add mod">
          <ac:chgData name="Rachael Wright" userId="bc31bc5e-9648-4e19-a300-1fbd616859b3" providerId="ADAL" clId="{AF56E9E5-5B6D-47A2-B5A1-8131A944F79A}" dt="2022-01-06T12:14:55.355" v="724"/>
          <ac:picMkLst>
            <pc:docMk/>
            <pc:sldMk cId="3156288547" sldId="316"/>
            <ac:picMk id="3" creationId="{79E7ED53-8922-40E3-BD53-F129B2484C08}"/>
          </ac:picMkLst>
        </pc:picChg>
        <pc:picChg chg="add mod">
          <ac:chgData name="Rachael Wright" userId="bc31bc5e-9648-4e19-a300-1fbd616859b3" providerId="ADAL" clId="{AF56E9E5-5B6D-47A2-B5A1-8131A944F79A}" dt="2022-01-06T12:14:55.355" v="724"/>
          <ac:picMkLst>
            <pc:docMk/>
            <pc:sldMk cId="3156288547" sldId="316"/>
            <ac:picMk id="4" creationId="{CCBD4C47-5BC1-49CE-8D86-7DC2E3A706D6}"/>
          </ac:picMkLst>
        </pc:picChg>
      </pc:sldChg>
      <pc:sldChg chg="del">
        <pc:chgData name="Rachael Wright" userId="bc31bc5e-9648-4e19-a300-1fbd616859b3" providerId="ADAL" clId="{AF56E9E5-5B6D-47A2-B5A1-8131A944F79A}" dt="2022-01-06T12:13:39.483" v="708"/>
        <pc:sldMkLst>
          <pc:docMk/>
          <pc:sldMk cId="3162872700" sldId="316"/>
        </pc:sldMkLst>
      </pc:sldChg>
      <pc:sldChg chg="addSp modSp add ord">
        <pc:chgData name="Rachael Wright" userId="bc31bc5e-9648-4e19-a300-1fbd616859b3" providerId="ADAL" clId="{AF56E9E5-5B6D-47A2-B5A1-8131A944F79A}" dt="2022-01-06T12:15:34.208" v="733"/>
        <pc:sldMkLst>
          <pc:docMk/>
          <pc:sldMk cId="2016220413" sldId="317"/>
        </pc:sldMkLst>
        <pc:picChg chg="add mod">
          <ac:chgData name="Rachael Wright" userId="bc31bc5e-9648-4e19-a300-1fbd616859b3" providerId="ADAL" clId="{AF56E9E5-5B6D-47A2-B5A1-8131A944F79A}" dt="2022-01-06T12:15:31.254" v="731"/>
          <ac:picMkLst>
            <pc:docMk/>
            <pc:sldMk cId="2016220413" sldId="317"/>
            <ac:picMk id="3" creationId="{06138C8B-820E-4FCB-9EFC-2D9B08FD62CA}"/>
          </ac:picMkLst>
        </pc:picChg>
        <pc:picChg chg="add mod">
          <ac:chgData name="Rachael Wright" userId="bc31bc5e-9648-4e19-a300-1fbd616859b3" providerId="ADAL" clId="{AF56E9E5-5B6D-47A2-B5A1-8131A944F79A}" dt="2022-01-06T12:15:31.254" v="731"/>
          <ac:picMkLst>
            <pc:docMk/>
            <pc:sldMk cId="2016220413" sldId="317"/>
            <ac:picMk id="4" creationId="{A6CC44C4-7D0E-4FC0-A4B7-4146D6747B8D}"/>
          </ac:picMkLst>
        </pc:picChg>
      </pc:sldChg>
      <pc:sldChg chg="addSp delSp modSp add mod modNotesTx">
        <pc:chgData name="Rachael Wright" userId="bc31bc5e-9648-4e19-a300-1fbd616859b3" providerId="ADAL" clId="{AF56E9E5-5B6D-47A2-B5A1-8131A944F79A}" dt="2022-01-06T15:28:59.686" v="1038"/>
        <pc:sldMkLst>
          <pc:docMk/>
          <pc:sldMk cId="2981022723" sldId="318"/>
        </pc:sldMkLst>
        <pc:picChg chg="add mod">
          <ac:chgData name="Rachael Wright" userId="bc31bc5e-9648-4e19-a300-1fbd616859b3" providerId="ADAL" clId="{AF56E9E5-5B6D-47A2-B5A1-8131A944F79A}" dt="2022-01-06T14:17:29.957" v="834" actId="14100"/>
          <ac:picMkLst>
            <pc:docMk/>
            <pc:sldMk cId="2981022723" sldId="318"/>
            <ac:picMk id="3" creationId="{6E0194C4-E688-4CD6-AA7D-1A2FD0F6A964}"/>
          </ac:picMkLst>
        </pc:picChg>
        <pc:picChg chg="del">
          <ac:chgData name="Rachael Wright" userId="bc31bc5e-9648-4e19-a300-1fbd616859b3" providerId="ADAL" clId="{AF56E9E5-5B6D-47A2-B5A1-8131A944F79A}" dt="2022-01-06T14:17:01.077" v="830" actId="478"/>
          <ac:picMkLst>
            <pc:docMk/>
            <pc:sldMk cId="2981022723" sldId="318"/>
            <ac:picMk id="6" creationId="{86DED939-0987-4F7F-AB97-C9693555B1FA}"/>
          </ac:picMkLst>
        </pc:picChg>
      </pc:sldChg>
      <pc:sldChg chg="add modNotesTx">
        <pc:chgData name="Rachael Wright" userId="bc31bc5e-9648-4e19-a300-1fbd616859b3" providerId="ADAL" clId="{AF56E9E5-5B6D-47A2-B5A1-8131A944F79A}" dt="2022-01-06T15:31:20.389" v="1073" actId="6549"/>
        <pc:sldMkLst>
          <pc:docMk/>
          <pc:sldMk cId="3524721077" sldId="31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436F13-4EC0-4F03-BE39-4B4032D26970}" type="datetimeFigureOut">
              <a:rPr lang="en-GB" smtClean="0"/>
              <a:t>01/03/2022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46FDF2-0229-4141-A718-27BB436F4723}" type="slidenum">
              <a:rPr lang="en-GB" smtClean="0"/>
              <a:t>‹#›</a:t>
            </a:fld>
            <a:endParaRPr lang="en-GB"/>
          </a:p>
        </p:txBody>
      </p:sp>
    </p:spTree>
    <p:extLst>
      <p:ext uri="{BB962C8B-B14F-4D97-AF65-F5344CB8AC3E}">
        <p14:creationId xmlns:p14="http://schemas.microsoft.com/office/powerpoint/2010/main" val="93466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anva.com/design/play?category=tACFahzNhT4&amp;locale=en-GB"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anva.com/design/play?category=tACFahzNhT4&amp;locale=en-GB"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xplore-marine-plans.marineservices.org.uk/"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1</a:t>
            </a:fld>
            <a:endParaRPr lang="en-GB"/>
          </a:p>
        </p:txBody>
      </p:sp>
    </p:spTree>
    <p:extLst>
      <p:ext uri="{BB962C8B-B14F-4D97-AF65-F5344CB8AC3E}">
        <p14:creationId xmlns:p14="http://schemas.microsoft.com/office/powerpoint/2010/main" val="2270792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11</a:t>
            </a:fld>
            <a:endParaRPr lang="en-GB"/>
          </a:p>
        </p:txBody>
      </p:sp>
    </p:spTree>
    <p:extLst>
      <p:ext uri="{BB962C8B-B14F-4D97-AF65-F5344CB8AC3E}">
        <p14:creationId xmlns:p14="http://schemas.microsoft.com/office/powerpoint/2010/main" val="2333407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12</a:t>
            </a:fld>
            <a:endParaRPr lang="en-GB"/>
          </a:p>
        </p:txBody>
      </p:sp>
    </p:spTree>
    <p:extLst>
      <p:ext uri="{BB962C8B-B14F-4D97-AF65-F5344CB8AC3E}">
        <p14:creationId xmlns:p14="http://schemas.microsoft.com/office/powerpoint/2010/main" val="2261976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Activity </a:t>
            </a:r>
            <a:r>
              <a:rPr lang="en-GB" b="1" dirty="0" smtClean="0"/>
              <a:t>2</a:t>
            </a:r>
            <a:endParaRPr lang="en-GB" sz="18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smtClean="0">
                <a:effectLst/>
                <a:latin typeface="Calibri" panose="020F0502020204030204" pitchFamily="34" charset="0"/>
                <a:ea typeface="Calibri" panose="020F0502020204030204" pitchFamily="34" charset="0"/>
                <a:cs typeface="Times New Roman" panose="02020603050405020304" pitchFamily="18" charset="0"/>
              </a:rPr>
              <a:t>Part 2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 Once students have had time to draft their ideas, discuss each service as a class and create a large mind map for </a:t>
            </a:r>
            <a:r>
              <a:rPr lang="en-GB" sz="1800" b="1" dirty="0" smtClean="0">
                <a:effectLst/>
                <a:latin typeface="Calibri" panose="020F0502020204030204" pitchFamily="34" charset="0"/>
                <a:ea typeface="Calibri" panose="020F0502020204030204" pitchFamily="34" charset="0"/>
                <a:cs typeface="Times New Roman" panose="02020603050405020304" pitchFamily="18" charset="0"/>
              </a:rPr>
              <a:t>direct, </a:t>
            </a:r>
            <a:r>
              <a:rPr lang="en-GB" sz="1800" b="0" dirty="0" smtClean="0">
                <a:effectLst/>
                <a:latin typeface="Calibri" panose="020F0502020204030204" pitchFamily="34" charset="0"/>
                <a:ea typeface="Calibri" panose="020F0502020204030204" pitchFamily="34" charset="0"/>
                <a:cs typeface="Times New Roman" panose="02020603050405020304" pitchFamily="18" charset="0"/>
              </a:rPr>
              <a:t>indirect</a:t>
            </a:r>
            <a:r>
              <a:rPr lang="en-GB" sz="18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smtClean="0">
                <a:effectLst/>
                <a:latin typeface="Calibri" panose="020F0502020204030204" pitchFamily="34" charset="0"/>
                <a:ea typeface="Calibri" panose="020F0502020204030204" pitchFamily="34" charset="0"/>
                <a:cs typeface="Times New Roman" panose="02020603050405020304" pitchFamily="18" charset="0"/>
              </a:rPr>
              <a:t>and</a:t>
            </a:r>
            <a:r>
              <a:rPr lang="en-GB" sz="18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smtClean="0">
                <a:effectLst/>
                <a:latin typeface="Calibri" panose="020F0502020204030204" pitchFamily="34" charset="0"/>
                <a:ea typeface="Calibri" panose="020F0502020204030204" pitchFamily="34" charset="0"/>
                <a:cs typeface="Times New Roman" panose="02020603050405020304" pitchFamily="18" charset="0"/>
              </a:rPr>
              <a:t>aesthetic</a:t>
            </a:r>
            <a:r>
              <a:rPr lang="en-GB" sz="18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smtClean="0">
                <a:effectLst/>
                <a:latin typeface="Calibri" panose="020F0502020204030204" pitchFamily="34" charset="0"/>
                <a:ea typeface="Calibri" panose="020F0502020204030204" pitchFamily="34" charset="0"/>
                <a:cs typeface="Times New Roman" panose="02020603050405020304" pitchFamily="18" charset="0"/>
              </a:rPr>
              <a:t>services</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 on your whiteboard, incorporating students’ ideas and adding any services that may have been missed using information provided in the </a:t>
            </a:r>
            <a:r>
              <a:rPr lang="en-GB" sz="1800" dirty="0" smtClean="0">
                <a:solidFill>
                  <a:srgbClr val="5B9BD5"/>
                </a:solidFill>
                <a:effectLst/>
                <a:latin typeface="Calibri" panose="020F0502020204030204" pitchFamily="34" charset="0"/>
                <a:ea typeface="Calibri" panose="020F0502020204030204" pitchFamily="34" charset="0"/>
                <a:cs typeface="Times New Roman" panose="02020603050405020304" pitchFamily="18" charset="0"/>
              </a:rPr>
              <a:t>Fact File.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546FDF2-0229-4141-A718-27BB436F4723}" type="slidenum">
              <a:rPr lang="en-GB" smtClean="0"/>
              <a:t>13</a:t>
            </a:fld>
            <a:endParaRPr lang="en-GB"/>
          </a:p>
        </p:txBody>
      </p:sp>
    </p:spTree>
    <p:extLst>
      <p:ext uri="{BB962C8B-B14F-4D97-AF65-F5344CB8AC3E}">
        <p14:creationId xmlns:p14="http://schemas.microsoft.com/office/powerpoint/2010/main" val="2632276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Activity 2</a:t>
            </a:r>
            <a:endParaRPr lang="en-GB" sz="12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effectLst/>
                <a:latin typeface="Calibri" panose="020F0502020204030204" pitchFamily="34" charset="0"/>
                <a:ea typeface="Calibri" panose="020F0502020204030204" pitchFamily="34" charset="0"/>
                <a:cs typeface="Times New Roman" panose="02020603050405020304" pitchFamily="18" charset="0"/>
              </a:rPr>
              <a:t>Part 2 </a:t>
            </a: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 Once students have had time to draft their ideas, discuss each service as a class and create a large mind map for </a:t>
            </a:r>
            <a:r>
              <a:rPr lang="en-GB" sz="1200" b="0" dirty="0" smtClean="0">
                <a:effectLst/>
                <a:latin typeface="Calibri" panose="020F0502020204030204" pitchFamily="34" charset="0"/>
                <a:ea typeface="Calibri" panose="020F0502020204030204" pitchFamily="34" charset="0"/>
                <a:cs typeface="Times New Roman" panose="02020603050405020304" pitchFamily="18" charset="0"/>
              </a:rPr>
              <a:t>direct,</a:t>
            </a:r>
            <a:r>
              <a:rPr lang="en-GB" sz="1200" b="1" dirty="0" smtClean="0">
                <a:effectLst/>
                <a:latin typeface="Calibri" panose="020F0502020204030204" pitchFamily="34" charset="0"/>
                <a:ea typeface="Calibri" panose="020F0502020204030204" pitchFamily="34" charset="0"/>
                <a:cs typeface="Times New Roman" panose="02020603050405020304" pitchFamily="18" charset="0"/>
              </a:rPr>
              <a:t> indirect </a:t>
            </a:r>
            <a:r>
              <a:rPr lang="en-GB" sz="1200" b="0" dirty="0" smtClean="0">
                <a:effectLst/>
                <a:latin typeface="Calibri" panose="020F0502020204030204" pitchFamily="34" charset="0"/>
                <a:ea typeface="Calibri" panose="020F0502020204030204" pitchFamily="34" charset="0"/>
                <a:cs typeface="Times New Roman" panose="02020603050405020304" pitchFamily="18" charset="0"/>
              </a:rPr>
              <a:t>and</a:t>
            </a:r>
            <a:r>
              <a:rPr lang="en-GB" sz="12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1200" b="0" dirty="0" smtClean="0">
                <a:effectLst/>
                <a:latin typeface="Calibri" panose="020F0502020204030204" pitchFamily="34" charset="0"/>
                <a:ea typeface="Calibri" panose="020F0502020204030204" pitchFamily="34" charset="0"/>
                <a:cs typeface="Times New Roman" panose="02020603050405020304" pitchFamily="18" charset="0"/>
              </a:rPr>
              <a:t>aesthetic</a:t>
            </a:r>
            <a:r>
              <a:rPr lang="en-GB" sz="12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1200" b="0" dirty="0" smtClean="0">
                <a:effectLst/>
                <a:latin typeface="Calibri" panose="020F0502020204030204" pitchFamily="34" charset="0"/>
                <a:ea typeface="Calibri" panose="020F0502020204030204" pitchFamily="34" charset="0"/>
                <a:cs typeface="Times New Roman" panose="02020603050405020304" pitchFamily="18" charset="0"/>
              </a:rPr>
              <a:t>services</a:t>
            </a: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 on your whiteboard, incorporating students’ ideas and adding any services that may have been missed using information provided in the </a:t>
            </a:r>
            <a:r>
              <a:rPr lang="en-GB" sz="1200" dirty="0" smtClean="0">
                <a:solidFill>
                  <a:srgbClr val="5B9BD5"/>
                </a:solidFill>
                <a:effectLst/>
                <a:latin typeface="Calibri" panose="020F0502020204030204" pitchFamily="34" charset="0"/>
                <a:ea typeface="Calibri" panose="020F0502020204030204" pitchFamily="34" charset="0"/>
                <a:cs typeface="Times New Roman" panose="02020603050405020304" pitchFamily="18" charset="0"/>
              </a:rPr>
              <a:t>Fact File. </a:t>
            </a:r>
            <a:endParaRPr lang="en-GB" sz="12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14</a:t>
            </a:fld>
            <a:endParaRPr lang="en-GB"/>
          </a:p>
        </p:txBody>
      </p:sp>
    </p:spTree>
    <p:extLst>
      <p:ext uri="{BB962C8B-B14F-4D97-AF65-F5344CB8AC3E}">
        <p14:creationId xmlns:p14="http://schemas.microsoft.com/office/powerpoint/2010/main" val="1197578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Activity 2</a:t>
            </a:r>
            <a:endParaRPr lang="en-GB" sz="12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effectLst/>
                <a:latin typeface="Calibri" panose="020F0502020204030204" pitchFamily="34" charset="0"/>
                <a:ea typeface="Calibri" panose="020F0502020204030204" pitchFamily="34" charset="0"/>
                <a:cs typeface="Times New Roman" panose="02020603050405020304" pitchFamily="18" charset="0"/>
              </a:rPr>
              <a:t>Part 2 </a:t>
            </a: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 Once students have had time to draft their ideas, discuss each service as a class and create a large mind map for </a:t>
            </a:r>
            <a:r>
              <a:rPr lang="en-GB" sz="1200" b="0" dirty="0" smtClean="0">
                <a:effectLst/>
                <a:latin typeface="Calibri" panose="020F0502020204030204" pitchFamily="34" charset="0"/>
                <a:ea typeface="Calibri" panose="020F0502020204030204" pitchFamily="34" charset="0"/>
                <a:cs typeface="Times New Roman" panose="02020603050405020304" pitchFamily="18" charset="0"/>
              </a:rPr>
              <a:t>direct,</a:t>
            </a:r>
            <a:r>
              <a:rPr lang="en-GB" sz="12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1200" b="0" dirty="0" smtClean="0">
                <a:effectLst/>
                <a:latin typeface="Calibri" panose="020F0502020204030204" pitchFamily="34" charset="0"/>
                <a:ea typeface="Calibri" panose="020F0502020204030204" pitchFamily="34" charset="0"/>
                <a:cs typeface="Times New Roman" panose="02020603050405020304" pitchFamily="18" charset="0"/>
              </a:rPr>
              <a:t>indirect</a:t>
            </a:r>
            <a:r>
              <a:rPr lang="en-GB" sz="12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1200" b="0" dirty="0" smtClean="0">
                <a:effectLst/>
                <a:latin typeface="Calibri" panose="020F0502020204030204" pitchFamily="34" charset="0"/>
                <a:ea typeface="Calibri" panose="020F0502020204030204" pitchFamily="34" charset="0"/>
                <a:cs typeface="Times New Roman" panose="02020603050405020304" pitchFamily="18" charset="0"/>
              </a:rPr>
              <a:t>and</a:t>
            </a:r>
            <a:r>
              <a:rPr lang="en-GB" sz="1200" b="1" dirty="0" smtClean="0">
                <a:effectLst/>
                <a:latin typeface="Calibri" panose="020F0502020204030204" pitchFamily="34" charset="0"/>
                <a:ea typeface="Calibri" panose="020F0502020204030204" pitchFamily="34" charset="0"/>
                <a:cs typeface="Times New Roman" panose="02020603050405020304" pitchFamily="18" charset="0"/>
              </a:rPr>
              <a:t> aesthetic </a:t>
            </a:r>
            <a:r>
              <a:rPr lang="en-GB" sz="1200" b="0" dirty="0" smtClean="0">
                <a:effectLst/>
                <a:latin typeface="Calibri" panose="020F0502020204030204" pitchFamily="34" charset="0"/>
                <a:ea typeface="Calibri" panose="020F0502020204030204" pitchFamily="34" charset="0"/>
                <a:cs typeface="Times New Roman" panose="02020603050405020304" pitchFamily="18" charset="0"/>
              </a:rPr>
              <a:t>services</a:t>
            </a: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 on your whiteboard, incorporating students’ ideas and adding any services that may have been missed using information provided in the </a:t>
            </a:r>
            <a:r>
              <a:rPr lang="en-GB" sz="1200" dirty="0" smtClean="0">
                <a:solidFill>
                  <a:srgbClr val="5B9BD5"/>
                </a:solidFill>
                <a:effectLst/>
                <a:latin typeface="Calibri" panose="020F0502020204030204" pitchFamily="34" charset="0"/>
                <a:ea typeface="Calibri" panose="020F0502020204030204" pitchFamily="34" charset="0"/>
                <a:cs typeface="Times New Roman" panose="02020603050405020304" pitchFamily="18" charset="0"/>
              </a:rPr>
              <a:t>Fact File. </a:t>
            </a:r>
            <a:endParaRPr lang="en-GB" sz="12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15</a:t>
            </a:fld>
            <a:endParaRPr lang="en-GB"/>
          </a:p>
        </p:txBody>
      </p:sp>
    </p:spTree>
    <p:extLst>
      <p:ext uri="{BB962C8B-B14F-4D97-AF65-F5344CB8AC3E}">
        <p14:creationId xmlns:p14="http://schemas.microsoft.com/office/powerpoint/2010/main" val="3529872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Activity 3 - Creating an ecosystems infographic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Display </a:t>
            </a:r>
            <a:r>
              <a:rPr lang="en-GB" sz="1800" dirty="0">
                <a:effectLst/>
                <a:latin typeface="Calibri" panose="020F0502020204030204" pitchFamily="34" charset="0"/>
                <a:ea typeface="Calibri" panose="020F0502020204030204" pitchFamily="34" charset="0"/>
                <a:cs typeface="Times New Roman" panose="02020603050405020304" pitchFamily="18" charset="0"/>
              </a:rPr>
              <a:t>the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oyster </a:t>
            </a:r>
            <a:r>
              <a:rPr lang="en-GB" sz="1800" dirty="0">
                <a:effectLst/>
                <a:latin typeface="Calibri" panose="020F0502020204030204" pitchFamily="34" charset="0"/>
                <a:ea typeface="Calibri" panose="020F0502020204030204" pitchFamily="34" charset="0"/>
                <a:cs typeface="Times New Roman" panose="02020603050405020304" pitchFamily="18" charset="0"/>
              </a:rPr>
              <a:t>infographic on the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next</a:t>
            </a:r>
            <a:r>
              <a:rPr lang="en-GB" sz="1800" baseline="0" dirty="0" smtClean="0">
                <a:effectLst/>
                <a:latin typeface="Calibri" panose="020F0502020204030204" pitchFamily="34" charset="0"/>
                <a:ea typeface="Calibri" panose="020F0502020204030204" pitchFamily="34" charset="0"/>
                <a:cs typeface="Times New Roman" panose="02020603050405020304" pitchFamily="18" charset="0"/>
              </a:rPr>
              <a:t> slide.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Go </a:t>
            </a:r>
            <a:r>
              <a:rPr lang="en-GB" sz="1800" dirty="0">
                <a:effectLst/>
                <a:latin typeface="Calibri" panose="020F0502020204030204" pitchFamily="34" charset="0"/>
                <a:ea typeface="Calibri" panose="020F0502020204030204" pitchFamily="34" charset="0"/>
                <a:cs typeface="Times New Roman" panose="02020603050405020304" pitchFamily="18" charset="0"/>
              </a:rPr>
              <a:t>through the infographic together, which shows how oysters are a key species that provide many ecosystem services including water filtration and habitat formation.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Students should use the infographic as inspiration for creating their own. Their infographic should showcase one of the habitats featured in the ecosystem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cards,</a:t>
            </a:r>
            <a:r>
              <a:rPr lang="en-GB" sz="1800" baseline="0" dirty="0" smtClean="0">
                <a:effectLst/>
                <a:latin typeface="Calibri" panose="020F0502020204030204" pitchFamily="34" charset="0"/>
                <a:ea typeface="Calibri" panose="020F0502020204030204" pitchFamily="34" charset="0"/>
                <a:cs typeface="Times New Roman" panose="02020603050405020304" pitchFamily="18" charset="0"/>
              </a:rPr>
              <a:t> and it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should </a:t>
            </a:r>
            <a:r>
              <a:rPr lang="en-GB" sz="1800" dirty="0">
                <a:effectLst/>
                <a:latin typeface="Calibri" panose="020F0502020204030204" pitchFamily="34" charset="0"/>
                <a:ea typeface="Calibri" panose="020F0502020204030204" pitchFamily="34" charset="0"/>
                <a:cs typeface="Times New Roman" panose="02020603050405020304" pitchFamily="18" charset="0"/>
              </a:rPr>
              <a:t>highlight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any</a:t>
            </a:r>
            <a:r>
              <a:rPr lang="en-GB" sz="1800" baseline="0" dirty="0" smtClean="0">
                <a:effectLst/>
                <a:latin typeface="Calibri" panose="020F0502020204030204" pitchFamily="34" charset="0"/>
                <a:ea typeface="Calibri" panose="020F0502020204030204" pitchFamily="34" charset="0"/>
                <a:cs typeface="Times New Roman" panose="02020603050405020304" pitchFamily="18" charset="0"/>
              </a:rPr>
              <a:t> indirect, direct or cultural</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ecosystem services of this habitat. To further enhance and provide facts to their infographics, students could also research their chosen habitat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online.</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Students could work independently or in small groups of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2-3</a:t>
            </a:r>
            <a:r>
              <a:rPr lang="en-GB" sz="1800" dirty="0">
                <a:effectLst/>
                <a:latin typeface="Calibri" panose="020F0502020204030204" pitchFamily="34" charset="0"/>
                <a:ea typeface="Calibri" panose="020F0502020204030204" pitchFamily="34" charset="0"/>
                <a:cs typeface="Times New Roman" panose="02020603050405020304" pitchFamily="18" charset="0"/>
              </a:rPr>
              <a:t>. The website below has lots of infographic templates students could either directly use or use as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inspiration: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Recommended website:</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https://www.canva.com/design/play?category=tACFahzNhT4&amp;locale=en-GB</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16</a:t>
            </a:fld>
            <a:endParaRPr lang="en-GB"/>
          </a:p>
        </p:txBody>
      </p:sp>
    </p:spTree>
    <p:extLst>
      <p:ext uri="{BB962C8B-B14F-4D97-AF65-F5344CB8AC3E}">
        <p14:creationId xmlns:p14="http://schemas.microsoft.com/office/powerpoint/2010/main" val="1533350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Recommended website:</a:t>
            </a:r>
            <a:r>
              <a:rPr lang="en-GB" sz="12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1200" u="sng" dirty="0" smtClean="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https://www.canva.com/design/play?category=tACFahzNhT4&amp;locale=en-GB</a:t>
            </a:r>
            <a:endParaRPr lang="en-GB" sz="12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smtClean="0"/>
          </a:p>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17</a:t>
            </a:fld>
            <a:endParaRPr lang="en-GB"/>
          </a:p>
        </p:txBody>
      </p:sp>
    </p:spTree>
    <p:extLst>
      <p:ext uri="{BB962C8B-B14F-4D97-AF65-F5344CB8AC3E}">
        <p14:creationId xmlns:p14="http://schemas.microsoft.com/office/powerpoint/2010/main" val="3722636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Extension activity</a:t>
            </a:r>
            <a:r>
              <a:rPr lang="en-GB" sz="1800" b="1" baseline="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a:t>
            </a:r>
            <a:r>
              <a:rPr lang="en-GB" sz="18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Marine Economy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Students should analyse and interpret data provided in the </a:t>
            </a:r>
            <a:r>
              <a:rPr lang="en-GB"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following Marine Economy </a:t>
            </a: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of the UK table. Students could create a visual representation of the total outputs for each broad economy sector.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18</a:t>
            </a:fld>
            <a:endParaRPr lang="en-GB"/>
          </a:p>
        </p:txBody>
      </p:sp>
    </p:spTree>
    <p:extLst>
      <p:ext uri="{BB962C8B-B14F-4D97-AF65-F5344CB8AC3E}">
        <p14:creationId xmlns:p14="http://schemas.microsoft.com/office/powerpoint/2010/main" val="2855151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19</a:t>
            </a:fld>
            <a:endParaRPr lang="en-GB"/>
          </a:p>
        </p:txBody>
      </p:sp>
    </p:spTree>
    <p:extLst>
      <p:ext uri="{BB962C8B-B14F-4D97-AF65-F5344CB8AC3E}">
        <p14:creationId xmlns:p14="http://schemas.microsoft.com/office/powerpoint/2010/main" val="1701981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effectLst/>
                <a:latin typeface="Calibri" panose="020F0502020204030204" pitchFamily="34" charset="0"/>
                <a:ea typeface="Calibri" panose="020F0502020204030204" pitchFamily="34" charset="0"/>
                <a:cs typeface="Times New Roman" panose="02020603050405020304" pitchFamily="18" charset="0"/>
              </a:rPr>
              <a:t>Extension activity –</a:t>
            </a:r>
            <a:r>
              <a:rPr lang="en-US" sz="1800" b="1"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smtClean="0">
                <a:effectLst/>
                <a:latin typeface="Calibri" panose="020F0502020204030204" pitchFamily="34" charset="0"/>
                <a:ea typeface="Calibri" panose="020F0502020204030204" pitchFamily="34" charset="0"/>
                <a:cs typeface="Times New Roman" panose="02020603050405020304" pitchFamily="18" charset="0"/>
              </a:rPr>
              <a:t>30x30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Biodiversity </a:t>
            </a:r>
            <a:r>
              <a:rPr lang="en-US" sz="1800" b="1" dirty="0" smtClean="0">
                <a:effectLst/>
                <a:latin typeface="Calibri" panose="020F0502020204030204" pitchFamily="34" charset="0"/>
                <a:ea typeface="Calibri" panose="020F0502020204030204" pitchFamily="34" charset="0"/>
                <a:cs typeface="Times New Roman" panose="02020603050405020304" pitchFamily="18" charset="0"/>
              </a:rPr>
              <a:t>strategy</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‘Bringing nature back into our lives’ fact sheet summaries the European commission’s biodiversity strategy to increase protection of ecosystems both on land and in the sea to 30% by 2030. Students could use facts and figures in the fact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sheet, </a:t>
            </a:r>
            <a:r>
              <a:rPr lang="en-GB" sz="1800" dirty="0">
                <a:effectLst/>
                <a:latin typeface="Calibri" panose="020F0502020204030204" pitchFamily="34" charset="0"/>
                <a:ea typeface="Calibri" panose="020F0502020204030204" pitchFamily="34" charset="0"/>
                <a:cs typeface="Times New Roman" panose="02020603050405020304" pitchFamily="18" charset="0"/>
              </a:rPr>
              <a:t>along with knowledge gained in this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lesson, </a:t>
            </a:r>
            <a:r>
              <a:rPr lang="en-GB" sz="1800" dirty="0">
                <a:effectLst/>
                <a:latin typeface="Calibri" panose="020F0502020204030204" pitchFamily="34" charset="0"/>
                <a:ea typeface="Calibri" panose="020F0502020204030204" pitchFamily="34" charset="0"/>
                <a:cs typeface="Times New Roman" panose="02020603050405020304" pitchFamily="18" charset="0"/>
              </a:rPr>
              <a:t>to write a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newspaper-style </a:t>
            </a:r>
            <a:r>
              <a:rPr lang="en-GB" sz="1800" dirty="0">
                <a:effectLst/>
                <a:latin typeface="Calibri" panose="020F0502020204030204" pitchFamily="34" charset="0"/>
                <a:ea typeface="Calibri" panose="020F0502020204030204" pitchFamily="34" charset="0"/>
                <a:cs typeface="Times New Roman" panose="02020603050405020304" pitchFamily="18" charset="0"/>
              </a:rPr>
              <a:t>article about the biodiversity strategy, promoting the campaign for 30x30 and discussing why protecting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ecosystems </a:t>
            </a:r>
            <a:r>
              <a:rPr lang="en-GB" sz="1800" dirty="0">
                <a:effectLst/>
                <a:latin typeface="Calibri" panose="020F0502020204030204" pitchFamily="34" charset="0"/>
                <a:ea typeface="Calibri" panose="020F0502020204030204" pitchFamily="34" charset="0"/>
                <a:cs typeface="Times New Roman" panose="02020603050405020304" pitchFamily="18" charset="0"/>
              </a:rPr>
              <a:t>and their services is so important. Students could also add to the article by analysing the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information</a:t>
            </a:r>
            <a:r>
              <a:rPr lang="en-GB" sz="18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in the following slide.  </a:t>
            </a:r>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20</a:t>
            </a:fld>
            <a:endParaRPr lang="en-GB"/>
          </a:p>
        </p:txBody>
      </p:sp>
    </p:spTree>
    <p:extLst>
      <p:ext uri="{BB962C8B-B14F-4D97-AF65-F5344CB8AC3E}">
        <p14:creationId xmlns:p14="http://schemas.microsoft.com/office/powerpoint/2010/main" val="3836957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Set the scene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Start by defining the term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‘ecosystem.’ </a:t>
            </a:r>
            <a:r>
              <a:rPr lang="en-GB" sz="1800" dirty="0">
                <a:effectLst/>
                <a:latin typeface="Calibri" panose="020F0502020204030204" pitchFamily="34" charset="0"/>
                <a:ea typeface="Calibri" panose="020F0502020204030204" pitchFamily="34" charset="0"/>
                <a:cs typeface="Times New Roman" panose="02020603050405020304" pitchFamily="18" charset="0"/>
              </a:rPr>
              <a:t>A definition is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given</a:t>
            </a:r>
            <a:r>
              <a:rPr lang="en-GB" sz="1800" baseline="0" dirty="0" smtClean="0">
                <a:effectLst/>
                <a:latin typeface="Calibri" panose="020F0502020204030204" pitchFamily="34" charset="0"/>
                <a:ea typeface="Calibri" panose="020F0502020204030204" pitchFamily="34" charset="0"/>
                <a:cs typeface="Times New Roman" panose="02020603050405020304" pitchFamily="18" charset="0"/>
              </a:rPr>
              <a:t> on the next slide.</a:t>
            </a:r>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3</a:t>
            </a:fld>
            <a:endParaRPr lang="en-GB"/>
          </a:p>
        </p:txBody>
      </p:sp>
    </p:spTree>
    <p:extLst>
      <p:ext uri="{BB962C8B-B14F-4D97-AF65-F5344CB8AC3E}">
        <p14:creationId xmlns:p14="http://schemas.microsoft.com/office/powerpoint/2010/main" val="1517280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21</a:t>
            </a:fld>
            <a:endParaRPr lang="en-GB"/>
          </a:p>
        </p:txBody>
      </p:sp>
    </p:spTree>
    <p:extLst>
      <p:ext uri="{BB962C8B-B14F-4D97-AF65-F5344CB8AC3E}">
        <p14:creationId xmlns:p14="http://schemas.microsoft.com/office/powerpoint/2010/main" val="3820766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Mapping ecosystem services activity </a:t>
            </a:r>
            <a:endParaRPr lang="en-US" sz="1800" b="1"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dirty="0" smtClean="0"/>
              <a:t>The series of maps on the following slides are taken from</a:t>
            </a:r>
            <a:r>
              <a:rPr lang="en-GB" baseline="0" dirty="0" smtClean="0"/>
              <a:t> the </a:t>
            </a:r>
            <a:r>
              <a:rPr lang="en-GB" sz="1200" b="0" kern="1200" dirty="0" smtClean="0">
                <a:solidFill>
                  <a:schemeClr val="tx1"/>
                </a:solidFill>
                <a:effectLst/>
                <a:latin typeface="+mn-lt"/>
                <a:ea typeface="+mn-ea"/>
                <a:cs typeface="+mn-cs"/>
              </a:rPr>
              <a:t>Welsh National Marine Plan 2015–2020.</a:t>
            </a:r>
          </a:p>
          <a:p>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If </a:t>
            </a:r>
            <a:r>
              <a:rPr lang="en-GB" sz="1200" kern="1200" dirty="0">
                <a:solidFill>
                  <a:schemeClr val="tx1"/>
                </a:solidFill>
                <a:effectLst/>
                <a:latin typeface="+mn-lt"/>
                <a:ea typeface="+mn-ea"/>
                <a:cs typeface="+mn-cs"/>
              </a:rPr>
              <a:t>you have access to a </a:t>
            </a:r>
            <a:r>
              <a:rPr lang="en-GB" sz="1200" kern="1200" dirty="0" smtClean="0">
                <a:solidFill>
                  <a:schemeClr val="tx1"/>
                </a:solidFill>
                <a:effectLst/>
                <a:latin typeface="+mn-lt"/>
                <a:ea typeface="+mn-ea"/>
                <a:cs typeface="+mn-cs"/>
              </a:rPr>
              <a:t>laptop, </a:t>
            </a:r>
            <a:r>
              <a:rPr lang="en-GB" sz="1200" kern="1200" dirty="0">
                <a:solidFill>
                  <a:schemeClr val="tx1"/>
                </a:solidFill>
                <a:effectLst/>
                <a:latin typeface="+mn-lt"/>
                <a:ea typeface="+mn-ea"/>
                <a:cs typeface="+mn-cs"/>
              </a:rPr>
              <a:t>students could explore the interactive </a:t>
            </a:r>
            <a:r>
              <a:rPr lang="en-GB" sz="1200" kern="1200" dirty="0" smtClean="0">
                <a:solidFill>
                  <a:schemeClr val="tx1"/>
                </a:solidFill>
                <a:effectLst/>
                <a:latin typeface="+mn-lt"/>
                <a:ea typeface="+mn-ea"/>
                <a:cs typeface="+mn-cs"/>
              </a:rPr>
              <a:t>mapping </a:t>
            </a:r>
            <a:r>
              <a:rPr lang="en-GB" sz="1200" kern="1200" dirty="0">
                <a:solidFill>
                  <a:schemeClr val="tx1"/>
                </a:solidFill>
                <a:effectLst/>
                <a:latin typeface="+mn-lt"/>
                <a:ea typeface="+mn-ea"/>
                <a:cs typeface="+mn-cs"/>
              </a:rPr>
              <a:t>tool on the </a:t>
            </a:r>
            <a:r>
              <a:rPr lang="en-GB" sz="1200" b="1" kern="1200" dirty="0">
                <a:solidFill>
                  <a:schemeClr val="tx1"/>
                </a:solidFill>
                <a:effectLst/>
                <a:latin typeface="+mn-lt"/>
                <a:ea typeface="+mn-ea"/>
                <a:cs typeface="+mn-cs"/>
              </a:rPr>
              <a:t>Welsh</a:t>
            </a:r>
            <a:r>
              <a:rPr lang="en-GB" sz="1200" kern="1200" dirty="0">
                <a:solidFill>
                  <a:schemeClr val="tx1"/>
                </a:solidFill>
                <a:effectLst/>
                <a:latin typeface="+mn-lt"/>
                <a:ea typeface="+mn-ea"/>
                <a:cs typeface="+mn-cs"/>
              </a:rPr>
              <a:t> Marine Planning Portal  </a:t>
            </a:r>
            <a:r>
              <a:rPr lang="en-US" sz="1200" u="sng" kern="1200" dirty="0" smtClean="0">
                <a:solidFill>
                  <a:schemeClr val="tx1"/>
                </a:solidFill>
                <a:effectLst/>
                <a:latin typeface="+mn-lt"/>
                <a:ea typeface="+mn-ea"/>
                <a:cs typeface="+mn-cs"/>
              </a:rPr>
              <a:t>http://lle.gov.wales/apps/marineportal/#lat=52.5129&amp;lon=-3.9139&amp;z=8&amp;tgt=false&amp;layers=231,390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maps along the </a:t>
            </a:r>
            <a:r>
              <a:rPr lang="en-GB" b="1" dirty="0"/>
              <a:t>English</a:t>
            </a:r>
            <a:r>
              <a:rPr lang="en-GB" dirty="0"/>
              <a:t> coast use: </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https://explore-marine-plans.marineservices.org.uk/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dirty="0"/>
              <a:t>For maps along the </a:t>
            </a:r>
            <a:r>
              <a:rPr lang="en-GB" b="1" dirty="0"/>
              <a:t>Scottish </a:t>
            </a:r>
            <a:r>
              <a:rPr lang="en-GB" dirty="0"/>
              <a:t>coast use</a:t>
            </a:r>
            <a:r>
              <a:rPr lang="en-GB" dirty="0" smtClean="0"/>
              <a:t>: https://marinescotland.atkinsgeospatial.com/nmpi/ </a:t>
            </a:r>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22</a:t>
            </a:fld>
            <a:endParaRPr lang="en-GB"/>
          </a:p>
        </p:txBody>
      </p:sp>
    </p:spTree>
    <p:extLst>
      <p:ext uri="{BB962C8B-B14F-4D97-AF65-F5344CB8AC3E}">
        <p14:creationId xmlns:p14="http://schemas.microsoft.com/office/powerpoint/2010/main" val="2845236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23</a:t>
            </a:fld>
            <a:endParaRPr lang="en-GB"/>
          </a:p>
        </p:txBody>
      </p:sp>
    </p:spTree>
    <p:extLst>
      <p:ext uri="{BB962C8B-B14F-4D97-AF65-F5344CB8AC3E}">
        <p14:creationId xmlns:p14="http://schemas.microsoft.com/office/powerpoint/2010/main" val="1826050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24</a:t>
            </a:fld>
            <a:endParaRPr lang="en-GB"/>
          </a:p>
        </p:txBody>
      </p:sp>
    </p:spTree>
    <p:extLst>
      <p:ext uri="{BB962C8B-B14F-4D97-AF65-F5344CB8AC3E}">
        <p14:creationId xmlns:p14="http://schemas.microsoft.com/office/powerpoint/2010/main" val="729422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25</a:t>
            </a:fld>
            <a:endParaRPr lang="en-GB"/>
          </a:p>
        </p:txBody>
      </p:sp>
    </p:spTree>
    <p:extLst>
      <p:ext uri="{BB962C8B-B14F-4D97-AF65-F5344CB8AC3E}">
        <p14:creationId xmlns:p14="http://schemas.microsoft.com/office/powerpoint/2010/main" val="4604892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26</a:t>
            </a:fld>
            <a:endParaRPr lang="en-GB"/>
          </a:p>
        </p:txBody>
      </p:sp>
    </p:spTree>
    <p:extLst>
      <p:ext uri="{BB962C8B-B14F-4D97-AF65-F5344CB8AC3E}">
        <p14:creationId xmlns:p14="http://schemas.microsoft.com/office/powerpoint/2010/main" val="1587869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27</a:t>
            </a:fld>
            <a:endParaRPr lang="en-GB"/>
          </a:p>
        </p:txBody>
      </p:sp>
    </p:spTree>
    <p:extLst>
      <p:ext uri="{BB962C8B-B14F-4D97-AF65-F5344CB8AC3E}">
        <p14:creationId xmlns:p14="http://schemas.microsoft.com/office/powerpoint/2010/main" val="866470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28</a:t>
            </a:fld>
            <a:endParaRPr lang="en-GB"/>
          </a:p>
        </p:txBody>
      </p:sp>
    </p:spTree>
    <p:extLst>
      <p:ext uri="{BB962C8B-B14F-4D97-AF65-F5344CB8AC3E}">
        <p14:creationId xmlns:p14="http://schemas.microsoft.com/office/powerpoint/2010/main" val="11871197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29</a:t>
            </a:fld>
            <a:endParaRPr lang="en-GB"/>
          </a:p>
        </p:txBody>
      </p:sp>
    </p:spTree>
    <p:extLst>
      <p:ext uri="{BB962C8B-B14F-4D97-AF65-F5344CB8AC3E}">
        <p14:creationId xmlns:p14="http://schemas.microsoft.com/office/powerpoint/2010/main" val="1786546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30</a:t>
            </a:fld>
            <a:endParaRPr lang="en-GB"/>
          </a:p>
        </p:txBody>
      </p:sp>
    </p:spTree>
    <p:extLst>
      <p:ext uri="{BB962C8B-B14F-4D97-AF65-F5344CB8AC3E}">
        <p14:creationId xmlns:p14="http://schemas.microsoft.com/office/powerpoint/2010/main" val="736161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Question</a:t>
            </a:r>
            <a:r>
              <a:rPr lang="en-GB" sz="1200" b="1" kern="1200" baseline="0" dirty="0">
                <a:solidFill>
                  <a:schemeClr val="tx1"/>
                </a:solidFill>
                <a:effectLst/>
                <a:latin typeface="+mn-lt"/>
                <a:ea typeface="+mn-ea"/>
                <a:cs typeface="+mn-cs"/>
              </a:rPr>
              <a:t> to students </a:t>
            </a:r>
            <a:r>
              <a:rPr lang="en-GB" sz="1200" kern="1200" baseline="0" dirty="0">
                <a:solidFill>
                  <a:schemeClr val="tx1"/>
                </a:solidFill>
                <a:effectLst/>
                <a:latin typeface="+mn-lt"/>
                <a:ea typeface="+mn-ea"/>
                <a:cs typeface="+mn-cs"/>
              </a:rPr>
              <a:t>– Does anyone know what an ecosystem is?</a:t>
            </a:r>
          </a:p>
          <a:p>
            <a:pPr lv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 ecosystem is a natural environment in which plants and animals interact and interconnect. Ecosystems are influenced by biotic </a:t>
            </a:r>
            <a:r>
              <a:rPr lang="en-GB" sz="1200" kern="1200" dirty="0" smtClean="0">
                <a:solidFill>
                  <a:schemeClr val="tx1"/>
                </a:solidFill>
                <a:effectLst/>
                <a:latin typeface="+mn-lt"/>
                <a:ea typeface="+mn-ea"/>
                <a:cs typeface="+mn-cs"/>
              </a:rPr>
              <a:t>factors, </a:t>
            </a:r>
            <a:r>
              <a:rPr lang="en-GB" sz="1200" kern="1200" dirty="0">
                <a:solidFill>
                  <a:schemeClr val="tx1"/>
                </a:solidFill>
                <a:effectLst/>
                <a:latin typeface="+mn-lt"/>
                <a:ea typeface="+mn-ea"/>
                <a:cs typeface="+mn-cs"/>
              </a:rPr>
              <a:t>for </a:t>
            </a:r>
            <a:r>
              <a:rPr lang="en-GB" sz="1200" kern="1200" dirty="0" smtClean="0">
                <a:solidFill>
                  <a:schemeClr val="tx1"/>
                </a:solidFill>
                <a:effectLst/>
                <a:latin typeface="+mn-lt"/>
                <a:ea typeface="+mn-ea"/>
                <a:cs typeface="+mn-cs"/>
              </a:rPr>
              <a:t>example, </a:t>
            </a:r>
            <a:r>
              <a:rPr lang="en-GB" sz="1200" kern="1200" dirty="0">
                <a:solidFill>
                  <a:schemeClr val="tx1"/>
                </a:solidFill>
                <a:effectLst/>
                <a:latin typeface="+mn-lt"/>
                <a:ea typeface="+mn-ea"/>
                <a:cs typeface="+mn-cs"/>
              </a:rPr>
              <a:t>the plants and animals living there, and by abiotic </a:t>
            </a:r>
            <a:r>
              <a:rPr lang="en-GB" sz="1200" kern="1200" dirty="0" smtClean="0">
                <a:solidFill>
                  <a:schemeClr val="tx1"/>
                </a:solidFill>
                <a:effectLst/>
                <a:latin typeface="+mn-lt"/>
                <a:ea typeface="+mn-ea"/>
                <a:cs typeface="+mn-cs"/>
              </a:rPr>
              <a:t>factors, </a:t>
            </a:r>
            <a:r>
              <a:rPr lang="en-GB" sz="1200" kern="1200" dirty="0">
                <a:solidFill>
                  <a:schemeClr val="tx1"/>
                </a:solidFill>
                <a:effectLst/>
                <a:latin typeface="+mn-lt"/>
                <a:ea typeface="+mn-ea"/>
                <a:cs typeface="+mn-cs"/>
              </a:rPr>
              <a:t>including climate, sediment and water</a:t>
            </a:r>
            <a:r>
              <a:rPr lang="en-GB" sz="1200" kern="1200" dirty="0" smtClean="0">
                <a:solidFill>
                  <a:schemeClr val="tx1"/>
                </a:solidFill>
                <a:effectLst/>
                <a:latin typeface="+mn-lt"/>
                <a:ea typeface="+mn-ea"/>
                <a:cs typeface="+mn-cs"/>
              </a:rPr>
              <a:t>. </a:t>
            </a:r>
            <a:r>
              <a:rPr lang="en-GB" sz="1200" kern="1200" dirty="0">
                <a:solidFill>
                  <a:schemeClr val="tx1"/>
                </a:solidFill>
                <a:effectLst/>
                <a:latin typeface="+mn-lt"/>
                <a:ea typeface="+mn-ea"/>
                <a:cs typeface="+mn-cs"/>
              </a:rPr>
              <a:t>The term </a:t>
            </a:r>
            <a:r>
              <a:rPr lang="en-GB" sz="1200" kern="1200" dirty="0" smtClean="0">
                <a:solidFill>
                  <a:schemeClr val="tx1"/>
                </a:solidFill>
                <a:effectLst/>
                <a:latin typeface="+mn-lt"/>
                <a:ea typeface="+mn-ea"/>
                <a:cs typeface="+mn-cs"/>
              </a:rPr>
              <a:t>‘ecosystem’ </a:t>
            </a:r>
            <a:r>
              <a:rPr lang="en-GB" sz="1200" kern="1200" dirty="0">
                <a:solidFill>
                  <a:schemeClr val="tx1"/>
                </a:solidFill>
                <a:effectLst/>
                <a:latin typeface="+mn-lt"/>
                <a:ea typeface="+mn-ea"/>
                <a:cs typeface="+mn-cs"/>
              </a:rPr>
              <a:t>is used broadly to describe these interactions between biotic and abiotic factors in an environment. </a:t>
            </a:r>
            <a:r>
              <a:rPr lang="en-GB" sz="1200" kern="1200" dirty="0" smtClean="0">
                <a:solidFill>
                  <a:schemeClr val="tx1"/>
                </a:solidFill>
                <a:effectLst/>
                <a:latin typeface="+mn-lt"/>
                <a:ea typeface="+mn-ea"/>
                <a:cs typeface="+mn-cs"/>
              </a:rPr>
              <a:t>For example, an </a:t>
            </a:r>
            <a:r>
              <a:rPr lang="en-GB" sz="1200" kern="1200" dirty="0">
                <a:solidFill>
                  <a:schemeClr val="tx1"/>
                </a:solidFill>
                <a:effectLst/>
                <a:latin typeface="+mn-lt"/>
                <a:ea typeface="+mn-ea"/>
                <a:cs typeface="+mn-cs"/>
              </a:rPr>
              <a:t>ecosystem could refer to </a:t>
            </a:r>
            <a:r>
              <a:rPr lang="en-GB" sz="1200" kern="1200" dirty="0" smtClean="0">
                <a:solidFill>
                  <a:schemeClr val="tx1"/>
                </a:solidFill>
                <a:effectLst/>
                <a:latin typeface="+mn-lt"/>
                <a:ea typeface="+mn-ea"/>
                <a:cs typeface="+mn-cs"/>
              </a:rPr>
              <a:t>both a </a:t>
            </a:r>
            <a:r>
              <a:rPr lang="en-GB" sz="1200" kern="1200" dirty="0">
                <a:solidFill>
                  <a:schemeClr val="tx1"/>
                </a:solidFill>
                <a:effectLst/>
                <a:latin typeface="+mn-lt"/>
                <a:ea typeface="+mn-ea"/>
                <a:cs typeface="+mn-cs"/>
              </a:rPr>
              <a:t>small </a:t>
            </a:r>
            <a:r>
              <a:rPr lang="en-GB" sz="1200" kern="1200" dirty="0" smtClean="0">
                <a:solidFill>
                  <a:schemeClr val="tx1"/>
                </a:solidFill>
                <a:effectLst/>
                <a:latin typeface="+mn-lt"/>
                <a:ea typeface="+mn-ea"/>
                <a:cs typeface="+mn-cs"/>
              </a:rPr>
              <a:t>pond and the </a:t>
            </a:r>
            <a:r>
              <a:rPr lang="en-GB" sz="1200" kern="1200" dirty="0">
                <a:solidFill>
                  <a:schemeClr val="tx1"/>
                </a:solidFill>
                <a:effectLst/>
                <a:latin typeface="+mn-lt"/>
                <a:ea typeface="+mn-ea"/>
                <a:cs typeface="+mn-cs"/>
              </a:rPr>
              <a:t>ocean. </a:t>
            </a:r>
            <a:r>
              <a:rPr lang="en-GB" sz="1200" kern="1200" dirty="0" smtClean="0">
                <a:solidFill>
                  <a:schemeClr val="tx1"/>
                </a:solidFill>
                <a:effectLst/>
                <a:latin typeface="+mn-lt"/>
                <a:ea typeface="+mn-ea"/>
                <a:cs typeface="+mn-cs"/>
              </a:rPr>
              <a:t>An </a:t>
            </a:r>
            <a:r>
              <a:rPr lang="en-GB" sz="1200" kern="1200" dirty="0">
                <a:solidFill>
                  <a:schemeClr val="tx1"/>
                </a:solidFill>
                <a:effectLst/>
                <a:latin typeface="+mn-lt"/>
                <a:ea typeface="+mn-ea"/>
                <a:cs typeface="+mn-cs"/>
              </a:rPr>
              <a:t>ecosystem refers to a habitat and its community of plants and animals. </a:t>
            </a:r>
          </a:p>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4</a:t>
            </a:fld>
            <a:endParaRPr lang="en-GB"/>
          </a:p>
        </p:txBody>
      </p:sp>
    </p:spTree>
    <p:extLst>
      <p:ext uri="{BB962C8B-B14F-4D97-AF65-F5344CB8AC3E}">
        <p14:creationId xmlns:p14="http://schemas.microsoft.com/office/powerpoint/2010/main" val="27987839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E546FDF2-0229-4141-A718-27BB436F4723}" type="slidenum">
              <a:rPr lang="en-GB" smtClean="0"/>
              <a:t>31</a:t>
            </a:fld>
            <a:endParaRPr lang="en-GB"/>
          </a:p>
        </p:txBody>
      </p:sp>
    </p:spTree>
    <p:extLst>
      <p:ext uri="{BB962C8B-B14F-4D97-AF65-F5344CB8AC3E}">
        <p14:creationId xmlns:p14="http://schemas.microsoft.com/office/powerpoint/2010/main" val="25396200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Can you describe what the term </a:t>
            </a:r>
            <a:r>
              <a:rPr lang="en-GB" sz="18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‘ecosystem services’ means?</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Can you give </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 example of an indirect, direct and aesthetic </a:t>
            </a:r>
            <a:r>
              <a:rPr lang="en-GB" sz="18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service </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provided by the </a:t>
            </a:r>
            <a:r>
              <a:rPr lang="en-GB" sz="18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ocean?</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Why are infographics an important tool in science communication?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32</a:t>
            </a:fld>
            <a:endParaRPr lang="en-GB"/>
          </a:p>
        </p:txBody>
      </p:sp>
    </p:spTree>
    <p:extLst>
      <p:ext uri="{BB962C8B-B14F-4D97-AF65-F5344CB8AC3E}">
        <p14:creationId xmlns:p14="http://schemas.microsoft.com/office/powerpoint/2010/main" val="31416356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546FDF2-0229-4141-A718-27BB436F4723}" type="slidenum">
              <a:rPr lang="en-GB" smtClean="0"/>
              <a:t>33</a:t>
            </a:fld>
            <a:endParaRPr lang="en-GB"/>
          </a:p>
        </p:txBody>
      </p:sp>
    </p:spTree>
    <p:extLst>
      <p:ext uri="{BB962C8B-B14F-4D97-AF65-F5344CB8AC3E}">
        <p14:creationId xmlns:p14="http://schemas.microsoft.com/office/powerpoint/2010/main" val="835148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Activity 1 - What are ecosystem services</a:t>
            </a:r>
            <a:r>
              <a:rPr lang="en-GB" sz="1800" b="1" dirty="0" smtClean="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Watch the video on ecosystem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services.</a:t>
            </a:r>
            <a:r>
              <a:rPr lang="en-GB" sz="1800" baseline="0" dirty="0" smtClean="0">
                <a:effectLst/>
                <a:latin typeface="Calibri" panose="020F0502020204030204" pitchFamily="34" charset="0"/>
                <a:ea typeface="Calibri" panose="020F0502020204030204" pitchFamily="34" charset="0"/>
                <a:cs typeface="Times New Roman" panose="02020603050405020304" pitchFamily="18" charset="0"/>
              </a:rPr>
              <a:t> W</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hile </a:t>
            </a:r>
            <a:r>
              <a:rPr lang="en-GB" sz="1800" dirty="0">
                <a:effectLst/>
                <a:latin typeface="Calibri" panose="020F0502020204030204" pitchFamily="34" charset="0"/>
                <a:ea typeface="Calibri" panose="020F0502020204030204" pitchFamily="34" charset="0"/>
                <a:cs typeface="Times New Roman" panose="02020603050405020304" pitchFamily="18" charset="0"/>
              </a:rPr>
              <a:t>watching the video, students should complete the associated </a:t>
            </a:r>
            <a:r>
              <a:rPr lang="en-GB" sz="1800" dirty="0">
                <a:solidFill>
                  <a:srgbClr val="5B9BD5"/>
                </a:solidFill>
                <a:effectLst/>
                <a:latin typeface="Calibri" panose="020F0502020204030204" pitchFamily="34" charset="0"/>
                <a:ea typeface="Calibri" panose="020F0502020204030204" pitchFamily="34" charset="0"/>
                <a:cs typeface="Times New Roman" panose="02020603050405020304" pitchFamily="18" charset="0"/>
              </a:rPr>
              <a:t>ecosystem services worksheet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By </a:t>
            </a:r>
            <a:r>
              <a:rPr lang="en-GB" sz="1800" dirty="0">
                <a:effectLst/>
                <a:latin typeface="Calibri" panose="020F0502020204030204" pitchFamily="34" charset="0"/>
                <a:ea typeface="Calibri" panose="020F0502020204030204" pitchFamily="34" charset="0"/>
                <a:cs typeface="Times New Roman" panose="02020603050405020304" pitchFamily="18" charset="0"/>
              </a:rPr>
              <a:t>the end of the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video, </a:t>
            </a:r>
            <a:r>
              <a:rPr lang="en-GB" sz="1800" dirty="0">
                <a:effectLst/>
                <a:latin typeface="Calibri" panose="020F0502020204030204" pitchFamily="34" charset="0"/>
                <a:ea typeface="Calibri" panose="020F0502020204030204" pitchFamily="34" charset="0"/>
                <a:cs typeface="Times New Roman" panose="02020603050405020304" pitchFamily="18" charset="0"/>
              </a:rPr>
              <a:t>students should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be </a:t>
            </a:r>
            <a:r>
              <a:rPr lang="en-GB" sz="1800" dirty="0">
                <a:effectLst/>
                <a:latin typeface="Calibri" panose="020F0502020204030204" pitchFamily="34" charset="0"/>
                <a:ea typeface="Calibri" panose="020F0502020204030204" pitchFamily="34" charset="0"/>
                <a:cs typeface="Times New Roman" panose="02020603050405020304" pitchFamily="18" charset="0"/>
              </a:rPr>
              <a:t>able to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define: </a:t>
            </a:r>
            <a:r>
              <a:rPr lang="en-GB" sz="1800" dirty="0">
                <a:effectLst/>
                <a:latin typeface="Calibri" panose="020F0502020204030204" pitchFamily="34" charset="0"/>
                <a:ea typeface="Calibri" panose="020F0502020204030204" pitchFamily="34" charset="0"/>
                <a:cs typeface="Times New Roman" panose="02020603050405020304" pitchFamily="18" charset="0"/>
              </a:rPr>
              <a:t>indirect services, direct services, and ethical and aesthetic services. </a:t>
            </a:r>
          </a:p>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5</a:t>
            </a:fld>
            <a:endParaRPr lang="en-GB"/>
          </a:p>
        </p:txBody>
      </p:sp>
    </p:spTree>
    <p:extLst>
      <p:ext uri="{BB962C8B-B14F-4D97-AF65-F5344CB8AC3E}">
        <p14:creationId xmlns:p14="http://schemas.microsoft.com/office/powerpoint/2010/main" val="3229924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Click the image to play</a:t>
            </a:r>
            <a:r>
              <a:rPr lang="en-GB" baseline="0" dirty="0" smtClean="0"/>
              <a:t> the video – you may need to double click. </a:t>
            </a:r>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6</a:t>
            </a:fld>
            <a:endParaRPr lang="en-GB"/>
          </a:p>
        </p:txBody>
      </p:sp>
    </p:spTree>
    <p:extLst>
      <p:ext uri="{BB962C8B-B14F-4D97-AF65-F5344CB8AC3E}">
        <p14:creationId xmlns:p14="http://schemas.microsoft.com/office/powerpoint/2010/main" val="1689241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Activity 2 - Examples of the indirect, direct and ethical </a:t>
            </a:r>
            <a:r>
              <a:rPr lang="en-GB" sz="1800" b="1" dirty="0" smtClean="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services</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smtClean="0">
                <a:effectLst/>
                <a:latin typeface="Calibri" panose="020F0502020204030204" pitchFamily="34" charset="0"/>
                <a:ea typeface="Calibri" panose="020F0502020204030204" pitchFamily="34" charset="0"/>
                <a:cs typeface="Times New Roman" panose="02020603050405020304" pitchFamily="18" charset="0"/>
              </a:rPr>
              <a:t>Part 1 –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Split </a:t>
            </a:r>
            <a:r>
              <a:rPr lang="en-GB" sz="1800" dirty="0">
                <a:effectLst/>
                <a:latin typeface="Calibri" panose="020F0502020204030204" pitchFamily="34" charset="0"/>
                <a:ea typeface="Calibri" panose="020F0502020204030204" pitchFamily="34" charset="0"/>
                <a:cs typeface="Times New Roman" panose="02020603050405020304" pitchFamily="18" charset="0"/>
              </a:rPr>
              <a:t>the class into small groups of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2-3 </a:t>
            </a:r>
            <a:r>
              <a:rPr lang="en-GB" sz="1800" dirty="0">
                <a:effectLst/>
                <a:latin typeface="Calibri" panose="020F0502020204030204" pitchFamily="34" charset="0"/>
                <a:ea typeface="Calibri" panose="020F0502020204030204" pitchFamily="34" charset="0"/>
                <a:cs typeface="Times New Roman" panose="02020603050405020304" pitchFamily="18" charset="0"/>
              </a:rPr>
              <a:t>and hand out ecosystem cards to each group. Students should read through the cards and then create a mind map of the indirect services, direct services, aesthetic and ethical services all these ecosystems provide. They could also add to the mind map with knowledge gained from watching the video in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Activity </a:t>
            </a:r>
            <a:r>
              <a:rPr lang="en-GB" sz="1800" dirty="0">
                <a:effectLst/>
                <a:latin typeface="Calibri" panose="020F0502020204030204" pitchFamily="34" charset="0"/>
                <a:ea typeface="Calibri" panose="020F0502020204030204" pitchFamily="34" charset="0"/>
                <a:cs typeface="Times New Roman" panose="02020603050405020304" pitchFamily="18" charset="0"/>
              </a:rPr>
              <a:t>1 and any of their own ideas. For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example, </a:t>
            </a:r>
            <a:r>
              <a:rPr lang="en-GB" sz="1800" dirty="0">
                <a:effectLst/>
                <a:latin typeface="Calibri" panose="020F0502020204030204" pitchFamily="34" charset="0"/>
                <a:ea typeface="Calibri" panose="020F0502020204030204" pitchFamily="34" charset="0"/>
                <a:cs typeface="Times New Roman" panose="02020603050405020304" pitchFamily="18" charset="0"/>
              </a:rPr>
              <a:t>for direct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services </a:t>
            </a:r>
            <a:r>
              <a:rPr lang="en-GB" sz="1800" dirty="0">
                <a:effectLst/>
                <a:latin typeface="Calibri" panose="020F0502020204030204" pitchFamily="34" charset="0"/>
                <a:ea typeface="Calibri" panose="020F0502020204030204" pitchFamily="34" charset="0"/>
                <a:cs typeface="Times New Roman" panose="02020603050405020304" pitchFamily="18" charset="0"/>
              </a:rPr>
              <a:t>they could say seagrass beds are nurse habitats for commercial fish. For ethical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services, </a:t>
            </a:r>
            <a:r>
              <a:rPr lang="en-GB" sz="1800" dirty="0">
                <a:effectLst/>
                <a:latin typeface="Calibri" panose="020F0502020204030204" pitchFamily="34" charset="0"/>
                <a:ea typeface="Calibri" panose="020F0502020204030204" pitchFamily="34" charset="0"/>
                <a:cs typeface="Times New Roman" panose="02020603050405020304" pitchFamily="18" charset="0"/>
              </a:rPr>
              <a:t>they could say beaches provide recreational activities</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a:t>
            </a:r>
          </a:p>
          <a:p>
            <a:endParaRPr lang="en-GB" sz="18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smtClean="0">
                <a:effectLst/>
                <a:latin typeface="Calibri" panose="020F0502020204030204" pitchFamily="34" charset="0"/>
                <a:ea typeface="Calibri" panose="020F0502020204030204" pitchFamily="34" charset="0"/>
                <a:cs typeface="Times New Roman" panose="02020603050405020304" pitchFamily="18" charset="0"/>
              </a:rPr>
              <a:t>Part 2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 Once students have had time to draft their ideas, discuss each service as a class and create a large mind map for </a:t>
            </a:r>
            <a:r>
              <a:rPr lang="en-GB" sz="1800" b="0" dirty="0" smtClean="0">
                <a:effectLst/>
                <a:latin typeface="Calibri" panose="020F0502020204030204" pitchFamily="34" charset="0"/>
                <a:ea typeface="Calibri" panose="020F0502020204030204" pitchFamily="34" charset="0"/>
                <a:cs typeface="Times New Roman" panose="02020603050405020304" pitchFamily="18" charset="0"/>
              </a:rPr>
              <a:t>direct,</a:t>
            </a:r>
            <a:r>
              <a:rPr lang="en-GB" sz="18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smtClean="0">
                <a:effectLst/>
                <a:latin typeface="Calibri" panose="020F0502020204030204" pitchFamily="34" charset="0"/>
                <a:ea typeface="Calibri" panose="020F0502020204030204" pitchFamily="34" charset="0"/>
                <a:cs typeface="Times New Roman" panose="02020603050405020304" pitchFamily="18" charset="0"/>
              </a:rPr>
              <a:t>indirect</a:t>
            </a:r>
            <a:r>
              <a:rPr lang="en-GB" sz="18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smtClean="0">
                <a:effectLst/>
                <a:latin typeface="Calibri" panose="020F0502020204030204" pitchFamily="34" charset="0"/>
                <a:ea typeface="Calibri" panose="020F0502020204030204" pitchFamily="34" charset="0"/>
                <a:cs typeface="Times New Roman" panose="02020603050405020304" pitchFamily="18" charset="0"/>
              </a:rPr>
              <a:t>and</a:t>
            </a:r>
            <a:r>
              <a:rPr lang="en-GB" sz="18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smtClean="0">
                <a:effectLst/>
                <a:latin typeface="Calibri" panose="020F0502020204030204" pitchFamily="34" charset="0"/>
                <a:ea typeface="Calibri" panose="020F0502020204030204" pitchFamily="34" charset="0"/>
                <a:cs typeface="Times New Roman" panose="02020603050405020304" pitchFamily="18" charset="0"/>
              </a:rPr>
              <a:t>aesthetic</a:t>
            </a:r>
            <a:r>
              <a:rPr lang="en-GB" sz="18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smtClean="0">
                <a:effectLst/>
                <a:latin typeface="Calibri" panose="020F0502020204030204" pitchFamily="34" charset="0"/>
                <a:ea typeface="Calibri" panose="020F0502020204030204" pitchFamily="34" charset="0"/>
                <a:cs typeface="Times New Roman" panose="02020603050405020304" pitchFamily="18" charset="0"/>
              </a:rPr>
              <a:t>services</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 on your whiteboard, using slides 13-15, incorporating students’ ideas and adding any services that may have been missed using information provided in the Ecosystem</a:t>
            </a:r>
            <a:r>
              <a:rPr lang="en-GB" sz="1800" baseline="0" dirty="0" smtClean="0">
                <a:effectLst/>
                <a:latin typeface="Calibri" panose="020F0502020204030204" pitchFamily="34" charset="0"/>
                <a:ea typeface="Calibri" panose="020F0502020204030204" pitchFamily="34" charset="0"/>
                <a:cs typeface="Times New Roman" panose="02020603050405020304" pitchFamily="18" charset="0"/>
              </a:rPr>
              <a:t> Services </a:t>
            </a:r>
            <a:r>
              <a:rPr lang="en-GB" sz="1800" dirty="0" smtClean="0">
                <a:solidFill>
                  <a:srgbClr val="5B9BD5"/>
                </a:solidFill>
                <a:effectLst/>
                <a:latin typeface="Calibri" panose="020F0502020204030204" pitchFamily="34" charset="0"/>
                <a:ea typeface="Calibri" panose="020F0502020204030204" pitchFamily="34" charset="0"/>
                <a:cs typeface="Times New Roman" panose="02020603050405020304" pitchFamily="18" charset="0"/>
              </a:rPr>
              <a:t>Fact File. </a:t>
            </a:r>
            <a:endParaRPr lang="en-GB" sz="18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546FDF2-0229-4141-A718-27BB436F4723}" type="slidenum">
              <a:rPr lang="en-GB" smtClean="0"/>
              <a:t>7</a:t>
            </a:fld>
            <a:endParaRPr lang="en-GB"/>
          </a:p>
        </p:txBody>
      </p:sp>
    </p:spTree>
    <p:extLst>
      <p:ext uri="{BB962C8B-B14F-4D97-AF65-F5344CB8AC3E}">
        <p14:creationId xmlns:p14="http://schemas.microsoft.com/office/powerpoint/2010/main" val="581019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8</a:t>
            </a:fld>
            <a:endParaRPr lang="en-GB"/>
          </a:p>
        </p:txBody>
      </p:sp>
    </p:spTree>
    <p:extLst>
      <p:ext uri="{BB962C8B-B14F-4D97-AF65-F5344CB8AC3E}">
        <p14:creationId xmlns:p14="http://schemas.microsoft.com/office/powerpoint/2010/main" val="37149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9</a:t>
            </a:fld>
            <a:endParaRPr lang="en-GB"/>
          </a:p>
        </p:txBody>
      </p:sp>
    </p:spTree>
    <p:extLst>
      <p:ext uri="{BB962C8B-B14F-4D97-AF65-F5344CB8AC3E}">
        <p14:creationId xmlns:p14="http://schemas.microsoft.com/office/powerpoint/2010/main" val="3199420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10</a:t>
            </a:fld>
            <a:endParaRPr lang="en-GB"/>
          </a:p>
        </p:txBody>
      </p:sp>
    </p:spTree>
    <p:extLst>
      <p:ext uri="{BB962C8B-B14F-4D97-AF65-F5344CB8AC3E}">
        <p14:creationId xmlns:p14="http://schemas.microsoft.com/office/powerpoint/2010/main" val="8550387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b="8440"/>
          <a:stretch/>
        </p:blipFill>
        <p:spPr>
          <a:xfrm>
            <a:off x="0" y="-1"/>
            <a:ext cx="12191999" cy="6858001"/>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703717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8A5780C-F9FC-42EB-A804-D3FDD84AF116}"/>
              </a:ext>
            </a:extLst>
          </p:cNvPr>
          <p:cNvSpPr>
            <a:spLocks noGrp="1"/>
          </p:cNvSpPr>
          <p:nvPr>
            <p:ph type="body" sz="quarter" idx="10"/>
          </p:nvPr>
        </p:nvSpPr>
        <p:spPr>
          <a:xfrm>
            <a:off x="529641" y="469900"/>
            <a:ext cx="6965950" cy="57864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a:extLst>
              <a:ext uri="{FF2B5EF4-FFF2-40B4-BE49-F238E27FC236}">
                <a16:creationId xmlns:a16="http://schemas.microsoft.com/office/drawing/2014/main" id="{FA676DE7-504A-4E4C-B48E-DAD9F7C2101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r="64770" b="8440"/>
          <a:stretch/>
        </p:blipFill>
        <p:spPr>
          <a:xfrm>
            <a:off x="7896726" y="0"/>
            <a:ext cx="4295274" cy="6858001"/>
          </a:xfrm>
          <a:prstGeom prst="rect">
            <a:avLst/>
          </a:prstGeom>
        </p:spPr>
      </p:pic>
    </p:spTree>
    <p:extLst>
      <p:ext uri="{BB962C8B-B14F-4D97-AF65-F5344CB8AC3E}">
        <p14:creationId xmlns:p14="http://schemas.microsoft.com/office/powerpoint/2010/main" val="405162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_Columns_0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7CA4BD-3E02-4B22-B1D0-AEB772700005}"/>
              </a:ext>
            </a:extLst>
          </p:cNvPr>
          <p:cNvSpPr/>
          <p:nvPr userDrawn="1"/>
        </p:nvSpPr>
        <p:spPr>
          <a:xfrm>
            <a:off x="0" y="0"/>
            <a:ext cx="815858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8" y="752475"/>
            <a:ext cx="6482164" cy="53816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9">
            <a:extLst>
              <a:ext uri="{FF2B5EF4-FFF2-40B4-BE49-F238E27FC236}">
                <a16:creationId xmlns:a16="http://schemas.microsoft.com/office/drawing/2014/main" id="{84696862-A2A4-4DCF-9545-FF0EEF6A2068}"/>
              </a:ext>
            </a:extLst>
          </p:cNvPr>
          <p:cNvSpPr>
            <a:spLocks noGrp="1"/>
          </p:cNvSpPr>
          <p:nvPr>
            <p:ph type="body" sz="quarter" idx="11"/>
          </p:nvPr>
        </p:nvSpPr>
        <p:spPr>
          <a:xfrm>
            <a:off x="8727310" y="738187"/>
            <a:ext cx="2939971" cy="53816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00122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Columns_0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7CA4BD-3E02-4B22-B1D0-AEB772700005}"/>
              </a:ext>
            </a:extLst>
          </p:cNvPr>
          <p:cNvSpPr/>
          <p:nvPr userDrawn="1"/>
        </p:nvSpPr>
        <p:spPr>
          <a:xfrm>
            <a:off x="0" y="0"/>
            <a:ext cx="815858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8" y="752475"/>
            <a:ext cx="6482164" cy="53816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Picture Placeholder 2">
            <a:extLst>
              <a:ext uri="{FF2B5EF4-FFF2-40B4-BE49-F238E27FC236}">
                <a16:creationId xmlns:a16="http://schemas.microsoft.com/office/drawing/2014/main" id="{BA89725D-9118-4968-854F-17E80D47C01C}"/>
              </a:ext>
            </a:extLst>
          </p:cNvPr>
          <p:cNvSpPr>
            <a:spLocks noGrp="1"/>
          </p:cNvSpPr>
          <p:nvPr>
            <p:ph type="pic" sz="quarter" idx="11"/>
          </p:nvPr>
        </p:nvSpPr>
        <p:spPr>
          <a:xfrm>
            <a:off x="8158163" y="0"/>
            <a:ext cx="4033837" cy="6858000"/>
          </a:xfrm>
        </p:spPr>
        <p:txBody>
          <a:bodyPr/>
          <a:lstStyle/>
          <a:p>
            <a:endParaRPr lang="en-GB"/>
          </a:p>
        </p:txBody>
      </p:sp>
    </p:spTree>
    <p:extLst>
      <p:ext uri="{BB962C8B-B14F-4D97-AF65-F5344CB8AC3E}">
        <p14:creationId xmlns:p14="http://schemas.microsoft.com/office/powerpoint/2010/main" val="3200180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Columns_03">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8" y="752475"/>
            <a:ext cx="6482164" cy="53816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Picture Placeholder 2">
            <a:extLst>
              <a:ext uri="{FF2B5EF4-FFF2-40B4-BE49-F238E27FC236}">
                <a16:creationId xmlns:a16="http://schemas.microsoft.com/office/drawing/2014/main" id="{BA89725D-9118-4968-854F-17E80D47C01C}"/>
              </a:ext>
            </a:extLst>
          </p:cNvPr>
          <p:cNvSpPr>
            <a:spLocks noGrp="1"/>
          </p:cNvSpPr>
          <p:nvPr>
            <p:ph type="pic" sz="quarter" idx="11"/>
          </p:nvPr>
        </p:nvSpPr>
        <p:spPr>
          <a:xfrm>
            <a:off x="8158163" y="0"/>
            <a:ext cx="4033837" cy="6858000"/>
          </a:xfrm>
        </p:spPr>
        <p:txBody>
          <a:bodyPr/>
          <a:lstStyle/>
          <a:p>
            <a:endParaRPr lang="en-GB"/>
          </a:p>
        </p:txBody>
      </p:sp>
    </p:spTree>
    <p:extLst>
      <p:ext uri="{BB962C8B-B14F-4D97-AF65-F5344CB8AC3E}">
        <p14:creationId xmlns:p14="http://schemas.microsoft.com/office/powerpoint/2010/main" val="3660236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Columns_0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7CA4BD-3E02-4B22-B1D0-AEB772700005}"/>
              </a:ext>
            </a:extLst>
          </p:cNvPr>
          <p:cNvSpPr/>
          <p:nvPr userDrawn="1"/>
        </p:nvSpPr>
        <p:spPr>
          <a:xfrm>
            <a:off x="0" y="0"/>
            <a:ext cx="815858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8" y="752475"/>
            <a:ext cx="6482164" cy="53816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9">
            <a:extLst>
              <a:ext uri="{FF2B5EF4-FFF2-40B4-BE49-F238E27FC236}">
                <a16:creationId xmlns:a16="http://schemas.microsoft.com/office/drawing/2014/main" id="{84696862-A2A4-4DCF-9545-FF0EEF6A2068}"/>
              </a:ext>
            </a:extLst>
          </p:cNvPr>
          <p:cNvSpPr>
            <a:spLocks noGrp="1"/>
          </p:cNvSpPr>
          <p:nvPr>
            <p:ph type="body" sz="quarter" idx="11"/>
          </p:nvPr>
        </p:nvSpPr>
        <p:spPr>
          <a:xfrm>
            <a:off x="8727310" y="738187"/>
            <a:ext cx="2939971" cy="5381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62318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_Columns_05">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7CA4BD-3E02-4B22-B1D0-AEB772700005}"/>
              </a:ext>
            </a:extLst>
          </p:cNvPr>
          <p:cNvSpPr/>
          <p:nvPr userDrawn="1"/>
        </p:nvSpPr>
        <p:spPr>
          <a:xfrm>
            <a:off x="0" y="0"/>
            <a:ext cx="815858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8" y="752475"/>
            <a:ext cx="6482164" cy="53816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Picture Placeholder 2">
            <a:extLst>
              <a:ext uri="{FF2B5EF4-FFF2-40B4-BE49-F238E27FC236}">
                <a16:creationId xmlns:a16="http://schemas.microsoft.com/office/drawing/2014/main" id="{BA89725D-9118-4968-854F-17E80D47C01C}"/>
              </a:ext>
            </a:extLst>
          </p:cNvPr>
          <p:cNvSpPr>
            <a:spLocks noGrp="1"/>
          </p:cNvSpPr>
          <p:nvPr>
            <p:ph type="pic" sz="quarter" idx="11"/>
          </p:nvPr>
        </p:nvSpPr>
        <p:spPr>
          <a:xfrm>
            <a:off x="8158163" y="0"/>
            <a:ext cx="4033837" cy="6858000"/>
          </a:xfrm>
        </p:spPr>
        <p:txBody>
          <a:bodyPr/>
          <a:lstStyle/>
          <a:p>
            <a:endParaRPr lang="en-GB"/>
          </a:p>
        </p:txBody>
      </p:sp>
    </p:spTree>
    <p:extLst>
      <p:ext uri="{BB962C8B-B14F-4D97-AF65-F5344CB8AC3E}">
        <p14:creationId xmlns:p14="http://schemas.microsoft.com/office/powerpoint/2010/main" val="1198683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_Split_0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5F1BF8-1746-4D4E-92DE-3A3FACFA22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1308" r="19432"/>
          <a:stretch/>
        </p:blipFill>
        <p:spPr>
          <a:xfrm>
            <a:off x="0" y="3518704"/>
            <a:ext cx="8158580" cy="3339296"/>
          </a:xfrm>
          <a:prstGeom prst="rect">
            <a:avLst/>
          </a:prstGeom>
        </p:spPr>
      </p:pic>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8" y="3949921"/>
            <a:ext cx="6482164" cy="24768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9D4CC5BB-6CD2-4164-A435-880A5253E731}"/>
              </a:ext>
            </a:extLst>
          </p:cNvPr>
          <p:cNvSpPr/>
          <p:nvPr userDrawn="1"/>
        </p:nvSpPr>
        <p:spPr>
          <a:xfrm>
            <a:off x="0" y="0"/>
            <a:ext cx="8158580" cy="35187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p:nvPr>
        </p:nvSpPr>
        <p:spPr>
          <a:xfrm>
            <a:off x="763588" y="525804"/>
            <a:ext cx="6482164" cy="24768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a:extLst>
              <a:ext uri="{FF2B5EF4-FFF2-40B4-BE49-F238E27FC236}">
                <a16:creationId xmlns:a16="http://schemas.microsoft.com/office/drawing/2014/main" id="{AEFF4B9C-EC08-4210-AB11-2BD32DCE7F2B}"/>
              </a:ext>
            </a:extLst>
          </p:cNvPr>
          <p:cNvSpPr>
            <a:spLocks noGrp="1"/>
          </p:cNvSpPr>
          <p:nvPr>
            <p:ph type="pic" sz="quarter" idx="12"/>
          </p:nvPr>
        </p:nvSpPr>
        <p:spPr>
          <a:xfrm>
            <a:off x="8158163" y="0"/>
            <a:ext cx="4033837" cy="6858000"/>
          </a:xfrm>
        </p:spPr>
        <p:txBody>
          <a:bodyPr/>
          <a:lstStyle/>
          <a:p>
            <a:endParaRPr lang="en-GB"/>
          </a:p>
        </p:txBody>
      </p:sp>
    </p:spTree>
    <p:extLst>
      <p:ext uri="{BB962C8B-B14F-4D97-AF65-F5344CB8AC3E}">
        <p14:creationId xmlns:p14="http://schemas.microsoft.com/office/powerpoint/2010/main" val="2196975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_Split_0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5F1BF8-1746-4D4E-92DE-3A3FACFA22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1308" r="19432"/>
          <a:stretch/>
        </p:blipFill>
        <p:spPr>
          <a:xfrm>
            <a:off x="4033420" y="3518704"/>
            <a:ext cx="8158580" cy="3339296"/>
          </a:xfrm>
          <a:prstGeom prst="rect">
            <a:avLst/>
          </a:prstGeom>
        </p:spPr>
      </p:pic>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4797008" y="3949921"/>
            <a:ext cx="6482164" cy="24768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9D4CC5BB-6CD2-4164-A435-880A5253E731}"/>
              </a:ext>
            </a:extLst>
          </p:cNvPr>
          <p:cNvSpPr/>
          <p:nvPr userDrawn="1"/>
        </p:nvSpPr>
        <p:spPr>
          <a:xfrm>
            <a:off x="4033420" y="0"/>
            <a:ext cx="8158580" cy="35187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p:nvPr>
        </p:nvSpPr>
        <p:spPr>
          <a:xfrm>
            <a:off x="4797008" y="525804"/>
            <a:ext cx="6482164" cy="24768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a:extLst>
              <a:ext uri="{FF2B5EF4-FFF2-40B4-BE49-F238E27FC236}">
                <a16:creationId xmlns:a16="http://schemas.microsoft.com/office/drawing/2014/main" id="{AEFF4B9C-EC08-4210-AB11-2BD32DCE7F2B}"/>
              </a:ext>
            </a:extLst>
          </p:cNvPr>
          <p:cNvSpPr>
            <a:spLocks noGrp="1"/>
          </p:cNvSpPr>
          <p:nvPr>
            <p:ph type="pic" sz="quarter" idx="12"/>
          </p:nvPr>
        </p:nvSpPr>
        <p:spPr>
          <a:xfrm>
            <a:off x="1" y="0"/>
            <a:ext cx="4033420" cy="6858000"/>
          </a:xfrm>
        </p:spPr>
        <p:txBody>
          <a:bodyPr/>
          <a:lstStyle/>
          <a:p>
            <a:endParaRPr lang="en-GB" dirty="0"/>
          </a:p>
        </p:txBody>
      </p:sp>
    </p:spTree>
    <p:extLst>
      <p:ext uri="{BB962C8B-B14F-4D97-AF65-F5344CB8AC3E}">
        <p14:creationId xmlns:p14="http://schemas.microsoft.com/office/powerpoint/2010/main" val="8334201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_Header_0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354FD0-F618-4A19-B0FD-48851AAA32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5621"/>
          <a:stretch/>
        </p:blipFill>
        <p:spPr>
          <a:xfrm>
            <a:off x="0" y="0"/>
            <a:ext cx="12191999" cy="2013995"/>
          </a:xfrm>
          <a:prstGeom prst="rect">
            <a:avLst/>
          </a:prstGeom>
        </p:spPr>
      </p:pic>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9">
            <a:extLst>
              <a:ext uri="{FF2B5EF4-FFF2-40B4-BE49-F238E27FC236}">
                <a16:creationId xmlns:a16="http://schemas.microsoft.com/office/drawing/2014/main" id="{DEEF143C-BEBF-443E-BB55-5F3E2D7EDE39}"/>
              </a:ext>
            </a:extLst>
          </p:cNvPr>
          <p:cNvSpPr>
            <a:spLocks noGrp="1"/>
          </p:cNvSpPr>
          <p:nvPr>
            <p:ph type="body" sz="quarter" idx="12"/>
          </p:nvPr>
        </p:nvSpPr>
        <p:spPr>
          <a:xfrm>
            <a:off x="6242613"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567470"/>
            <a:ext cx="6493739" cy="879053"/>
          </a:xfrm>
        </p:spPr>
        <p:txBody>
          <a:bodyPr>
            <a:normAutofit/>
          </a:bodyPr>
          <a:lstStyle>
            <a:lvl1pPr marL="0" indent="0">
              <a:buFontTx/>
              <a:buNone/>
              <a:defRPr sz="4800" b="1"/>
            </a:lvl1pPr>
          </a:lstStyle>
          <a:p>
            <a:pPr lvl="0"/>
            <a:r>
              <a:rPr lang="en-US" dirty="0"/>
              <a:t>Subtitle goes here</a:t>
            </a:r>
            <a:endParaRPr lang="en-GB" dirty="0"/>
          </a:p>
        </p:txBody>
      </p:sp>
    </p:spTree>
    <p:extLst>
      <p:ext uri="{BB962C8B-B14F-4D97-AF65-F5344CB8AC3E}">
        <p14:creationId xmlns:p14="http://schemas.microsoft.com/office/powerpoint/2010/main" val="1712542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_Header_02">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354FD0-F618-4A19-B0FD-48851AAA32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09"/>
          <a:stretch/>
        </p:blipFill>
        <p:spPr>
          <a:xfrm>
            <a:off x="0" y="-81025"/>
            <a:ext cx="12191999" cy="2013995"/>
          </a:xfrm>
          <a:prstGeom prst="rect">
            <a:avLst/>
          </a:prstGeom>
        </p:spPr>
      </p:pic>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9">
            <a:extLst>
              <a:ext uri="{FF2B5EF4-FFF2-40B4-BE49-F238E27FC236}">
                <a16:creationId xmlns:a16="http://schemas.microsoft.com/office/drawing/2014/main" id="{DEEF143C-BEBF-443E-BB55-5F3E2D7EDE39}"/>
              </a:ext>
            </a:extLst>
          </p:cNvPr>
          <p:cNvSpPr>
            <a:spLocks noGrp="1"/>
          </p:cNvSpPr>
          <p:nvPr>
            <p:ph type="body" sz="quarter" idx="12"/>
          </p:nvPr>
        </p:nvSpPr>
        <p:spPr>
          <a:xfrm>
            <a:off x="6242613"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567470"/>
            <a:ext cx="6493739" cy="879053"/>
          </a:xfrm>
        </p:spPr>
        <p:txBody>
          <a:bodyPr>
            <a:normAutofit/>
          </a:bodyPr>
          <a:lstStyle>
            <a:lvl1pPr marL="0" indent="0">
              <a:buFontTx/>
              <a:buNone/>
              <a:defRPr sz="4800" b="1">
                <a:solidFill>
                  <a:schemeClr val="bg1"/>
                </a:solidFill>
              </a:defRPr>
            </a:lvl1pPr>
          </a:lstStyle>
          <a:p>
            <a:pPr lvl="0"/>
            <a:r>
              <a:rPr lang="en-US" dirty="0"/>
              <a:t>Subtitle goes here</a:t>
            </a:r>
            <a:endParaRPr lang="en-GB" dirty="0"/>
          </a:p>
        </p:txBody>
      </p:sp>
    </p:spTree>
    <p:extLst>
      <p:ext uri="{BB962C8B-B14F-4D97-AF65-F5344CB8AC3E}">
        <p14:creationId xmlns:p14="http://schemas.microsoft.com/office/powerpoint/2010/main" val="3686862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549" b="8446"/>
          <a:stretch/>
        </p:blipFill>
        <p:spPr>
          <a:xfrm>
            <a:off x="0" y="0"/>
            <a:ext cx="12199482" cy="6858000"/>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accent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9261731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_Header_03">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E733C5-DFA0-46E2-98BA-93580E7C19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5609"/>
          <a:stretch/>
        </p:blipFill>
        <p:spPr>
          <a:xfrm>
            <a:off x="0" y="-81025"/>
            <a:ext cx="12192000" cy="2013995"/>
          </a:xfrm>
          <a:prstGeom prst="rect">
            <a:avLst/>
          </a:prstGeom>
        </p:spPr>
      </p:pic>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9">
            <a:extLst>
              <a:ext uri="{FF2B5EF4-FFF2-40B4-BE49-F238E27FC236}">
                <a16:creationId xmlns:a16="http://schemas.microsoft.com/office/drawing/2014/main" id="{DEEF143C-BEBF-443E-BB55-5F3E2D7EDE39}"/>
              </a:ext>
            </a:extLst>
          </p:cNvPr>
          <p:cNvSpPr>
            <a:spLocks noGrp="1"/>
          </p:cNvSpPr>
          <p:nvPr>
            <p:ph type="body" sz="quarter" idx="12"/>
          </p:nvPr>
        </p:nvSpPr>
        <p:spPr>
          <a:xfrm>
            <a:off x="6242613"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567470"/>
            <a:ext cx="6493739" cy="879053"/>
          </a:xfrm>
        </p:spPr>
        <p:txBody>
          <a:bodyPr>
            <a:normAutofit/>
          </a:bodyPr>
          <a:lstStyle>
            <a:lvl1pPr marL="0" indent="0">
              <a:buFontTx/>
              <a:buNone/>
              <a:defRPr sz="4800" b="1">
                <a:solidFill>
                  <a:schemeClr val="bg1"/>
                </a:solidFill>
              </a:defRPr>
            </a:lvl1pPr>
          </a:lstStyle>
          <a:p>
            <a:pPr lvl="0"/>
            <a:r>
              <a:rPr lang="en-US" dirty="0"/>
              <a:t>Subtitle goes here</a:t>
            </a:r>
            <a:endParaRPr lang="en-GB" dirty="0"/>
          </a:p>
        </p:txBody>
      </p:sp>
    </p:spTree>
    <p:extLst>
      <p:ext uri="{BB962C8B-B14F-4D97-AF65-F5344CB8AC3E}">
        <p14:creationId xmlns:p14="http://schemas.microsoft.com/office/powerpoint/2010/main" val="1996501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_Blocks_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4CC5BB-6CD2-4164-A435-880A5253E731}"/>
              </a:ext>
            </a:extLst>
          </p:cNvPr>
          <p:cNvSpPr/>
          <p:nvPr userDrawn="1"/>
        </p:nvSpPr>
        <p:spPr>
          <a:xfrm>
            <a:off x="763589" y="824696"/>
            <a:ext cx="3380148" cy="5208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hasCustomPrompt="1"/>
          </p:nvPr>
        </p:nvSpPr>
        <p:spPr>
          <a:xfrm>
            <a:off x="1099595" y="1255007"/>
            <a:ext cx="2708475" cy="4416587"/>
          </a:xfrm>
        </p:spPr>
        <p:txBody>
          <a:bodyPr>
            <a:norm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endParaRPr lang="en-GB" dirty="0"/>
          </a:p>
        </p:txBody>
      </p:sp>
      <p:sp>
        <p:nvSpPr>
          <p:cNvPr id="12" name="Rectangle 11">
            <a:extLst>
              <a:ext uri="{FF2B5EF4-FFF2-40B4-BE49-F238E27FC236}">
                <a16:creationId xmlns:a16="http://schemas.microsoft.com/office/drawing/2014/main" id="{15A7EC48-4A1F-4DAA-95ED-B7E9049400C0}"/>
              </a:ext>
            </a:extLst>
          </p:cNvPr>
          <p:cNvSpPr/>
          <p:nvPr userDrawn="1"/>
        </p:nvSpPr>
        <p:spPr>
          <a:xfrm>
            <a:off x="4405926" y="824696"/>
            <a:ext cx="3380148" cy="52086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2140A8A-F087-439A-8986-1A62A23DF97B}"/>
              </a:ext>
            </a:extLst>
          </p:cNvPr>
          <p:cNvSpPr/>
          <p:nvPr userDrawn="1"/>
        </p:nvSpPr>
        <p:spPr>
          <a:xfrm>
            <a:off x="8048263" y="824696"/>
            <a:ext cx="3380148" cy="52086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9">
            <a:extLst>
              <a:ext uri="{FF2B5EF4-FFF2-40B4-BE49-F238E27FC236}">
                <a16:creationId xmlns:a16="http://schemas.microsoft.com/office/drawing/2014/main" id="{6D2AC78D-F2F6-4302-8CDD-04C6DAE47816}"/>
              </a:ext>
            </a:extLst>
          </p:cNvPr>
          <p:cNvSpPr>
            <a:spLocks noGrp="1"/>
          </p:cNvSpPr>
          <p:nvPr>
            <p:ph type="body" sz="quarter" idx="12" hasCustomPrompt="1"/>
          </p:nvPr>
        </p:nvSpPr>
        <p:spPr>
          <a:xfrm>
            <a:off x="4741762" y="1255007"/>
            <a:ext cx="2708475" cy="4416587"/>
          </a:xfrm>
        </p:spPr>
        <p:txBody>
          <a:bodyPr>
            <a:normAutofit/>
          </a:bodyPr>
          <a:lstStyle>
            <a:lvl1pPr marL="0" indent="0">
              <a:buNone/>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endParaRPr lang="en-GB" dirty="0"/>
          </a:p>
        </p:txBody>
      </p:sp>
      <p:sp>
        <p:nvSpPr>
          <p:cNvPr id="15" name="Text Placeholder 9">
            <a:extLst>
              <a:ext uri="{FF2B5EF4-FFF2-40B4-BE49-F238E27FC236}">
                <a16:creationId xmlns:a16="http://schemas.microsoft.com/office/drawing/2014/main" id="{FEA17097-B7FE-4039-8FCC-901A1CBFCC68}"/>
              </a:ext>
            </a:extLst>
          </p:cNvPr>
          <p:cNvSpPr>
            <a:spLocks noGrp="1"/>
          </p:cNvSpPr>
          <p:nvPr>
            <p:ph type="body" sz="quarter" idx="13" hasCustomPrompt="1"/>
          </p:nvPr>
        </p:nvSpPr>
        <p:spPr>
          <a:xfrm>
            <a:off x="8384099" y="1255007"/>
            <a:ext cx="2708475" cy="4416587"/>
          </a:xfrm>
        </p:spPr>
        <p:txBody>
          <a:bodyPr>
            <a:normAutofit/>
          </a:bodyPr>
          <a:lstStyle>
            <a:lvl1pPr marL="0" indent="0">
              <a:buNone/>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endParaRPr lang="en-GB" dirty="0"/>
          </a:p>
        </p:txBody>
      </p:sp>
    </p:spTree>
    <p:extLst>
      <p:ext uri="{BB962C8B-B14F-4D97-AF65-F5344CB8AC3E}">
        <p14:creationId xmlns:p14="http://schemas.microsoft.com/office/powerpoint/2010/main" val="2712714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_Blocks_0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4CC5BB-6CD2-4164-A435-880A5253E731}"/>
              </a:ext>
            </a:extLst>
          </p:cNvPr>
          <p:cNvSpPr/>
          <p:nvPr userDrawn="1"/>
        </p:nvSpPr>
        <p:spPr>
          <a:xfrm>
            <a:off x="763589" y="3093234"/>
            <a:ext cx="3380148" cy="29400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hasCustomPrompt="1"/>
          </p:nvPr>
        </p:nvSpPr>
        <p:spPr>
          <a:xfrm>
            <a:off x="1099595" y="3315302"/>
            <a:ext cx="2708475" cy="2356293"/>
          </a:xfrm>
        </p:spPr>
        <p:txBody>
          <a:bodyPr>
            <a:norm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endParaRPr lang="en-GB" dirty="0"/>
          </a:p>
        </p:txBody>
      </p:sp>
      <p:sp>
        <p:nvSpPr>
          <p:cNvPr id="12" name="Rectangle 11">
            <a:extLst>
              <a:ext uri="{FF2B5EF4-FFF2-40B4-BE49-F238E27FC236}">
                <a16:creationId xmlns:a16="http://schemas.microsoft.com/office/drawing/2014/main" id="{15A7EC48-4A1F-4DAA-95ED-B7E9049400C0}"/>
              </a:ext>
            </a:extLst>
          </p:cNvPr>
          <p:cNvSpPr/>
          <p:nvPr userDrawn="1"/>
        </p:nvSpPr>
        <p:spPr>
          <a:xfrm>
            <a:off x="4405926" y="3093234"/>
            <a:ext cx="3380148" cy="29400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2140A8A-F087-439A-8986-1A62A23DF97B}"/>
              </a:ext>
            </a:extLst>
          </p:cNvPr>
          <p:cNvSpPr/>
          <p:nvPr userDrawn="1"/>
        </p:nvSpPr>
        <p:spPr>
          <a:xfrm>
            <a:off x="8048263" y="3093234"/>
            <a:ext cx="3380148" cy="2940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9">
            <a:extLst>
              <a:ext uri="{FF2B5EF4-FFF2-40B4-BE49-F238E27FC236}">
                <a16:creationId xmlns:a16="http://schemas.microsoft.com/office/drawing/2014/main" id="{6D2AC78D-F2F6-4302-8CDD-04C6DAE47816}"/>
              </a:ext>
            </a:extLst>
          </p:cNvPr>
          <p:cNvSpPr>
            <a:spLocks noGrp="1"/>
          </p:cNvSpPr>
          <p:nvPr>
            <p:ph type="body" sz="quarter" idx="12" hasCustomPrompt="1"/>
          </p:nvPr>
        </p:nvSpPr>
        <p:spPr>
          <a:xfrm>
            <a:off x="4741762" y="3315302"/>
            <a:ext cx="2708475" cy="2356293"/>
          </a:xfrm>
        </p:spPr>
        <p:txBody>
          <a:bodyPr>
            <a:normAutofit/>
          </a:bodyPr>
          <a:lstStyle>
            <a:lvl1pPr marL="0" indent="0">
              <a:buNone/>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endParaRPr lang="en-GB" dirty="0"/>
          </a:p>
        </p:txBody>
      </p:sp>
      <p:sp>
        <p:nvSpPr>
          <p:cNvPr id="15" name="Text Placeholder 9">
            <a:extLst>
              <a:ext uri="{FF2B5EF4-FFF2-40B4-BE49-F238E27FC236}">
                <a16:creationId xmlns:a16="http://schemas.microsoft.com/office/drawing/2014/main" id="{FEA17097-B7FE-4039-8FCC-901A1CBFCC68}"/>
              </a:ext>
            </a:extLst>
          </p:cNvPr>
          <p:cNvSpPr>
            <a:spLocks noGrp="1"/>
          </p:cNvSpPr>
          <p:nvPr>
            <p:ph type="body" sz="quarter" idx="13" hasCustomPrompt="1"/>
          </p:nvPr>
        </p:nvSpPr>
        <p:spPr>
          <a:xfrm>
            <a:off x="8384099" y="3315302"/>
            <a:ext cx="2708475" cy="2356293"/>
          </a:xfrm>
        </p:spPr>
        <p:txBody>
          <a:bodyPr>
            <a:normAutofit/>
          </a:bodyPr>
          <a:lstStyle>
            <a:lvl1pPr marL="0" indent="0">
              <a:buNone/>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endParaRPr lang="en-GB" dirty="0"/>
          </a:p>
        </p:txBody>
      </p:sp>
      <p:sp>
        <p:nvSpPr>
          <p:cNvPr id="3" name="Picture Placeholder 2">
            <a:extLst>
              <a:ext uri="{FF2B5EF4-FFF2-40B4-BE49-F238E27FC236}">
                <a16:creationId xmlns:a16="http://schemas.microsoft.com/office/drawing/2014/main" id="{E5A4FD05-4100-459E-95DA-2B7A22F0C16A}"/>
              </a:ext>
            </a:extLst>
          </p:cNvPr>
          <p:cNvSpPr>
            <a:spLocks noGrp="1"/>
          </p:cNvSpPr>
          <p:nvPr>
            <p:ph type="pic" sz="quarter" idx="14"/>
          </p:nvPr>
        </p:nvSpPr>
        <p:spPr>
          <a:xfrm>
            <a:off x="763588" y="809625"/>
            <a:ext cx="3368675" cy="2268538"/>
          </a:xfrm>
        </p:spPr>
        <p:txBody>
          <a:bodyPr/>
          <a:lstStyle/>
          <a:p>
            <a:endParaRPr lang="en-GB"/>
          </a:p>
        </p:txBody>
      </p:sp>
      <p:sp>
        <p:nvSpPr>
          <p:cNvPr id="10" name="Picture Placeholder 2">
            <a:extLst>
              <a:ext uri="{FF2B5EF4-FFF2-40B4-BE49-F238E27FC236}">
                <a16:creationId xmlns:a16="http://schemas.microsoft.com/office/drawing/2014/main" id="{89A6BCCC-0890-47CA-82CB-B97B61FD6454}"/>
              </a:ext>
            </a:extLst>
          </p:cNvPr>
          <p:cNvSpPr>
            <a:spLocks noGrp="1"/>
          </p:cNvSpPr>
          <p:nvPr>
            <p:ph type="pic" sz="quarter" idx="15"/>
          </p:nvPr>
        </p:nvSpPr>
        <p:spPr>
          <a:xfrm>
            <a:off x="4394452" y="809625"/>
            <a:ext cx="3368675" cy="2268538"/>
          </a:xfrm>
        </p:spPr>
        <p:txBody>
          <a:bodyPr/>
          <a:lstStyle/>
          <a:p>
            <a:endParaRPr lang="en-GB"/>
          </a:p>
        </p:txBody>
      </p:sp>
      <p:sp>
        <p:nvSpPr>
          <p:cNvPr id="11" name="Picture Placeholder 2">
            <a:extLst>
              <a:ext uri="{FF2B5EF4-FFF2-40B4-BE49-F238E27FC236}">
                <a16:creationId xmlns:a16="http://schemas.microsoft.com/office/drawing/2014/main" id="{B5731E4A-4C59-44AB-B1E6-30E705257518}"/>
              </a:ext>
            </a:extLst>
          </p:cNvPr>
          <p:cNvSpPr>
            <a:spLocks noGrp="1"/>
          </p:cNvSpPr>
          <p:nvPr>
            <p:ph type="pic" sz="quarter" idx="16"/>
          </p:nvPr>
        </p:nvSpPr>
        <p:spPr>
          <a:xfrm>
            <a:off x="8059739" y="824696"/>
            <a:ext cx="3368675" cy="2268538"/>
          </a:xfrm>
        </p:spPr>
        <p:txBody>
          <a:bodyPr/>
          <a:lstStyle/>
          <a:p>
            <a:endParaRPr lang="en-GB"/>
          </a:p>
        </p:txBody>
      </p:sp>
    </p:spTree>
    <p:extLst>
      <p:ext uri="{BB962C8B-B14F-4D97-AF65-F5344CB8AC3E}">
        <p14:creationId xmlns:p14="http://schemas.microsoft.com/office/powerpoint/2010/main" val="2786369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_Blank_Left">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p:nvPr>
        </p:nvSpPr>
        <p:spPr>
          <a:xfrm>
            <a:off x="763588" y="1296364"/>
            <a:ext cx="4919582" cy="426527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a:extLst>
              <a:ext uri="{FF2B5EF4-FFF2-40B4-BE49-F238E27FC236}">
                <a16:creationId xmlns:a16="http://schemas.microsoft.com/office/drawing/2014/main" id="{AEFF4B9C-EC08-4210-AB11-2BD32DCE7F2B}"/>
              </a:ext>
            </a:extLst>
          </p:cNvPr>
          <p:cNvSpPr>
            <a:spLocks noGrp="1"/>
          </p:cNvSpPr>
          <p:nvPr>
            <p:ph type="pic" sz="quarter" idx="12"/>
          </p:nvPr>
        </p:nvSpPr>
        <p:spPr>
          <a:xfrm>
            <a:off x="6096000" y="1296363"/>
            <a:ext cx="5332412" cy="4265271"/>
          </a:xfrm>
        </p:spPr>
        <p:txBody>
          <a:bodyPr/>
          <a:lstStyle/>
          <a:p>
            <a:endParaRPr lang="en-GB" dirty="0"/>
          </a:p>
        </p:txBody>
      </p:sp>
    </p:spTree>
    <p:extLst>
      <p:ext uri="{BB962C8B-B14F-4D97-AF65-F5344CB8AC3E}">
        <p14:creationId xmlns:p14="http://schemas.microsoft.com/office/powerpoint/2010/main" val="6183624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Blank_Right">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p:nvPr>
        </p:nvSpPr>
        <p:spPr>
          <a:xfrm>
            <a:off x="6396942" y="1296364"/>
            <a:ext cx="4919582" cy="426527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a:extLst>
              <a:ext uri="{FF2B5EF4-FFF2-40B4-BE49-F238E27FC236}">
                <a16:creationId xmlns:a16="http://schemas.microsoft.com/office/drawing/2014/main" id="{AEFF4B9C-EC08-4210-AB11-2BD32DCE7F2B}"/>
              </a:ext>
            </a:extLst>
          </p:cNvPr>
          <p:cNvSpPr>
            <a:spLocks noGrp="1"/>
          </p:cNvSpPr>
          <p:nvPr>
            <p:ph type="pic" sz="quarter" idx="12"/>
          </p:nvPr>
        </p:nvSpPr>
        <p:spPr>
          <a:xfrm>
            <a:off x="756212" y="1296363"/>
            <a:ext cx="5332412" cy="4265271"/>
          </a:xfrm>
        </p:spPr>
        <p:txBody>
          <a:bodyPr/>
          <a:lstStyle/>
          <a:p>
            <a:endParaRPr lang="en-GB" dirty="0"/>
          </a:p>
        </p:txBody>
      </p:sp>
    </p:spTree>
    <p:extLst>
      <p:ext uri="{BB962C8B-B14F-4D97-AF65-F5344CB8AC3E}">
        <p14:creationId xmlns:p14="http://schemas.microsoft.com/office/powerpoint/2010/main" val="25868696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pact_Text_01">
    <p:bg>
      <p:bgPr>
        <a:solidFill>
          <a:schemeClr val="accent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890588" y="868363"/>
            <a:ext cx="10302875" cy="5230812"/>
          </a:xfrm>
        </p:spPr>
        <p:txBody>
          <a:bodyPr anchor="ctr" anchorCtr="0">
            <a:normAutofit/>
          </a:bodyPr>
          <a:lstStyle>
            <a:lvl1pPr marL="0" indent="0">
              <a:buNone/>
              <a:defRPr sz="8000" b="1">
                <a:solidFill>
                  <a:schemeClr val="bg1"/>
                </a:solidFill>
              </a:defRPr>
            </a:lvl1pPr>
          </a:lstStyle>
          <a:p>
            <a:pPr lvl="0"/>
            <a:r>
              <a:rPr lang="en-US" dirty="0"/>
              <a:t>Big impactful text goes on this slide</a:t>
            </a:r>
            <a:endParaRPr lang="en-GB" dirty="0"/>
          </a:p>
        </p:txBody>
      </p:sp>
    </p:spTree>
    <p:extLst>
      <p:ext uri="{BB962C8B-B14F-4D97-AF65-F5344CB8AC3E}">
        <p14:creationId xmlns:p14="http://schemas.microsoft.com/office/powerpoint/2010/main" val="1044107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pact_Text_02">
    <p:bg>
      <p:bgPr>
        <a:solidFill>
          <a:schemeClr val="tx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890588" y="868363"/>
            <a:ext cx="10302875" cy="5230812"/>
          </a:xfrm>
        </p:spPr>
        <p:txBody>
          <a:bodyPr anchor="ctr" anchorCtr="0">
            <a:normAutofit/>
          </a:bodyPr>
          <a:lstStyle>
            <a:lvl1pPr marL="0" indent="0">
              <a:buNone/>
              <a:defRPr sz="8000" b="1">
                <a:solidFill>
                  <a:schemeClr val="bg1"/>
                </a:solidFill>
              </a:defRPr>
            </a:lvl1pPr>
          </a:lstStyle>
          <a:p>
            <a:pPr lvl="0"/>
            <a:r>
              <a:rPr lang="en-US" dirty="0"/>
              <a:t>Big impactful text goes on this slide</a:t>
            </a:r>
            <a:endParaRPr lang="en-GB" dirty="0"/>
          </a:p>
        </p:txBody>
      </p:sp>
    </p:spTree>
    <p:extLst>
      <p:ext uri="{BB962C8B-B14F-4D97-AF65-F5344CB8AC3E}">
        <p14:creationId xmlns:p14="http://schemas.microsoft.com/office/powerpoint/2010/main" val="3011014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pact_Text_03">
    <p:bg>
      <p:bgPr>
        <a:solidFill>
          <a:schemeClr val="accent3"/>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890588" y="868363"/>
            <a:ext cx="10302875" cy="5230812"/>
          </a:xfrm>
        </p:spPr>
        <p:txBody>
          <a:bodyPr anchor="ctr" anchorCtr="0">
            <a:normAutofit/>
          </a:bodyPr>
          <a:lstStyle>
            <a:lvl1pPr marL="0" indent="0">
              <a:buNone/>
              <a:defRPr sz="8000" b="1">
                <a:solidFill>
                  <a:schemeClr val="bg1"/>
                </a:solidFill>
              </a:defRPr>
            </a:lvl1pPr>
          </a:lstStyle>
          <a:p>
            <a:pPr lvl="0"/>
            <a:r>
              <a:rPr lang="en-US" dirty="0"/>
              <a:t>Big impactful text goes on this slide</a:t>
            </a:r>
            <a:endParaRPr lang="en-GB" dirty="0"/>
          </a:p>
        </p:txBody>
      </p:sp>
    </p:spTree>
    <p:extLst>
      <p:ext uri="{BB962C8B-B14F-4D97-AF65-F5344CB8AC3E}">
        <p14:creationId xmlns:p14="http://schemas.microsoft.com/office/powerpoint/2010/main" val="3715984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pact_Text_Image_01">
    <p:bg>
      <p:bgPr>
        <a:solidFill>
          <a:schemeClr val="accent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797989" y="868363"/>
            <a:ext cx="6007922" cy="5230812"/>
          </a:xfrm>
        </p:spPr>
        <p:txBody>
          <a:bodyPr anchor="ctr" anchorCtr="0">
            <a:normAutofit/>
          </a:bodyPr>
          <a:lstStyle>
            <a:lvl1pPr marL="0" indent="0">
              <a:buNone/>
              <a:defRPr sz="6600" b="1">
                <a:solidFill>
                  <a:schemeClr val="bg1"/>
                </a:solidFill>
              </a:defRPr>
            </a:lvl1pPr>
          </a:lstStyle>
          <a:p>
            <a:pPr lvl="0"/>
            <a:r>
              <a:rPr lang="en-US" dirty="0"/>
              <a:t>Big impactful text goes on this slide</a:t>
            </a:r>
            <a:endParaRPr lang="en-GB" dirty="0"/>
          </a:p>
        </p:txBody>
      </p:sp>
      <p:sp>
        <p:nvSpPr>
          <p:cNvPr id="3" name="Picture Placeholder 2">
            <a:extLst>
              <a:ext uri="{FF2B5EF4-FFF2-40B4-BE49-F238E27FC236}">
                <a16:creationId xmlns:a16="http://schemas.microsoft.com/office/drawing/2014/main" id="{DF2234AD-529E-4A33-A1E2-5B660603E9F1}"/>
              </a:ext>
            </a:extLst>
          </p:cNvPr>
          <p:cNvSpPr>
            <a:spLocks noGrp="1"/>
          </p:cNvSpPr>
          <p:nvPr>
            <p:ph type="pic" sz="quarter" idx="11"/>
          </p:nvPr>
        </p:nvSpPr>
        <p:spPr>
          <a:xfrm>
            <a:off x="7304088" y="0"/>
            <a:ext cx="4887912" cy="6858000"/>
          </a:xfrm>
        </p:spPr>
        <p:txBody>
          <a:bodyPr/>
          <a:lstStyle/>
          <a:p>
            <a:endParaRPr lang="en-GB"/>
          </a:p>
        </p:txBody>
      </p:sp>
    </p:spTree>
    <p:extLst>
      <p:ext uri="{BB962C8B-B14F-4D97-AF65-F5344CB8AC3E}">
        <p14:creationId xmlns:p14="http://schemas.microsoft.com/office/powerpoint/2010/main" val="3712016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pact_Text_Image_02">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9B20F3-D2FB-4EC2-8E39-ADAEF469AD5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7925"/>
          <a:stretch/>
        </p:blipFill>
        <p:spPr>
          <a:xfrm>
            <a:off x="0" y="0"/>
            <a:ext cx="7304088" cy="6858000"/>
          </a:xfrm>
          <a:prstGeom prst="rect">
            <a:avLst/>
          </a:prstGeom>
        </p:spPr>
      </p:pic>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797989" y="868363"/>
            <a:ext cx="6007922" cy="5230812"/>
          </a:xfrm>
        </p:spPr>
        <p:txBody>
          <a:bodyPr anchor="ctr" anchorCtr="0">
            <a:normAutofit/>
          </a:bodyPr>
          <a:lstStyle>
            <a:lvl1pPr marL="0" indent="0">
              <a:buNone/>
              <a:defRPr sz="6600" b="1">
                <a:solidFill>
                  <a:schemeClr val="bg1"/>
                </a:solidFill>
              </a:defRPr>
            </a:lvl1pPr>
          </a:lstStyle>
          <a:p>
            <a:pPr lvl="0"/>
            <a:r>
              <a:rPr lang="en-US" dirty="0"/>
              <a:t>Big impactful text goes on this slide</a:t>
            </a:r>
            <a:endParaRPr lang="en-GB" dirty="0"/>
          </a:p>
        </p:txBody>
      </p:sp>
      <p:sp>
        <p:nvSpPr>
          <p:cNvPr id="3" name="Picture Placeholder 2">
            <a:extLst>
              <a:ext uri="{FF2B5EF4-FFF2-40B4-BE49-F238E27FC236}">
                <a16:creationId xmlns:a16="http://schemas.microsoft.com/office/drawing/2014/main" id="{DF2234AD-529E-4A33-A1E2-5B660603E9F1}"/>
              </a:ext>
            </a:extLst>
          </p:cNvPr>
          <p:cNvSpPr>
            <a:spLocks noGrp="1"/>
          </p:cNvSpPr>
          <p:nvPr>
            <p:ph type="pic" sz="quarter" idx="11"/>
          </p:nvPr>
        </p:nvSpPr>
        <p:spPr>
          <a:xfrm>
            <a:off x="7304088" y="0"/>
            <a:ext cx="4887912" cy="6858000"/>
          </a:xfrm>
        </p:spPr>
        <p:txBody>
          <a:bodyPr/>
          <a:lstStyle/>
          <a:p>
            <a:endParaRPr lang="en-GB"/>
          </a:p>
        </p:txBody>
      </p:sp>
    </p:spTree>
    <p:extLst>
      <p:ext uri="{BB962C8B-B14F-4D97-AF65-F5344CB8AC3E}">
        <p14:creationId xmlns:p14="http://schemas.microsoft.com/office/powerpoint/2010/main" val="985258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392" b="8593"/>
          <a:stretch/>
        </p:blipFill>
        <p:spPr>
          <a:xfrm>
            <a:off x="0" y="-1"/>
            <a:ext cx="12201008" cy="6858001"/>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accent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3144938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pact_Text_Image_03">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73422D-BC8E-482B-9AA9-107C4E50964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7832"/>
          <a:stretch/>
        </p:blipFill>
        <p:spPr>
          <a:xfrm>
            <a:off x="1" y="0"/>
            <a:ext cx="7304088" cy="6858000"/>
          </a:xfrm>
          <a:prstGeom prst="rect">
            <a:avLst/>
          </a:prstGeom>
        </p:spPr>
      </p:pic>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797989" y="868363"/>
            <a:ext cx="6007922" cy="5230812"/>
          </a:xfrm>
        </p:spPr>
        <p:txBody>
          <a:bodyPr anchor="ctr" anchorCtr="0">
            <a:normAutofit/>
          </a:bodyPr>
          <a:lstStyle>
            <a:lvl1pPr marL="0" indent="0">
              <a:buNone/>
              <a:defRPr sz="6600" b="1">
                <a:solidFill>
                  <a:schemeClr val="tx1"/>
                </a:solidFill>
              </a:defRPr>
            </a:lvl1pPr>
          </a:lstStyle>
          <a:p>
            <a:pPr lvl="0"/>
            <a:r>
              <a:rPr lang="en-US" dirty="0"/>
              <a:t>Big impactful text goes on this slide</a:t>
            </a:r>
            <a:endParaRPr lang="en-GB" dirty="0"/>
          </a:p>
        </p:txBody>
      </p:sp>
      <p:sp>
        <p:nvSpPr>
          <p:cNvPr id="3" name="Picture Placeholder 2">
            <a:extLst>
              <a:ext uri="{FF2B5EF4-FFF2-40B4-BE49-F238E27FC236}">
                <a16:creationId xmlns:a16="http://schemas.microsoft.com/office/drawing/2014/main" id="{DF2234AD-529E-4A33-A1E2-5B660603E9F1}"/>
              </a:ext>
            </a:extLst>
          </p:cNvPr>
          <p:cNvSpPr>
            <a:spLocks noGrp="1"/>
          </p:cNvSpPr>
          <p:nvPr>
            <p:ph type="pic" sz="quarter" idx="11"/>
          </p:nvPr>
        </p:nvSpPr>
        <p:spPr>
          <a:xfrm>
            <a:off x="7304088" y="0"/>
            <a:ext cx="4887912" cy="6858000"/>
          </a:xfrm>
        </p:spPr>
        <p:txBody>
          <a:bodyPr/>
          <a:lstStyle/>
          <a:p>
            <a:endParaRPr lang="en-GB"/>
          </a:p>
        </p:txBody>
      </p:sp>
    </p:spTree>
    <p:extLst>
      <p:ext uri="{BB962C8B-B14F-4D97-AF65-F5344CB8AC3E}">
        <p14:creationId xmlns:p14="http://schemas.microsoft.com/office/powerpoint/2010/main" val="1311067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accent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4223886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DDA720-A94D-43FE-8970-87028A2D89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b="8440"/>
          <a:stretch/>
        </p:blipFill>
        <p:spPr>
          <a:xfrm>
            <a:off x="0" y="-1"/>
            <a:ext cx="12191999" cy="6858001"/>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552407"/>
            <a:ext cx="10515600" cy="1325563"/>
          </a:xfrm>
        </p:spPr>
        <p:txBody>
          <a:bodyPr/>
          <a:lstStyle>
            <a:lvl1pPr>
              <a:defRPr>
                <a:solidFill>
                  <a:schemeClr val="bg1"/>
                </a:solidFill>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3F81756E-8D45-49FF-997E-A3FE22EC64B1}"/>
              </a:ext>
            </a:extLst>
          </p:cNvPr>
          <p:cNvSpPr>
            <a:spLocks noGrp="1"/>
          </p:cNvSpPr>
          <p:nvPr>
            <p:ph type="pic" sz="quarter" idx="10"/>
          </p:nvPr>
        </p:nvSpPr>
        <p:spPr>
          <a:xfrm>
            <a:off x="877888" y="2201863"/>
            <a:ext cx="10528300" cy="3886200"/>
          </a:xfrm>
        </p:spPr>
        <p:txBody>
          <a:bodyPr/>
          <a:lstStyle/>
          <a:p>
            <a:endParaRPr lang="en-GB"/>
          </a:p>
        </p:txBody>
      </p:sp>
    </p:spTree>
    <p:extLst>
      <p:ext uri="{BB962C8B-B14F-4D97-AF65-F5344CB8AC3E}">
        <p14:creationId xmlns:p14="http://schemas.microsoft.com/office/powerpoint/2010/main" val="233290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552407"/>
            <a:ext cx="10515600" cy="1325563"/>
          </a:xfrm>
        </p:spPr>
        <p:txBody>
          <a:bodyPr/>
          <a:lstStyle>
            <a:lvl1pPr>
              <a:defRPr>
                <a:solidFill>
                  <a:schemeClr val="accent1"/>
                </a:solidFill>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3F81756E-8D45-49FF-997E-A3FE22EC64B1}"/>
              </a:ext>
            </a:extLst>
          </p:cNvPr>
          <p:cNvSpPr>
            <a:spLocks noGrp="1"/>
          </p:cNvSpPr>
          <p:nvPr>
            <p:ph type="pic" sz="quarter" idx="10"/>
          </p:nvPr>
        </p:nvSpPr>
        <p:spPr>
          <a:xfrm>
            <a:off x="877888" y="2201863"/>
            <a:ext cx="10528300" cy="3886200"/>
          </a:xfrm>
        </p:spPr>
        <p:txBody>
          <a:bodyPr/>
          <a:lstStyle/>
          <a:p>
            <a:endParaRPr lang="en-GB"/>
          </a:p>
        </p:txBody>
      </p:sp>
    </p:spTree>
    <p:extLst>
      <p:ext uri="{BB962C8B-B14F-4D97-AF65-F5344CB8AC3E}">
        <p14:creationId xmlns:p14="http://schemas.microsoft.com/office/powerpoint/2010/main" val="1380449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066B27-AF4B-461E-8318-9D15ABA70B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b="8440"/>
          <a:stretch/>
        </p:blipFill>
        <p:spPr>
          <a:xfrm>
            <a:off x="0" y="-1"/>
            <a:ext cx="12191999" cy="6858001"/>
          </a:xfrm>
          <a:prstGeom prst="rect">
            <a:avLst/>
          </a:prstGeom>
        </p:spPr>
      </p:pic>
      <p:sp>
        <p:nvSpPr>
          <p:cNvPr id="4" name="Text Placeholder 2">
            <a:extLst>
              <a:ext uri="{FF2B5EF4-FFF2-40B4-BE49-F238E27FC236}">
                <a16:creationId xmlns:a16="http://schemas.microsoft.com/office/drawing/2014/main" id="{9E59D9B6-66A5-499F-B627-2867F92F182B}"/>
              </a:ext>
            </a:extLst>
          </p:cNvPr>
          <p:cNvSpPr>
            <a:spLocks noGrp="1"/>
          </p:cNvSpPr>
          <p:nvPr>
            <p:ph type="body" sz="quarter" idx="10"/>
          </p:nvPr>
        </p:nvSpPr>
        <p:spPr>
          <a:xfrm>
            <a:off x="807202" y="739983"/>
            <a:ext cx="10577596" cy="5378033"/>
          </a:xfrm>
          <a:solidFill>
            <a:schemeClr val="bg1"/>
          </a:solidFill>
        </p:spPr>
        <p:txBody>
          <a:bodyPr lIns="288000" tIns="288000" rIns="288000" bIns="28800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13977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2C055C-B3AF-42DB-B975-A0AFC5AF2210}"/>
              </a:ext>
            </a:extLst>
          </p:cNvPr>
          <p:cNvSpPr>
            <a:spLocks noGrp="1"/>
          </p:cNvSpPr>
          <p:nvPr>
            <p:ph type="body" sz="quarter" idx="10"/>
          </p:nvPr>
        </p:nvSpPr>
        <p:spPr>
          <a:xfrm>
            <a:off x="4776788" y="469900"/>
            <a:ext cx="6965950" cy="57864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4" name="Picture 3">
            <a:extLst>
              <a:ext uri="{FF2B5EF4-FFF2-40B4-BE49-F238E27FC236}">
                <a16:creationId xmlns:a16="http://schemas.microsoft.com/office/drawing/2014/main" id="{BB9CAFE7-F7BF-46AF-BFFB-94D01E6FE7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r="64770" b="8440"/>
          <a:stretch/>
        </p:blipFill>
        <p:spPr>
          <a:xfrm>
            <a:off x="0" y="0"/>
            <a:ext cx="4295274" cy="6858001"/>
          </a:xfrm>
          <a:prstGeom prst="rect">
            <a:avLst/>
          </a:prstGeom>
        </p:spPr>
      </p:pic>
    </p:spTree>
    <p:extLst>
      <p:ext uri="{BB962C8B-B14F-4D97-AF65-F5344CB8AC3E}">
        <p14:creationId xmlns:p14="http://schemas.microsoft.com/office/powerpoint/2010/main" val="4067989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8A5780C-F9FC-42EB-A804-D3FDD84AF116}"/>
              </a:ext>
            </a:extLst>
          </p:cNvPr>
          <p:cNvSpPr>
            <a:spLocks noGrp="1"/>
          </p:cNvSpPr>
          <p:nvPr>
            <p:ph type="body" sz="quarter" idx="10"/>
          </p:nvPr>
        </p:nvSpPr>
        <p:spPr>
          <a:xfrm>
            <a:off x="529641" y="469900"/>
            <a:ext cx="6965950" cy="57864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a:extLst>
              <a:ext uri="{FF2B5EF4-FFF2-40B4-BE49-F238E27FC236}">
                <a16:creationId xmlns:a16="http://schemas.microsoft.com/office/drawing/2014/main" id="{4006EE3F-1FB4-4793-8064-51A8EF6B17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r="64770" b="8440"/>
          <a:stretch/>
        </p:blipFill>
        <p:spPr>
          <a:xfrm>
            <a:off x="7896726" y="0"/>
            <a:ext cx="4295274" cy="6858001"/>
          </a:xfrm>
          <a:prstGeom prst="rect">
            <a:avLst/>
          </a:prstGeom>
        </p:spPr>
      </p:pic>
    </p:spTree>
    <p:extLst>
      <p:ext uri="{BB962C8B-B14F-4D97-AF65-F5344CB8AC3E}">
        <p14:creationId xmlns:p14="http://schemas.microsoft.com/office/powerpoint/2010/main" val="3236162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theme" Target="../theme/theme2.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D995BB-BB8B-4FE8-B1C5-AA7CE8B473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23C5182-BE28-4494-A1E5-CA48468259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4E1200-87A4-40A4-BEE3-AC6E67D5D2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14E0AE-F462-4DB4-9B05-FF6AFB770A16}" type="datetimeFigureOut">
              <a:rPr lang="en-GB" smtClean="0"/>
              <a:t>01/03/2022</a:t>
            </a:fld>
            <a:endParaRPr lang="en-GB"/>
          </a:p>
        </p:txBody>
      </p:sp>
      <p:sp>
        <p:nvSpPr>
          <p:cNvPr id="5" name="Footer Placeholder 4">
            <a:extLst>
              <a:ext uri="{FF2B5EF4-FFF2-40B4-BE49-F238E27FC236}">
                <a16:creationId xmlns:a16="http://schemas.microsoft.com/office/drawing/2014/main" id="{C32685D1-7795-40C5-AD32-C3DDEF86CA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6D56186-9C46-4063-9A7C-948FD0912D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1D53D7-CBDE-4320-AD72-40917F427512}" type="slidenum">
              <a:rPr lang="en-GB" smtClean="0"/>
              <a:t>‹#›</a:t>
            </a:fld>
            <a:endParaRPr lang="en-GB"/>
          </a:p>
        </p:txBody>
      </p:sp>
    </p:spTree>
    <p:extLst>
      <p:ext uri="{BB962C8B-B14F-4D97-AF65-F5344CB8AC3E}">
        <p14:creationId xmlns:p14="http://schemas.microsoft.com/office/powerpoint/2010/main" val="117317794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8" r:id="rId3"/>
    <p:sldLayoutId id="2147483655" r:id="rId4"/>
    <p:sldLayoutId id="2147483656" r:id="rId5"/>
    <p:sldLayoutId id="2147483657" r:id="rId6"/>
    <p:sldLayoutId id="2147483653" r:id="rId7"/>
    <p:sldLayoutId id="2147483650" r:id="rId8"/>
    <p:sldLayoutId id="2147483651" r:id="rId9"/>
    <p:sldLayoutId id="214748365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7F3911-C0AE-4467-81FF-502B2C9446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F430BA1-54B6-4655-B972-A06B03766D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3482783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6.jp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0.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2.emf"/></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5.emf"/></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30.emf"/><Relationship Id="rId4" Type="http://schemas.openxmlformats.org/officeDocument/2006/relationships/image" Target="../media/image29.emf"/></Relationships>
</file>

<file path=ppt/slides/_rels/slide2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2.emf"/></Relationships>
</file>

<file path=ppt/slides/_rels/slide2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4.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video" Target="https://www.youtube.com/embed/BCH1Gre3Mg0" TargetMode="External"/><Relationship Id="rId5" Type="http://schemas.openxmlformats.org/officeDocument/2006/relationships/image" Target="../media/image10.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7BE8D2-D475-4E7F-802C-FA72035A1473}"/>
              </a:ext>
            </a:extLst>
          </p:cNvPr>
          <p:cNvSpPr>
            <a:spLocks noGrp="1"/>
          </p:cNvSpPr>
          <p:nvPr>
            <p:ph type="title"/>
          </p:nvPr>
        </p:nvSpPr>
        <p:spPr>
          <a:xfrm>
            <a:off x="927955" y="2445299"/>
            <a:ext cx="10515600" cy="2157984"/>
          </a:xfrm>
        </p:spPr>
        <p:txBody>
          <a:bodyPr>
            <a:noAutofit/>
          </a:bodyPr>
          <a:lstStyle/>
          <a:p>
            <a:r>
              <a:rPr lang="en-GB" sz="9600" dirty="0" smtClean="0"/>
              <a:t>Ecosystem Services</a:t>
            </a:r>
            <a:endParaRPr lang="en-GB" sz="9600" dirty="0"/>
          </a:p>
        </p:txBody>
      </p:sp>
      <p:pic>
        <p:nvPicPr>
          <p:cNvPr id="3" name="Picture 2" descr="Text&#10;&#10;Description automatically generated">
            <a:extLst>
              <a:ext uri="{FF2B5EF4-FFF2-40B4-BE49-F238E27FC236}">
                <a16:creationId xmlns:a16="http://schemas.microsoft.com/office/drawing/2014/main" id="{AE5CC22F-7D3D-490B-9275-676507D3F3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20526" y="4799652"/>
            <a:ext cx="4179276" cy="1734472"/>
          </a:xfrm>
          <a:prstGeom prst="rect">
            <a:avLst/>
          </a:prstGeom>
        </p:spPr>
      </p:pic>
    </p:spTree>
    <p:extLst>
      <p:ext uri="{BB962C8B-B14F-4D97-AF65-F5344CB8AC3E}">
        <p14:creationId xmlns:p14="http://schemas.microsoft.com/office/powerpoint/2010/main" val="164734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F56A0A-7B80-41F0-AE29-05E856064E9B}"/>
              </a:ext>
            </a:extLst>
          </p:cNvPr>
          <p:cNvPicPr>
            <a:picLocks noChangeAspect="1"/>
          </p:cNvPicPr>
          <p:nvPr/>
        </p:nvPicPr>
        <p:blipFill rotWithShape="1">
          <a:blip r:embed="rId3"/>
          <a:srcRect t="21511" b="58933"/>
          <a:stretch/>
        </p:blipFill>
        <p:spPr>
          <a:xfrm>
            <a:off x="0" y="0"/>
            <a:ext cx="12192000" cy="1704568"/>
          </a:xfrm>
          <a:prstGeom prst="rect">
            <a:avLst/>
          </a:prstGeom>
        </p:spPr>
      </p:pic>
      <p:sp>
        <p:nvSpPr>
          <p:cNvPr id="4" name="Rectangle 3">
            <a:extLst>
              <a:ext uri="{FF2B5EF4-FFF2-40B4-BE49-F238E27FC236}">
                <a16:creationId xmlns:a16="http://schemas.microsoft.com/office/drawing/2014/main" id="{7BB897B0-53FC-4512-9FCE-6ACDD1AAFDE3}"/>
              </a:ext>
            </a:extLst>
          </p:cNvPr>
          <p:cNvSpPr/>
          <p:nvPr/>
        </p:nvSpPr>
        <p:spPr>
          <a:xfrm>
            <a:off x="0" y="1121665"/>
            <a:ext cx="12192000" cy="5736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29382D0-E600-46BD-B959-1E0752BB440D}"/>
              </a:ext>
            </a:extLst>
          </p:cNvPr>
          <p:cNvSpPr txBox="1"/>
          <p:nvPr/>
        </p:nvSpPr>
        <p:spPr>
          <a:xfrm>
            <a:off x="239428" y="1491541"/>
            <a:ext cx="5371583" cy="5632311"/>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accent2"/>
                </a:solidFill>
              </a:rPr>
              <a:t>It may </a:t>
            </a:r>
            <a:r>
              <a:rPr lang="en-GB" dirty="0" smtClean="0">
                <a:solidFill>
                  <a:schemeClr val="accent2"/>
                </a:solidFill>
              </a:rPr>
              <a:t>at </a:t>
            </a:r>
            <a:r>
              <a:rPr lang="en-GB" dirty="0">
                <a:solidFill>
                  <a:schemeClr val="accent2"/>
                </a:solidFill>
              </a:rPr>
              <a:t>first glance look </a:t>
            </a:r>
            <a:r>
              <a:rPr lang="en-GB" dirty="0" smtClean="0">
                <a:solidFill>
                  <a:schemeClr val="accent2"/>
                </a:solidFill>
              </a:rPr>
              <a:t>barren, </a:t>
            </a:r>
            <a:r>
              <a:rPr lang="en-GB" dirty="0">
                <a:solidFill>
                  <a:schemeClr val="accent2"/>
                </a:solidFill>
              </a:rPr>
              <a:t>but these areas are home to a large variety of animals including sand eels, rays, sea cucumbers, burrowing urchins, starfish, bivalves and many species of fish and crustaceans like shrimp, prawns and crabs. </a:t>
            </a:r>
          </a:p>
          <a:p>
            <a:pPr marL="285750" indent="-285750">
              <a:buFont typeface="Arial" panose="020B0604020202020204" pitchFamily="34" charset="0"/>
              <a:buChar char="•"/>
            </a:pPr>
            <a:endParaRPr lang="en-GB" dirty="0">
              <a:solidFill>
                <a:schemeClr val="accent2"/>
              </a:solidFill>
            </a:endParaRPr>
          </a:p>
          <a:p>
            <a:pPr marL="285750" indent="-285750">
              <a:buFont typeface="Arial" panose="020B0604020202020204" pitchFamily="34" charset="0"/>
              <a:buChar char="•"/>
            </a:pPr>
            <a:r>
              <a:rPr lang="en-GB" dirty="0">
                <a:solidFill>
                  <a:schemeClr val="accent2"/>
                </a:solidFill>
              </a:rPr>
              <a:t>Many fish use these areas to hide their eggs in burrows in the seabed. </a:t>
            </a:r>
          </a:p>
          <a:p>
            <a:pPr marL="285750" indent="-285750">
              <a:buFont typeface="Arial" panose="020B0604020202020204" pitchFamily="34" charset="0"/>
              <a:buChar char="•"/>
            </a:pPr>
            <a:endParaRPr lang="en-GB" dirty="0">
              <a:solidFill>
                <a:schemeClr val="accent2"/>
              </a:solidFill>
            </a:endParaRPr>
          </a:p>
          <a:p>
            <a:pPr marL="285750" indent="-285750">
              <a:buFont typeface="Arial" panose="020B0604020202020204" pitchFamily="34" charset="0"/>
              <a:buChar char="•"/>
            </a:pPr>
            <a:r>
              <a:rPr lang="en-GB" dirty="0">
                <a:solidFill>
                  <a:schemeClr val="accent2"/>
                </a:solidFill>
              </a:rPr>
              <a:t>The ocean provides us with many valuable resources including oil, gas and minerals. </a:t>
            </a:r>
            <a:endParaRPr lang="en-GB" dirty="0" smtClean="0">
              <a:solidFill>
                <a:schemeClr val="accent2"/>
              </a:solidFill>
            </a:endParaRPr>
          </a:p>
          <a:p>
            <a:pPr marL="285750" indent="-285750">
              <a:buFont typeface="Arial" panose="020B0604020202020204" pitchFamily="34" charset="0"/>
              <a:buChar char="•"/>
            </a:pPr>
            <a:endParaRPr lang="en-GB" dirty="0">
              <a:solidFill>
                <a:schemeClr val="accent2"/>
              </a:solidFill>
            </a:endParaRPr>
          </a:p>
          <a:p>
            <a:pPr marL="285750" indent="-285750">
              <a:buFont typeface="Arial" panose="020B0604020202020204" pitchFamily="34" charset="0"/>
              <a:buChar char="•"/>
            </a:pPr>
            <a:r>
              <a:rPr lang="en-GB" dirty="0" smtClean="0">
                <a:solidFill>
                  <a:schemeClr val="accent2"/>
                </a:solidFill>
              </a:rPr>
              <a:t>Gravel </a:t>
            </a:r>
            <a:r>
              <a:rPr lang="en-GB" dirty="0">
                <a:solidFill>
                  <a:schemeClr val="accent2"/>
                </a:solidFill>
              </a:rPr>
              <a:t>is extracted </a:t>
            </a:r>
            <a:r>
              <a:rPr lang="en-GB" dirty="0" smtClean="0">
                <a:solidFill>
                  <a:schemeClr val="accent2"/>
                </a:solidFill>
              </a:rPr>
              <a:t>from the seabed for </a:t>
            </a:r>
            <a:r>
              <a:rPr lang="en-GB" dirty="0">
                <a:solidFill>
                  <a:schemeClr val="accent2"/>
                </a:solidFill>
              </a:rPr>
              <a:t>use in </a:t>
            </a:r>
            <a:r>
              <a:rPr lang="en-GB" dirty="0" smtClean="0">
                <a:solidFill>
                  <a:schemeClr val="accent2"/>
                </a:solidFill>
              </a:rPr>
              <a:t>construction – each </a:t>
            </a:r>
            <a:r>
              <a:rPr lang="en-GB" dirty="0">
                <a:solidFill>
                  <a:schemeClr val="accent2"/>
                </a:solidFill>
              </a:rPr>
              <a:t>year in the </a:t>
            </a:r>
            <a:r>
              <a:rPr lang="en-GB" dirty="0" smtClean="0">
                <a:solidFill>
                  <a:schemeClr val="accent2"/>
                </a:solidFill>
              </a:rPr>
              <a:t>UK, </a:t>
            </a:r>
            <a:r>
              <a:rPr lang="en-GB" dirty="0">
                <a:solidFill>
                  <a:schemeClr val="accent2"/>
                </a:solidFill>
              </a:rPr>
              <a:t>around 20 million tonnes of marine sediments are removed. </a:t>
            </a:r>
          </a:p>
          <a:p>
            <a:pPr marL="285750" indent="-285750">
              <a:buFont typeface="Arial" panose="020B0604020202020204" pitchFamily="34" charset="0"/>
              <a:buChar char="•"/>
            </a:pPr>
            <a:endParaRPr lang="en-GB" dirty="0">
              <a:solidFill>
                <a:schemeClr val="accent2"/>
              </a:solidFill>
            </a:endParaRPr>
          </a:p>
          <a:p>
            <a:pPr marL="285750" indent="-285750">
              <a:buFont typeface="Arial" panose="020B0604020202020204" pitchFamily="34" charset="0"/>
              <a:buChar char="•"/>
            </a:pPr>
            <a:endParaRPr lang="en-GB" dirty="0">
              <a:solidFill>
                <a:schemeClr val="accent2"/>
              </a:solidFill>
            </a:endParaRPr>
          </a:p>
        </p:txBody>
      </p:sp>
      <p:pic>
        <p:nvPicPr>
          <p:cNvPr id="8" name="Picture 7">
            <a:extLst>
              <a:ext uri="{FF2B5EF4-FFF2-40B4-BE49-F238E27FC236}">
                <a16:creationId xmlns:a16="http://schemas.microsoft.com/office/drawing/2014/main" id="{BB936A89-4E95-483A-8BB3-C3BC6D0F733C}"/>
              </a:ext>
            </a:extLst>
          </p:cNvPr>
          <p:cNvPicPr>
            <a:picLocks noChangeAspect="1"/>
          </p:cNvPicPr>
          <p:nvPr/>
        </p:nvPicPr>
        <p:blipFill rotWithShape="1">
          <a:blip r:embed="rId4"/>
          <a:srcRect l="14833" r="25506"/>
          <a:stretch/>
        </p:blipFill>
        <p:spPr>
          <a:xfrm>
            <a:off x="6096000" y="1121664"/>
            <a:ext cx="6096000" cy="5736336"/>
          </a:xfrm>
          <a:prstGeom prst="rect">
            <a:avLst/>
          </a:prstGeom>
        </p:spPr>
      </p:pic>
      <p:sp>
        <p:nvSpPr>
          <p:cNvPr id="9" name="Text Placeholder 1">
            <a:extLst>
              <a:ext uri="{FF2B5EF4-FFF2-40B4-BE49-F238E27FC236}">
                <a16:creationId xmlns:a16="http://schemas.microsoft.com/office/drawing/2014/main" id="{3957D25A-9312-4CC8-97D2-89AA70D4B3CD}"/>
              </a:ext>
            </a:extLst>
          </p:cNvPr>
          <p:cNvSpPr txBox="1">
            <a:spLocks/>
          </p:cNvSpPr>
          <p:nvPr/>
        </p:nvSpPr>
        <p:spPr>
          <a:xfrm>
            <a:off x="456488" y="213026"/>
            <a:ext cx="10309047" cy="12785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5400" b="1" dirty="0" smtClean="0">
                <a:solidFill>
                  <a:schemeClr val="accent2"/>
                </a:solidFill>
              </a:rPr>
              <a:t>Seabed</a:t>
            </a:r>
            <a:endParaRPr lang="en-GB" sz="5400" b="1" dirty="0">
              <a:solidFill>
                <a:schemeClr val="accent2"/>
              </a:solidFill>
            </a:endParaRPr>
          </a:p>
        </p:txBody>
      </p:sp>
    </p:spTree>
    <p:extLst>
      <p:ext uri="{BB962C8B-B14F-4D97-AF65-F5344CB8AC3E}">
        <p14:creationId xmlns:p14="http://schemas.microsoft.com/office/powerpoint/2010/main" val="12030437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F56A0A-7B80-41F0-AE29-05E856064E9B}"/>
              </a:ext>
            </a:extLst>
          </p:cNvPr>
          <p:cNvPicPr>
            <a:picLocks noChangeAspect="1"/>
          </p:cNvPicPr>
          <p:nvPr/>
        </p:nvPicPr>
        <p:blipFill rotWithShape="1">
          <a:blip r:embed="rId3"/>
          <a:srcRect t="21511" b="58933"/>
          <a:stretch/>
        </p:blipFill>
        <p:spPr>
          <a:xfrm>
            <a:off x="0" y="0"/>
            <a:ext cx="12192000" cy="1704568"/>
          </a:xfrm>
          <a:prstGeom prst="rect">
            <a:avLst/>
          </a:prstGeom>
        </p:spPr>
      </p:pic>
      <p:sp>
        <p:nvSpPr>
          <p:cNvPr id="4" name="Rectangle 3">
            <a:extLst>
              <a:ext uri="{FF2B5EF4-FFF2-40B4-BE49-F238E27FC236}">
                <a16:creationId xmlns:a16="http://schemas.microsoft.com/office/drawing/2014/main" id="{7BB897B0-53FC-4512-9FCE-6ACDD1AAFDE3}"/>
              </a:ext>
            </a:extLst>
          </p:cNvPr>
          <p:cNvSpPr/>
          <p:nvPr/>
        </p:nvSpPr>
        <p:spPr>
          <a:xfrm>
            <a:off x="0" y="1121665"/>
            <a:ext cx="12192000" cy="5736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29382D0-E600-46BD-B959-1E0752BB440D}"/>
              </a:ext>
            </a:extLst>
          </p:cNvPr>
          <p:cNvSpPr txBox="1"/>
          <p:nvPr/>
        </p:nvSpPr>
        <p:spPr>
          <a:xfrm>
            <a:off x="76200" y="1225689"/>
            <a:ext cx="5943600" cy="5632311"/>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accent2"/>
                </a:solidFill>
              </a:rPr>
              <a:t>The ocean is home </a:t>
            </a:r>
            <a:r>
              <a:rPr lang="en-GB" dirty="0" smtClean="0">
                <a:solidFill>
                  <a:schemeClr val="accent2"/>
                </a:solidFill>
              </a:rPr>
              <a:t>to a </a:t>
            </a:r>
            <a:r>
              <a:rPr lang="en-GB" dirty="0">
                <a:solidFill>
                  <a:schemeClr val="accent2"/>
                </a:solidFill>
              </a:rPr>
              <a:t>huge variety of </a:t>
            </a:r>
            <a:r>
              <a:rPr lang="en-GB" dirty="0" smtClean="0">
                <a:solidFill>
                  <a:schemeClr val="accent2"/>
                </a:solidFill>
              </a:rPr>
              <a:t>animals, </a:t>
            </a:r>
            <a:r>
              <a:rPr lang="en-GB" dirty="0">
                <a:solidFill>
                  <a:schemeClr val="accent2"/>
                </a:solidFill>
              </a:rPr>
              <a:t>from tiny microscopic plankton to huge whales.</a:t>
            </a:r>
          </a:p>
          <a:p>
            <a:r>
              <a:rPr lang="en-GB" dirty="0">
                <a:solidFill>
                  <a:schemeClr val="accent2"/>
                </a:solidFill>
              </a:rPr>
              <a:t> </a:t>
            </a:r>
          </a:p>
          <a:p>
            <a:pPr marL="285750" indent="-285750">
              <a:buFont typeface="Arial" panose="020B0604020202020204" pitchFamily="34" charset="0"/>
              <a:buChar char="•"/>
            </a:pPr>
            <a:r>
              <a:rPr lang="en-GB" dirty="0">
                <a:solidFill>
                  <a:schemeClr val="accent2"/>
                </a:solidFill>
              </a:rPr>
              <a:t>Ours seas provide seafood to millions of people and fishing is an important economic industry. </a:t>
            </a:r>
          </a:p>
          <a:p>
            <a:pPr marL="285750" indent="-285750">
              <a:buFont typeface="Arial" panose="020B0604020202020204" pitchFamily="34" charset="0"/>
              <a:buChar char="•"/>
            </a:pPr>
            <a:endParaRPr lang="en-GB" dirty="0">
              <a:solidFill>
                <a:schemeClr val="accent2"/>
              </a:solidFill>
            </a:endParaRPr>
          </a:p>
          <a:p>
            <a:pPr marL="285750" indent="-285750">
              <a:buFont typeface="Arial" panose="020B0604020202020204" pitchFamily="34" charset="0"/>
              <a:buChar char="•"/>
            </a:pPr>
            <a:r>
              <a:rPr lang="en-GB" dirty="0">
                <a:solidFill>
                  <a:schemeClr val="accent2"/>
                </a:solidFill>
              </a:rPr>
              <a:t>We use the power of the sea to </a:t>
            </a:r>
            <a:r>
              <a:rPr lang="en-GB" dirty="0" smtClean="0">
                <a:solidFill>
                  <a:schemeClr val="accent2"/>
                </a:solidFill>
              </a:rPr>
              <a:t>harvest wave </a:t>
            </a:r>
            <a:r>
              <a:rPr lang="en-GB" dirty="0">
                <a:solidFill>
                  <a:schemeClr val="accent2"/>
                </a:solidFill>
              </a:rPr>
              <a:t>and tidal </a:t>
            </a:r>
            <a:r>
              <a:rPr lang="en-GB" dirty="0" smtClean="0">
                <a:solidFill>
                  <a:schemeClr val="accent2"/>
                </a:solidFill>
              </a:rPr>
              <a:t>energy, and </a:t>
            </a:r>
            <a:r>
              <a:rPr lang="en-GB" dirty="0">
                <a:solidFill>
                  <a:schemeClr val="accent2"/>
                </a:solidFill>
              </a:rPr>
              <a:t>the large expanse </a:t>
            </a:r>
            <a:r>
              <a:rPr lang="en-GB" dirty="0" smtClean="0">
                <a:solidFill>
                  <a:schemeClr val="accent2"/>
                </a:solidFill>
              </a:rPr>
              <a:t/>
            </a:r>
            <a:br>
              <a:rPr lang="en-GB" dirty="0" smtClean="0">
                <a:solidFill>
                  <a:schemeClr val="accent2"/>
                </a:solidFill>
              </a:rPr>
            </a:br>
            <a:r>
              <a:rPr lang="en-GB" dirty="0" smtClean="0">
                <a:solidFill>
                  <a:schemeClr val="accent2"/>
                </a:solidFill>
              </a:rPr>
              <a:t>creates </a:t>
            </a:r>
            <a:r>
              <a:rPr lang="en-GB" dirty="0">
                <a:solidFill>
                  <a:schemeClr val="accent2"/>
                </a:solidFill>
              </a:rPr>
              <a:t>wind and a great place wind turbines.</a:t>
            </a:r>
          </a:p>
          <a:p>
            <a:pPr marL="285750" indent="-285750">
              <a:buFont typeface="Arial" panose="020B0604020202020204" pitchFamily="34" charset="0"/>
              <a:buChar char="•"/>
            </a:pPr>
            <a:endParaRPr lang="en-GB" dirty="0">
              <a:solidFill>
                <a:schemeClr val="accent2"/>
              </a:solidFill>
            </a:endParaRPr>
          </a:p>
          <a:p>
            <a:pPr marL="285750" indent="-285750">
              <a:buFont typeface="Arial" panose="020B0604020202020204" pitchFamily="34" charset="0"/>
              <a:buChar char="•"/>
            </a:pPr>
            <a:r>
              <a:rPr lang="en-GB" dirty="0">
                <a:solidFill>
                  <a:schemeClr val="accent2"/>
                </a:solidFill>
              </a:rPr>
              <a:t>Ocean currents transport </a:t>
            </a:r>
            <a:r>
              <a:rPr lang="en-GB" dirty="0" smtClean="0">
                <a:solidFill>
                  <a:schemeClr val="accent2"/>
                </a:solidFill>
              </a:rPr>
              <a:t>cold </a:t>
            </a:r>
            <a:r>
              <a:rPr lang="en-GB" dirty="0">
                <a:solidFill>
                  <a:schemeClr val="accent2"/>
                </a:solidFill>
              </a:rPr>
              <a:t>water from </a:t>
            </a:r>
            <a:r>
              <a:rPr lang="en-GB" dirty="0" smtClean="0">
                <a:solidFill>
                  <a:schemeClr val="accent2"/>
                </a:solidFill>
              </a:rPr>
              <a:t/>
            </a:r>
            <a:br>
              <a:rPr lang="en-GB" dirty="0" smtClean="0">
                <a:solidFill>
                  <a:schemeClr val="accent2"/>
                </a:solidFill>
              </a:rPr>
            </a:br>
            <a:r>
              <a:rPr lang="en-GB" dirty="0" smtClean="0">
                <a:solidFill>
                  <a:schemeClr val="accent2"/>
                </a:solidFill>
              </a:rPr>
              <a:t>the </a:t>
            </a:r>
            <a:r>
              <a:rPr lang="en-GB" dirty="0">
                <a:solidFill>
                  <a:schemeClr val="accent2"/>
                </a:solidFill>
              </a:rPr>
              <a:t>poles and warm water from the tropics. </a:t>
            </a:r>
            <a:r>
              <a:rPr lang="en-GB" dirty="0" smtClean="0">
                <a:solidFill>
                  <a:schemeClr val="accent2"/>
                </a:solidFill>
              </a:rPr>
              <a:t/>
            </a:r>
            <a:br>
              <a:rPr lang="en-GB" dirty="0" smtClean="0">
                <a:solidFill>
                  <a:schemeClr val="accent2"/>
                </a:solidFill>
              </a:rPr>
            </a:br>
            <a:r>
              <a:rPr lang="en-GB" dirty="0" smtClean="0">
                <a:solidFill>
                  <a:schemeClr val="accent2"/>
                </a:solidFill>
              </a:rPr>
              <a:t>This </a:t>
            </a:r>
            <a:r>
              <a:rPr lang="en-GB" dirty="0">
                <a:solidFill>
                  <a:schemeClr val="accent2"/>
                </a:solidFill>
              </a:rPr>
              <a:t>mixing of sea temperatures helps to regulate the climate.</a:t>
            </a:r>
          </a:p>
          <a:p>
            <a:pPr marL="285750" indent="-285750">
              <a:buFont typeface="Arial" panose="020B0604020202020204" pitchFamily="34" charset="0"/>
              <a:buChar char="•"/>
            </a:pPr>
            <a:endParaRPr lang="en-GB" dirty="0">
              <a:solidFill>
                <a:schemeClr val="accent2"/>
              </a:solidFill>
            </a:endParaRPr>
          </a:p>
          <a:p>
            <a:pPr marL="285750" indent="-285750">
              <a:buFont typeface="Arial" panose="020B0604020202020204" pitchFamily="34" charset="0"/>
              <a:buChar char="•"/>
            </a:pPr>
            <a:r>
              <a:rPr lang="en-GB" dirty="0">
                <a:solidFill>
                  <a:schemeClr val="accent2"/>
                </a:solidFill>
              </a:rPr>
              <a:t>The ocean holds 97% of the </a:t>
            </a:r>
            <a:r>
              <a:rPr lang="en-GB" dirty="0" smtClean="0">
                <a:solidFill>
                  <a:schemeClr val="accent2"/>
                </a:solidFill>
              </a:rPr>
              <a:t>world’s </a:t>
            </a:r>
            <a:r>
              <a:rPr lang="en-GB" dirty="0">
                <a:solidFill>
                  <a:schemeClr val="accent2"/>
                </a:solidFill>
              </a:rPr>
              <a:t>water and plays a major role in the water cycle. </a:t>
            </a:r>
          </a:p>
          <a:p>
            <a:pPr marL="285750" indent="-285750">
              <a:buFont typeface="Arial" panose="020B0604020202020204" pitchFamily="34" charset="0"/>
              <a:buChar char="•"/>
            </a:pPr>
            <a:endParaRPr lang="en-GB" dirty="0">
              <a:solidFill>
                <a:schemeClr val="accent2"/>
              </a:solidFill>
            </a:endParaRPr>
          </a:p>
          <a:p>
            <a:pPr marL="285750" indent="-285750">
              <a:buFont typeface="Arial" panose="020B0604020202020204" pitchFamily="34" charset="0"/>
              <a:buChar char="•"/>
            </a:pPr>
            <a:r>
              <a:rPr lang="en-GB" dirty="0">
                <a:solidFill>
                  <a:schemeClr val="accent2"/>
                </a:solidFill>
              </a:rPr>
              <a:t>People enjoy spending time on or near the ocean.</a:t>
            </a:r>
          </a:p>
        </p:txBody>
      </p:sp>
      <p:pic>
        <p:nvPicPr>
          <p:cNvPr id="7" name="Picture 6">
            <a:extLst>
              <a:ext uri="{FF2B5EF4-FFF2-40B4-BE49-F238E27FC236}">
                <a16:creationId xmlns:a16="http://schemas.microsoft.com/office/drawing/2014/main" id="{8F506D13-EA25-4AE1-AC8B-F730D4268F83}"/>
              </a:ext>
            </a:extLst>
          </p:cNvPr>
          <p:cNvPicPr>
            <a:picLocks noChangeAspect="1"/>
          </p:cNvPicPr>
          <p:nvPr/>
        </p:nvPicPr>
        <p:blipFill rotWithShape="1">
          <a:blip r:embed="rId4"/>
          <a:srcRect l="14713" r="25510"/>
          <a:stretch/>
        </p:blipFill>
        <p:spPr>
          <a:xfrm>
            <a:off x="6096000" y="1121665"/>
            <a:ext cx="6096000" cy="5736337"/>
          </a:xfrm>
          <a:prstGeom prst="rect">
            <a:avLst/>
          </a:prstGeom>
        </p:spPr>
      </p:pic>
      <p:sp>
        <p:nvSpPr>
          <p:cNvPr id="8" name="Text Placeholder 1">
            <a:extLst>
              <a:ext uri="{FF2B5EF4-FFF2-40B4-BE49-F238E27FC236}">
                <a16:creationId xmlns:a16="http://schemas.microsoft.com/office/drawing/2014/main" id="{3957D25A-9312-4CC8-97D2-89AA70D4B3CD}"/>
              </a:ext>
            </a:extLst>
          </p:cNvPr>
          <p:cNvSpPr>
            <a:spLocks noGrp="1"/>
          </p:cNvSpPr>
          <p:nvPr>
            <p:ph type="body" sz="quarter" idx="10"/>
          </p:nvPr>
        </p:nvSpPr>
        <p:spPr>
          <a:xfrm>
            <a:off x="456488" y="213026"/>
            <a:ext cx="10309047" cy="1278515"/>
          </a:xfrm>
        </p:spPr>
        <p:txBody>
          <a:bodyPr>
            <a:normAutofit/>
          </a:bodyPr>
          <a:lstStyle/>
          <a:p>
            <a:pPr marL="0" indent="0">
              <a:buNone/>
            </a:pPr>
            <a:r>
              <a:rPr lang="en-GB" sz="5400" b="1" dirty="0" smtClean="0">
                <a:solidFill>
                  <a:schemeClr val="accent2"/>
                </a:solidFill>
              </a:rPr>
              <a:t>Coastal seas</a:t>
            </a:r>
            <a:endParaRPr lang="en-GB" sz="5400" b="1" dirty="0">
              <a:solidFill>
                <a:schemeClr val="accent2"/>
              </a:solidFill>
            </a:endParaRPr>
          </a:p>
        </p:txBody>
      </p:sp>
    </p:spTree>
    <p:extLst>
      <p:ext uri="{BB962C8B-B14F-4D97-AF65-F5344CB8AC3E}">
        <p14:creationId xmlns:p14="http://schemas.microsoft.com/office/powerpoint/2010/main" val="17733657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F56A0A-7B80-41F0-AE29-05E856064E9B}"/>
              </a:ext>
            </a:extLst>
          </p:cNvPr>
          <p:cNvPicPr>
            <a:picLocks noChangeAspect="1"/>
          </p:cNvPicPr>
          <p:nvPr/>
        </p:nvPicPr>
        <p:blipFill rotWithShape="1">
          <a:blip r:embed="rId3"/>
          <a:srcRect t="21511" b="58933"/>
          <a:stretch/>
        </p:blipFill>
        <p:spPr>
          <a:xfrm>
            <a:off x="0" y="0"/>
            <a:ext cx="12192000" cy="1704568"/>
          </a:xfrm>
          <a:prstGeom prst="rect">
            <a:avLst/>
          </a:prstGeom>
        </p:spPr>
      </p:pic>
      <p:sp>
        <p:nvSpPr>
          <p:cNvPr id="4" name="Rectangle 3">
            <a:extLst>
              <a:ext uri="{FF2B5EF4-FFF2-40B4-BE49-F238E27FC236}">
                <a16:creationId xmlns:a16="http://schemas.microsoft.com/office/drawing/2014/main" id="{7BB897B0-53FC-4512-9FCE-6ACDD1AAFDE3}"/>
              </a:ext>
            </a:extLst>
          </p:cNvPr>
          <p:cNvSpPr/>
          <p:nvPr/>
        </p:nvSpPr>
        <p:spPr>
          <a:xfrm>
            <a:off x="0" y="1121665"/>
            <a:ext cx="12192000" cy="5736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29382D0-E600-46BD-B959-1E0752BB440D}"/>
              </a:ext>
            </a:extLst>
          </p:cNvPr>
          <p:cNvSpPr txBox="1"/>
          <p:nvPr/>
        </p:nvSpPr>
        <p:spPr>
          <a:xfrm>
            <a:off x="133894" y="1384446"/>
            <a:ext cx="5962106" cy="5909310"/>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accent2"/>
                </a:solidFill>
              </a:rPr>
              <a:t>The mud in saltmarshes make them a great habitat for worms and borrowing </a:t>
            </a:r>
            <a:r>
              <a:rPr lang="en-GB" dirty="0" smtClean="0">
                <a:solidFill>
                  <a:schemeClr val="accent2"/>
                </a:solidFill>
              </a:rPr>
              <a:t>shells, and </a:t>
            </a:r>
            <a:br>
              <a:rPr lang="en-GB" dirty="0" smtClean="0">
                <a:solidFill>
                  <a:schemeClr val="accent2"/>
                </a:solidFill>
              </a:rPr>
            </a:br>
            <a:r>
              <a:rPr lang="en-GB" dirty="0" smtClean="0">
                <a:solidFill>
                  <a:schemeClr val="accent2"/>
                </a:solidFill>
              </a:rPr>
              <a:t>this means saltmarshes </a:t>
            </a:r>
            <a:r>
              <a:rPr lang="en-GB" dirty="0">
                <a:solidFill>
                  <a:schemeClr val="accent2"/>
                </a:solidFill>
              </a:rPr>
              <a:t>are </a:t>
            </a:r>
            <a:r>
              <a:rPr lang="en-GB" dirty="0" smtClean="0">
                <a:solidFill>
                  <a:schemeClr val="accent2"/>
                </a:solidFill>
              </a:rPr>
              <a:t>also a </a:t>
            </a:r>
            <a:r>
              <a:rPr lang="en-GB" dirty="0">
                <a:solidFill>
                  <a:schemeClr val="accent2"/>
                </a:solidFill>
              </a:rPr>
              <a:t>great </a:t>
            </a:r>
            <a:r>
              <a:rPr lang="en-GB" dirty="0" smtClean="0">
                <a:solidFill>
                  <a:schemeClr val="accent2"/>
                </a:solidFill>
              </a:rPr>
              <a:t/>
            </a:r>
            <a:br>
              <a:rPr lang="en-GB" dirty="0" smtClean="0">
                <a:solidFill>
                  <a:schemeClr val="accent2"/>
                </a:solidFill>
              </a:rPr>
            </a:br>
            <a:r>
              <a:rPr lang="en-GB" dirty="0" smtClean="0">
                <a:solidFill>
                  <a:schemeClr val="accent2"/>
                </a:solidFill>
              </a:rPr>
              <a:t>place </a:t>
            </a:r>
            <a:r>
              <a:rPr lang="en-GB" dirty="0">
                <a:solidFill>
                  <a:schemeClr val="accent2"/>
                </a:solidFill>
              </a:rPr>
              <a:t>for birds to feed in. </a:t>
            </a:r>
          </a:p>
          <a:p>
            <a:pPr marL="285750" indent="-285750">
              <a:buFont typeface="Arial" panose="020B0604020202020204" pitchFamily="34" charset="0"/>
              <a:buChar char="•"/>
            </a:pPr>
            <a:endParaRPr lang="en-GB" dirty="0">
              <a:solidFill>
                <a:schemeClr val="accent2"/>
              </a:solidFill>
            </a:endParaRPr>
          </a:p>
          <a:p>
            <a:pPr marL="285750" indent="-285750">
              <a:buFont typeface="Arial" panose="020B0604020202020204" pitchFamily="34" charset="0"/>
              <a:buChar char="•"/>
            </a:pPr>
            <a:r>
              <a:rPr lang="en-GB" dirty="0">
                <a:solidFill>
                  <a:schemeClr val="accent2"/>
                </a:solidFill>
              </a:rPr>
              <a:t>The plants </a:t>
            </a:r>
            <a:r>
              <a:rPr lang="en-GB" dirty="0" smtClean="0">
                <a:solidFill>
                  <a:schemeClr val="accent2"/>
                </a:solidFill>
              </a:rPr>
              <a:t>in </a:t>
            </a:r>
            <a:r>
              <a:rPr lang="en-GB" dirty="0">
                <a:solidFill>
                  <a:schemeClr val="accent2"/>
                </a:solidFill>
              </a:rPr>
              <a:t>saltmarsh habitats produce oxygen and store carbon dioxide through photosynthesis.</a:t>
            </a:r>
          </a:p>
          <a:p>
            <a:pPr marL="285750" indent="-285750">
              <a:buFont typeface="Arial" panose="020B0604020202020204" pitchFamily="34" charset="0"/>
              <a:buChar char="•"/>
            </a:pPr>
            <a:endParaRPr lang="en-GB" dirty="0">
              <a:solidFill>
                <a:schemeClr val="accent2"/>
              </a:solidFill>
            </a:endParaRPr>
          </a:p>
          <a:p>
            <a:pPr marL="285750" indent="-285750">
              <a:buFont typeface="Arial" panose="020B0604020202020204" pitchFamily="34" charset="0"/>
              <a:buChar char="•"/>
            </a:pPr>
            <a:r>
              <a:rPr lang="en-GB" dirty="0">
                <a:solidFill>
                  <a:schemeClr val="accent2"/>
                </a:solidFill>
              </a:rPr>
              <a:t>Saltmarshes protect our coast from floods </a:t>
            </a:r>
            <a:r>
              <a:rPr lang="en-GB" dirty="0" smtClean="0">
                <a:solidFill>
                  <a:schemeClr val="accent2"/>
                </a:solidFill>
              </a:rPr>
              <a:t/>
            </a:r>
            <a:br>
              <a:rPr lang="en-GB" dirty="0" smtClean="0">
                <a:solidFill>
                  <a:schemeClr val="accent2"/>
                </a:solidFill>
              </a:rPr>
            </a:br>
            <a:r>
              <a:rPr lang="en-GB" dirty="0" smtClean="0">
                <a:solidFill>
                  <a:schemeClr val="accent2"/>
                </a:solidFill>
              </a:rPr>
              <a:t>and </a:t>
            </a:r>
            <a:r>
              <a:rPr lang="en-GB" dirty="0">
                <a:solidFill>
                  <a:schemeClr val="accent2"/>
                </a:solidFill>
              </a:rPr>
              <a:t>waves. The structure helps reduce wave energy and the roots of the plants help to stabilise the sediment.  </a:t>
            </a:r>
          </a:p>
          <a:p>
            <a:pPr marL="285750" indent="-285750">
              <a:buFont typeface="Arial" panose="020B0604020202020204" pitchFamily="34" charset="0"/>
              <a:buChar char="•"/>
            </a:pPr>
            <a:endParaRPr lang="en-GB" dirty="0">
              <a:solidFill>
                <a:schemeClr val="accent2"/>
              </a:solidFill>
            </a:endParaRPr>
          </a:p>
          <a:p>
            <a:pPr marL="285750" indent="-285750">
              <a:buFont typeface="Arial" panose="020B0604020202020204" pitchFamily="34" charset="0"/>
              <a:buChar char="•"/>
            </a:pPr>
            <a:r>
              <a:rPr lang="en-GB" dirty="0">
                <a:solidFill>
                  <a:schemeClr val="accent2"/>
                </a:solidFill>
              </a:rPr>
              <a:t>Healthy saltmarshes have the ability to </a:t>
            </a:r>
            <a:r>
              <a:rPr lang="en-GB" dirty="0" smtClean="0">
                <a:solidFill>
                  <a:schemeClr val="accent2"/>
                </a:solidFill>
              </a:rPr>
              <a:t/>
            </a:r>
            <a:br>
              <a:rPr lang="en-GB" dirty="0" smtClean="0">
                <a:solidFill>
                  <a:schemeClr val="accent2"/>
                </a:solidFill>
              </a:rPr>
            </a:br>
            <a:r>
              <a:rPr lang="en-GB" dirty="0" smtClean="0">
                <a:solidFill>
                  <a:schemeClr val="accent2"/>
                </a:solidFill>
              </a:rPr>
              <a:t>reduce </a:t>
            </a:r>
            <a:r>
              <a:rPr lang="en-GB" dirty="0">
                <a:solidFill>
                  <a:schemeClr val="accent2"/>
                </a:solidFill>
              </a:rPr>
              <a:t>pollution entering the ocean by filtering nutrients and chemicals coming </a:t>
            </a:r>
            <a:r>
              <a:rPr lang="en-GB" dirty="0" smtClean="0">
                <a:solidFill>
                  <a:schemeClr val="accent2"/>
                </a:solidFill>
              </a:rPr>
              <a:t>off the land, but </a:t>
            </a:r>
            <a:r>
              <a:rPr lang="en-GB" dirty="0">
                <a:solidFill>
                  <a:schemeClr val="accent2"/>
                </a:solidFill>
              </a:rPr>
              <a:t>too much pollution will damage these habitats. </a:t>
            </a:r>
          </a:p>
          <a:p>
            <a:pPr marL="285750" indent="-285750">
              <a:buFont typeface="Arial" panose="020B0604020202020204" pitchFamily="34" charset="0"/>
              <a:buChar char="•"/>
            </a:pPr>
            <a:endParaRPr lang="en-GB" dirty="0">
              <a:solidFill>
                <a:schemeClr val="accent2"/>
              </a:solidFill>
            </a:endParaRPr>
          </a:p>
          <a:p>
            <a:pPr marL="285750" indent="-285750">
              <a:buFont typeface="Arial" panose="020B0604020202020204" pitchFamily="34" charset="0"/>
              <a:buChar char="•"/>
            </a:pPr>
            <a:endParaRPr lang="en-GB" dirty="0">
              <a:solidFill>
                <a:schemeClr val="accent2"/>
              </a:solidFill>
            </a:endParaRPr>
          </a:p>
        </p:txBody>
      </p:sp>
      <p:pic>
        <p:nvPicPr>
          <p:cNvPr id="7" name="Picture 6">
            <a:extLst>
              <a:ext uri="{FF2B5EF4-FFF2-40B4-BE49-F238E27FC236}">
                <a16:creationId xmlns:a16="http://schemas.microsoft.com/office/drawing/2014/main" id="{8F506D13-EA25-4AE1-AC8B-F730D4268F83}"/>
              </a:ext>
            </a:extLst>
          </p:cNvPr>
          <p:cNvPicPr>
            <a:picLocks noChangeAspect="1"/>
          </p:cNvPicPr>
          <p:nvPr/>
        </p:nvPicPr>
        <p:blipFill rotWithShape="1">
          <a:blip r:embed="rId4"/>
          <a:srcRect l="14713" r="25510"/>
          <a:stretch/>
        </p:blipFill>
        <p:spPr>
          <a:xfrm>
            <a:off x="6096000" y="1121665"/>
            <a:ext cx="6096000" cy="5736337"/>
          </a:xfrm>
          <a:prstGeom prst="rect">
            <a:avLst/>
          </a:prstGeom>
        </p:spPr>
      </p:pic>
      <p:pic>
        <p:nvPicPr>
          <p:cNvPr id="8" name="Picture 7">
            <a:extLst>
              <a:ext uri="{FF2B5EF4-FFF2-40B4-BE49-F238E27FC236}">
                <a16:creationId xmlns:a16="http://schemas.microsoft.com/office/drawing/2014/main" id="{05EFB46B-3351-4108-9974-9947C4880445}"/>
              </a:ext>
            </a:extLst>
          </p:cNvPr>
          <p:cNvPicPr>
            <a:picLocks noChangeAspect="1"/>
          </p:cNvPicPr>
          <p:nvPr/>
        </p:nvPicPr>
        <p:blipFill rotWithShape="1">
          <a:blip r:embed="rId5">
            <a:extLst>
              <a:ext uri="{28A0092B-C50C-407E-A947-70E740481C1C}">
                <a14:useLocalDpi xmlns:a14="http://schemas.microsoft.com/office/drawing/2010/main" val="0"/>
              </a:ext>
            </a:extLst>
          </a:blip>
          <a:srcRect l="14329" t="11825" r="21764"/>
          <a:stretch/>
        </p:blipFill>
        <p:spPr>
          <a:xfrm>
            <a:off x="6006737" y="1125597"/>
            <a:ext cx="6185263" cy="5728471"/>
          </a:xfrm>
          <a:prstGeom prst="rect">
            <a:avLst/>
          </a:prstGeom>
        </p:spPr>
      </p:pic>
      <p:sp>
        <p:nvSpPr>
          <p:cNvPr id="9" name="Text Placeholder 1">
            <a:extLst>
              <a:ext uri="{FF2B5EF4-FFF2-40B4-BE49-F238E27FC236}">
                <a16:creationId xmlns:a16="http://schemas.microsoft.com/office/drawing/2014/main" id="{3957D25A-9312-4CC8-97D2-89AA70D4B3CD}"/>
              </a:ext>
            </a:extLst>
          </p:cNvPr>
          <p:cNvSpPr>
            <a:spLocks noGrp="1"/>
          </p:cNvSpPr>
          <p:nvPr>
            <p:ph type="body" sz="quarter" idx="10"/>
          </p:nvPr>
        </p:nvSpPr>
        <p:spPr>
          <a:xfrm>
            <a:off x="456488" y="213026"/>
            <a:ext cx="10309047" cy="1278515"/>
          </a:xfrm>
        </p:spPr>
        <p:txBody>
          <a:bodyPr>
            <a:normAutofit/>
          </a:bodyPr>
          <a:lstStyle/>
          <a:p>
            <a:pPr marL="0" indent="0">
              <a:buNone/>
            </a:pPr>
            <a:r>
              <a:rPr lang="en-GB" sz="5400" b="1" dirty="0" smtClean="0">
                <a:solidFill>
                  <a:schemeClr val="accent2"/>
                </a:solidFill>
              </a:rPr>
              <a:t>Saltmarsh</a:t>
            </a:r>
            <a:endParaRPr lang="en-GB" sz="5400" b="1" dirty="0">
              <a:solidFill>
                <a:schemeClr val="accent2"/>
              </a:solidFill>
            </a:endParaRPr>
          </a:p>
        </p:txBody>
      </p:sp>
    </p:spTree>
    <p:extLst>
      <p:ext uri="{BB962C8B-B14F-4D97-AF65-F5344CB8AC3E}">
        <p14:creationId xmlns:p14="http://schemas.microsoft.com/office/powerpoint/2010/main" val="22462545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79D112-901A-44D4-8953-C5D98ED22AA0}"/>
              </a:ext>
            </a:extLst>
          </p:cNvPr>
          <p:cNvSpPr txBox="1"/>
          <p:nvPr/>
        </p:nvSpPr>
        <p:spPr>
          <a:xfrm>
            <a:off x="9797142" y="6384470"/>
            <a:ext cx="1609045" cy="261610"/>
          </a:xfrm>
          <a:prstGeom prst="rect">
            <a:avLst/>
          </a:prstGeom>
          <a:noFill/>
        </p:spPr>
        <p:txBody>
          <a:bodyPr wrap="square" rtlCol="0">
            <a:spAutoFit/>
          </a:bodyPr>
          <a:lstStyle/>
          <a:p>
            <a:r>
              <a:rPr lang="en-GB" sz="1100" dirty="0">
                <a:solidFill>
                  <a:schemeClr val="bg1"/>
                </a:solidFill>
              </a:rPr>
              <a:t>© Mark Kirkland</a:t>
            </a:r>
          </a:p>
        </p:txBody>
      </p:sp>
      <p:sp>
        <p:nvSpPr>
          <p:cNvPr id="2" name="Oval 1">
            <a:extLst>
              <a:ext uri="{FF2B5EF4-FFF2-40B4-BE49-F238E27FC236}">
                <a16:creationId xmlns:a16="http://schemas.microsoft.com/office/drawing/2014/main" id="{071BA55E-02A6-48E2-8706-E81165767836}"/>
              </a:ext>
            </a:extLst>
          </p:cNvPr>
          <p:cNvSpPr/>
          <p:nvPr/>
        </p:nvSpPr>
        <p:spPr>
          <a:xfrm>
            <a:off x="1992572" y="1866330"/>
            <a:ext cx="7397087" cy="3125337"/>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2CF57A4-2237-49A0-A096-D9929C131F76}"/>
              </a:ext>
            </a:extLst>
          </p:cNvPr>
          <p:cNvSpPr txBox="1"/>
          <p:nvPr/>
        </p:nvSpPr>
        <p:spPr>
          <a:xfrm>
            <a:off x="2680706" y="2921166"/>
            <a:ext cx="6769289" cy="1015663"/>
          </a:xfrm>
          <a:prstGeom prst="rect">
            <a:avLst/>
          </a:prstGeom>
          <a:noFill/>
        </p:spPr>
        <p:txBody>
          <a:bodyPr wrap="square" rtlCol="0">
            <a:spAutoFit/>
          </a:bodyPr>
          <a:lstStyle/>
          <a:p>
            <a:r>
              <a:rPr lang="en-GB" sz="6000" b="1" dirty="0">
                <a:solidFill>
                  <a:schemeClr val="bg1"/>
                </a:solidFill>
              </a:rPr>
              <a:t>Direct </a:t>
            </a:r>
            <a:r>
              <a:rPr lang="en-GB" sz="6000" b="1" dirty="0" smtClean="0">
                <a:solidFill>
                  <a:schemeClr val="bg1"/>
                </a:solidFill>
              </a:rPr>
              <a:t>services</a:t>
            </a:r>
            <a:endParaRPr lang="en-GB" sz="6000" b="1" dirty="0">
              <a:solidFill>
                <a:schemeClr val="bg1"/>
              </a:solidFill>
            </a:endParaRPr>
          </a:p>
        </p:txBody>
      </p:sp>
    </p:spTree>
    <p:extLst>
      <p:ext uri="{BB962C8B-B14F-4D97-AF65-F5344CB8AC3E}">
        <p14:creationId xmlns:p14="http://schemas.microsoft.com/office/powerpoint/2010/main" val="6108044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79D112-901A-44D4-8953-C5D98ED22AA0}"/>
              </a:ext>
            </a:extLst>
          </p:cNvPr>
          <p:cNvSpPr txBox="1"/>
          <p:nvPr/>
        </p:nvSpPr>
        <p:spPr>
          <a:xfrm>
            <a:off x="9797142" y="6384470"/>
            <a:ext cx="1609045" cy="261610"/>
          </a:xfrm>
          <a:prstGeom prst="rect">
            <a:avLst/>
          </a:prstGeom>
          <a:noFill/>
        </p:spPr>
        <p:txBody>
          <a:bodyPr wrap="square" rtlCol="0">
            <a:spAutoFit/>
          </a:bodyPr>
          <a:lstStyle/>
          <a:p>
            <a:r>
              <a:rPr lang="en-GB" sz="1100" dirty="0">
                <a:solidFill>
                  <a:schemeClr val="bg1"/>
                </a:solidFill>
              </a:rPr>
              <a:t>© Mark Kirkland</a:t>
            </a:r>
          </a:p>
        </p:txBody>
      </p:sp>
      <p:sp>
        <p:nvSpPr>
          <p:cNvPr id="2" name="Oval 1">
            <a:extLst>
              <a:ext uri="{FF2B5EF4-FFF2-40B4-BE49-F238E27FC236}">
                <a16:creationId xmlns:a16="http://schemas.microsoft.com/office/drawing/2014/main" id="{071BA55E-02A6-48E2-8706-E81165767836}"/>
              </a:ext>
            </a:extLst>
          </p:cNvPr>
          <p:cNvSpPr/>
          <p:nvPr/>
        </p:nvSpPr>
        <p:spPr>
          <a:xfrm>
            <a:off x="1801504" y="1866330"/>
            <a:ext cx="7833815" cy="31253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3" name="TextBox 2">
            <a:extLst>
              <a:ext uri="{FF2B5EF4-FFF2-40B4-BE49-F238E27FC236}">
                <a16:creationId xmlns:a16="http://schemas.microsoft.com/office/drawing/2014/main" id="{22CF57A4-2237-49A0-A096-D9929C131F76}"/>
              </a:ext>
            </a:extLst>
          </p:cNvPr>
          <p:cNvSpPr txBox="1"/>
          <p:nvPr/>
        </p:nvSpPr>
        <p:spPr>
          <a:xfrm>
            <a:off x="2400055" y="2921166"/>
            <a:ext cx="7397087" cy="1015663"/>
          </a:xfrm>
          <a:prstGeom prst="rect">
            <a:avLst/>
          </a:prstGeom>
          <a:noFill/>
        </p:spPr>
        <p:txBody>
          <a:bodyPr wrap="square" rtlCol="0">
            <a:spAutoFit/>
          </a:bodyPr>
          <a:lstStyle/>
          <a:p>
            <a:r>
              <a:rPr lang="en-GB" sz="6000" b="1" dirty="0">
                <a:solidFill>
                  <a:schemeClr val="bg1"/>
                </a:solidFill>
              </a:rPr>
              <a:t>Indirect </a:t>
            </a:r>
            <a:r>
              <a:rPr lang="en-GB" sz="6000" b="1" dirty="0" smtClean="0">
                <a:solidFill>
                  <a:schemeClr val="bg1"/>
                </a:solidFill>
              </a:rPr>
              <a:t>services</a:t>
            </a:r>
            <a:endParaRPr lang="en-GB" sz="6000" b="1" dirty="0">
              <a:solidFill>
                <a:schemeClr val="bg1"/>
              </a:solidFill>
            </a:endParaRPr>
          </a:p>
        </p:txBody>
      </p:sp>
    </p:spTree>
    <p:extLst>
      <p:ext uri="{BB962C8B-B14F-4D97-AF65-F5344CB8AC3E}">
        <p14:creationId xmlns:p14="http://schemas.microsoft.com/office/powerpoint/2010/main" val="6702664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79D112-901A-44D4-8953-C5D98ED22AA0}"/>
              </a:ext>
            </a:extLst>
          </p:cNvPr>
          <p:cNvSpPr txBox="1"/>
          <p:nvPr/>
        </p:nvSpPr>
        <p:spPr>
          <a:xfrm>
            <a:off x="9797142" y="6384470"/>
            <a:ext cx="1609045" cy="261610"/>
          </a:xfrm>
          <a:prstGeom prst="rect">
            <a:avLst/>
          </a:prstGeom>
          <a:noFill/>
        </p:spPr>
        <p:txBody>
          <a:bodyPr wrap="square" rtlCol="0">
            <a:spAutoFit/>
          </a:bodyPr>
          <a:lstStyle/>
          <a:p>
            <a:r>
              <a:rPr lang="en-GB" sz="1100" dirty="0">
                <a:solidFill>
                  <a:schemeClr val="bg1"/>
                </a:solidFill>
              </a:rPr>
              <a:t>© Mark Kirkland</a:t>
            </a:r>
          </a:p>
        </p:txBody>
      </p:sp>
      <p:sp>
        <p:nvSpPr>
          <p:cNvPr id="2" name="Oval 1">
            <a:extLst>
              <a:ext uri="{FF2B5EF4-FFF2-40B4-BE49-F238E27FC236}">
                <a16:creationId xmlns:a16="http://schemas.microsoft.com/office/drawing/2014/main" id="{071BA55E-02A6-48E2-8706-E81165767836}"/>
              </a:ext>
            </a:extLst>
          </p:cNvPr>
          <p:cNvSpPr/>
          <p:nvPr/>
        </p:nvSpPr>
        <p:spPr>
          <a:xfrm>
            <a:off x="1801504" y="1866330"/>
            <a:ext cx="7833815" cy="3125337"/>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2CF57A4-2237-49A0-A096-D9929C131F76}"/>
              </a:ext>
            </a:extLst>
          </p:cNvPr>
          <p:cNvSpPr txBox="1"/>
          <p:nvPr/>
        </p:nvSpPr>
        <p:spPr>
          <a:xfrm>
            <a:off x="2226859" y="2536446"/>
            <a:ext cx="6983104" cy="1785104"/>
          </a:xfrm>
          <a:prstGeom prst="rect">
            <a:avLst/>
          </a:prstGeom>
          <a:noFill/>
        </p:spPr>
        <p:txBody>
          <a:bodyPr wrap="square" rtlCol="0">
            <a:spAutoFit/>
          </a:bodyPr>
          <a:lstStyle/>
          <a:p>
            <a:pPr algn="ctr"/>
            <a:r>
              <a:rPr lang="en-GB" sz="5500" b="1" dirty="0">
                <a:solidFill>
                  <a:schemeClr val="bg1"/>
                </a:solidFill>
              </a:rPr>
              <a:t>Aesthetic </a:t>
            </a:r>
            <a:r>
              <a:rPr lang="en-GB" sz="5500" b="1" dirty="0" smtClean="0">
                <a:solidFill>
                  <a:schemeClr val="bg1"/>
                </a:solidFill>
              </a:rPr>
              <a:t>and ethical </a:t>
            </a:r>
            <a:r>
              <a:rPr lang="en-GB" sz="5500" b="1" dirty="0">
                <a:solidFill>
                  <a:schemeClr val="bg1"/>
                </a:solidFill>
              </a:rPr>
              <a:t>s</a:t>
            </a:r>
            <a:r>
              <a:rPr lang="en-GB" sz="5500" b="1" dirty="0" smtClean="0">
                <a:solidFill>
                  <a:schemeClr val="bg1"/>
                </a:solidFill>
              </a:rPr>
              <a:t>ervices</a:t>
            </a:r>
            <a:endParaRPr lang="en-GB" sz="5500" b="1" dirty="0">
              <a:solidFill>
                <a:schemeClr val="bg1"/>
              </a:solidFill>
            </a:endParaRPr>
          </a:p>
        </p:txBody>
      </p:sp>
    </p:spTree>
    <p:extLst>
      <p:ext uri="{BB962C8B-B14F-4D97-AF65-F5344CB8AC3E}">
        <p14:creationId xmlns:p14="http://schemas.microsoft.com/office/powerpoint/2010/main" val="3418932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A1B485-CBA7-4D3E-9C22-84ECD929DA31}"/>
              </a:ext>
            </a:extLst>
          </p:cNvPr>
          <p:cNvSpPr txBox="1"/>
          <p:nvPr/>
        </p:nvSpPr>
        <p:spPr>
          <a:xfrm>
            <a:off x="4576812" y="2108644"/>
            <a:ext cx="7711440" cy="2800767"/>
          </a:xfrm>
          <a:prstGeom prst="rect">
            <a:avLst/>
          </a:prstGeom>
          <a:noFill/>
        </p:spPr>
        <p:txBody>
          <a:bodyPr wrap="square" rtlCol="0">
            <a:spAutoFit/>
          </a:bodyPr>
          <a:lstStyle/>
          <a:p>
            <a:r>
              <a:rPr lang="en-GB" sz="8800" dirty="0">
                <a:solidFill>
                  <a:schemeClr val="accent1"/>
                </a:solidFill>
              </a:rPr>
              <a:t>Ecosystem Infographic</a:t>
            </a:r>
          </a:p>
        </p:txBody>
      </p:sp>
      <p:sp>
        <p:nvSpPr>
          <p:cNvPr id="4" name="TextBox 3">
            <a:extLst>
              <a:ext uri="{FF2B5EF4-FFF2-40B4-BE49-F238E27FC236}">
                <a16:creationId xmlns:a16="http://schemas.microsoft.com/office/drawing/2014/main" id="{485843AF-0A3A-463A-ABCB-F4EDAF7910F1}"/>
              </a:ext>
            </a:extLst>
          </p:cNvPr>
          <p:cNvSpPr txBox="1"/>
          <p:nvPr/>
        </p:nvSpPr>
        <p:spPr>
          <a:xfrm>
            <a:off x="304800" y="280416"/>
            <a:ext cx="3377184" cy="553998"/>
          </a:xfrm>
          <a:prstGeom prst="rect">
            <a:avLst/>
          </a:prstGeom>
          <a:noFill/>
        </p:spPr>
        <p:txBody>
          <a:bodyPr wrap="square" rtlCol="0">
            <a:spAutoFit/>
          </a:bodyPr>
          <a:lstStyle/>
          <a:p>
            <a:r>
              <a:rPr lang="en-GB" sz="3000" b="1" dirty="0">
                <a:solidFill>
                  <a:schemeClr val="bg1"/>
                </a:solidFill>
              </a:rPr>
              <a:t>Activity 3</a:t>
            </a:r>
          </a:p>
        </p:txBody>
      </p:sp>
    </p:spTree>
    <p:extLst>
      <p:ext uri="{BB962C8B-B14F-4D97-AF65-F5344CB8AC3E}">
        <p14:creationId xmlns:p14="http://schemas.microsoft.com/office/powerpoint/2010/main" val="3818461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79D112-901A-44D4-8953-C5D98ED22AA0}"/>
              </a:ext>
            </a:extLst>
          </p:cNvPr>
          <p:cNvSpPr txBox="1"/>
          <p:nvPr/>
        </p:nvSpPr>
        <p:spPr>
          <a:xfrm>
            <a:off x="9797142" y="6384470"/>
            <a:ext cx="1609045" cy="261610"/>
          </a:xfrm>
          <a:prstGeom prst="rect">
            <a:avLst/>
          </a:prstGeom>
          <a:noFill/>
        </p:spPr>
        <p:txBody>
          <a:bodyPr wrap="square" rtlCol="0">
            <a:spAutoFit/>
          </a:bodyPr>
          <a:lstStyle/>
          <a:p>
            <a:r>
              <a:rPr lang="en-GB" sz="1100" dirty="0">
                <a:solidFill>
                  <a:schemeClr val="bg1"/>
                </a:solidFill>
              </a:rPr>
              <a:t>© Mark Kirkland</a:t>
            </a:r>
          </a:p>
        </p:txBody>
      </p:sp>
      <p:pic>
        <p:nvPicPr>
          <p:cNvPr id="6" name="Picture 5">
            <a:extLst>
              <a:ext uri="{FF2B5EF4-FFF2-40B4-BE49-F238E27FC236}">
                <a16:creationId xmlns:a16="http://schemas.microsoft.com/office/drawing/2014/main" id="{86DED939-0987-4F7F-AB97-C9693555B1FA}"/>
              </a:ext>
            </a:extLst>
          </p:cNvPr>
          <p:cNvPicPr>
            <a:picLocks noChangeAspect="1"/>
          </p:cNvPicPr>
          <p:nvPr/>
        </p:nvPicPr>
        <p:blipFill>
          <a:blip r:embed="rId3"/>
          <a:stretch>
            <a:fillRect/>
          </a:stretch>
        </p:blipFill>
        <p:spPr>
          <a:xfrm>
            <a:off x="1" y="533400"/>
            <a:ext cx="12192000" cy="6076663"/>
          </a:xfrm>
          <a:prstGeom prst="rect">
            <a:avLst/>
          </a:prstGeom>
        </p:spPr>
      </p:pic>
    </p:spTree>
    <p:extLst>
      <p:ext uri="{BB962C8B-B14F-4D97-AF65-F5344CB8AC3E}">
        <p14:creationId xmlns:p14="http://schemas.microsoft.com/office/powerpoint/2010/main" val="235473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A1B485-CBA7-4D3E-9C22-84ECD929DA31}"/>
              </a:ext>
            </a:extLst>
          </p:cNvPr>
          <p:cNvSpPr txBox="1"/>
          <p:nvPr/>
        </p:nvSpPr>
        <p:spPr>
          <a:xfrm>
            <a:off x="4693625" y="1888167"/>
            <a:ext cx="7711440" cy="3046988"/>
          </a:xfrm>
          <a:prstGeom prst="rect">
            <a:avLst/>
          </a:prstGeom>
          <a:noFill/>
        </p:spPr>
        <p:txBody>
          <a:bodyPr wrap="square" rtlCol="0">
            <a:spAutoFit/>
          </a:bodyPr>
          <a:lstStyle/>
          <a:p>
            <a:r>
              <a:rPr lang="en-GB" sz="9600" dirty="0">
                <a:solidFill>
                  <a:schemeClr val="accent1"/>
                </a:solidFill>
              </a:rPr>
              <a:t>Marine Economy</a:t>
            </a:r>
          </a:p>
        </p:txBody>
      </p:sp>
      <p:sp>
        <p:nvSpPr>
          <p:cNvPr id="5" name="TextBox 4">
            <a:extLst>
              <a:ext uri="{FF2B5EF4-FFF2-40B4-BE49-F238E27FC236}">
                <a16:creationId xmlns:a16="http://schemas.microsoft.com/office/drawing/2014/main" id="{6CDF6C3C-0460-4C3D-86FA-E672C7C44480}"/>
              </a:ext>
            </a:extLst>
          </p:cNvPr>
          <p:cNvSpPr txBox="1"/>
          <p:nvPr/>
        </p:nvSpPr>
        <p:spPr>
          <a:xfrm>
            <a:off x="304800" y="280416"/>
            <a:ext cx="3377184" cy="1015663"/>
          </a:xfrm>
          <a:prstGeom prst="rect">
            <a:avLst/>
          </a:prstGeom>
          <a:noFill/>
        </p:spPr>
        <p:txBody>
          <a:bodyPr wrap="square" rtlCol="0">
            <a:spAutoFit/>
          </a:bodyPr>
          <a:lstStyle/>
          <a:p>
            <a:r>
              <a:rPr lang="en-GB" sz="3000" b="1" dirty="0">
                <a:solidFill>
                  <a:schemeClr val="bg1"/>
                </a:solidFill>
              </a:rPr>
              <a:t>Extension </a:t>
            </a:r>
            <a:r>
              <a:rPr lang="en-GB" sz="3000" b="1" dirty="0" smtClean="0">
                <a:solidFill>
                  <a:schemeClr val="bg1"/>
                </a:solidFill>
              </a:rPr>
              <a:t>activity </a:t>
            </a:r>
            <a:endParaRPr lang="en-GB" sz="3000" b="1" dirty="0">
              <a:solidFill>
                <a:schemeClr val="bg1"/>
              </a:solidFill>
            </a:endParaRPr>
          </a:p>
        </p:txBody>
      </p:sp>
    </p:spTree>
    <p:extLst>
      <p:ext uri="{BB962C8B-B14F-4D97-AF65-F5344CB8AC3E}">
        <p14:creationId xmlns:p14="http://schemas.microsoft.com/office/powerpoint/2010/main" val="2496753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79D112-901A-44D4-8953-C5D98ED22AA0}"/>
              </a:ext>
            </a:extLst>
          </p:cNvPr>
          <p:cNvSpPr txBox="1"/>
          <p:nvPr/>
        </p:nvSpPr>
        <p:spPr>
          <a:xfrm>
            <a:off x="9797142" y="6384470"/>
            <a:ext cx="1609045" cy="261610"/>
          </a:xfrm>
          <a:prstGeom prst="rect">
            <a:avLst/>
          </a:prstGeom>
          <a:noFill/>
        </p:spPr>
        <p:txBody>
          <a:bodyPr wrap="square" rtlCol="0">
            <a:spAutoFit/>
          </a:bodyPr>
          <a:lstStyle/>
          <a:p>
            <a:r>
              <a:rPr lang="en-GB" sz="1100" dirty="0">
                <a:solidFill>
                  <a:schemeClr val="bg1"/>
                </a:solidFill>
              </a:rPr>
              <a:t>© Mark Kirkland</a:t>
            </a:r>
          </a:p>
        </p:txBody>
      </p:sp>
      <p:pic>
        <p:nvPicPr>
          <p:cNvPr id="3" name="Picture 2">
            <a:extLst>
              <a:ext uri="{FF2B5EF4-FFF2-40B4-BE49-F238E27FC236}">
                <a16:creationId xmlns:a16="http://schemas.microsoft.com/office/drawing/2014/main" id="{6E0194C4-E688-4CD6-AA7D-1A2FD0F6A964}"/>
              </a:ext>
            </a:extLst>
          </p:cNvPr>
          <p:cNvPicPr>
            <a:picLocks noChangeAspect="1"/>
          </p:cNvPicPr>
          <p:nvPr/>
        </p:nvPicPr>
        <p:blipFill>
          <a:blip r:embed="rId3"/>
          <a:stretch>
            <a:fillRect/>
          </a:stretch>
        </p:blipFill>
        <p:spPr>
          <a:xfrm>
            <a:off x="1282890" y="-77828"/>
            <a:ext cx="9689910" cy="7060061"/>
          </a:xfrm>
          <a:prstGeom prst="rect">
            <a:avLst/>
          </a:prstGeom>
        </p:spPr>
      </p:pic>
    </p:spTree>
    <p:extLst>
      <p:ext uri="{BB962C8B-B14F-4D97-AF65-F5344CB8AC3E}">
        <p14:creationId xmlns:p14="http://schemas.microsoft.com/office/powerpoint/2010/main" val="2981022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5671D-31EA-4832-AB92-FE08D1B76B5F}"/>
              </a:ext>
            </a:extLst>
          </p:cNvPr>
          <p:cNvSpPr>
            <a:spLocks noGrp="1"/>
          </p:cNvSpPr>
          <p:nvPr>
            <p:ph type="title"/>
          </p:nvPr>
        </p:nvSpPr>
        <p:spPr>
          <a:xfrm>
            <a:off x="838200" y="349642"/>
            <a:ext cx="10515600" cy="988264"/>
          </a:xfrm>
        </p:spPr>
        <p:txBody>
          <a:bodyPr/>
          <a:lstStyle/>
          <a:p>
            <a:r>
              <a:rPr lang="en-GB" dirty="0"/>
              <a:t>Learning Objectives</a:t>
            </a:r>
          </a:p>
        </p:txBody>
      </p:sp>
      <p:sp>
        <p:nvSpPr>
          <p:cNvPr id="3" name="TextBox 2">
            <a:extLst>
              <a:ext uri="{FF2B5EF4-FFF2-40B4-BE49-F238E27FC236}">
                <a16:creationId xmlns:a16="http://schemas.microsoft.com/office/drawing/2014/main" id="{BE8B142B-AFD0-46F4-89F9-E1D975F61D99}"/>
              </a:ext>
            </a:extLst>
          </p:cNvPr>
          <p:cNvSpPr txBox="1"/>
          <p:nvPr/>
        </p:nvSpPr>
        <p:spPr>
          <a:xfrm>
            <a:off x="838200" y="1707044"/>
            <a:ext cx="11007852" cy="4308872"/>
          </a:xfrm>
          <a:prstGeom prst="rect">
            <a:avLst/>
          </a:prstGeom>
          <a:noFill/>
        </p:spPr>
        <p:txBody>
          <a:bodyPr wrap="square" rtlCol="0">
            <a:spAutoFit/>
          </a:bodyPr>
          <a:lstStyle/>
          <a:p>
            <a:pPr marL="342900" lvl="0" indent="-342900">
              <a:spcAft>
                <a:spcPts val="0"/>
              </a:spcAft>
              <a:buFont typeface="Symbol" panose="05050102010706020507" pitchFamily="18" charset="2"/>
              <a:buChar char=""/>
            </a:pPr>
            <a:r>
              <a:rPr lang="en-GB" sz="3200" dirty="0">
                <a:solidFill>
                  <a:schemeClr val="accent1"/>
                </a:solidFill>
              </a:rPr>
              <a:t>Describe what the term </a:t>
            </a:r>
            <a:r>
              <a:rPr lang="en-GB" sz="3200" dirty="0" smtClean="0">
                <a:solidFill>
                  <a:schemeClr val="accent1"/>
                </a:solidFill>
              </a:rPr>
              <a:t>‘ecosystem services’ </a:t>
            </a:r>
            <a:r>
              <a:rPr lang="en-GB" sz="3200" dirty="0">
                <a:solidFill>
                  <a:schemeClr val="accent1"/>
                </a:solidFill>
              </a:rPr>
              <a:t>means.</a:t>
            </a:r>
          </a:p>
          <a:p>
            <a:pPr marL="342900" lvl="0" indent="-342900">
              <a:spcAft>
                <a:spcPts val="0"/>
              </a:spcAft>
              <a:buFont typeface="Symbol" panose="05050102010706020507" pitchFamily="18" charset="2"/>
              <a:buChar char=""/>
            </a:pPr>
            <a:endParaRPr lang="en-GB" sz="3200" dirty="0">
              <a:solidFill>
                <a:schemeClr val="accent1"/>
              </a:solidFill>
            </a:endParaRPr>
          </a:p>
          <a:p>
            <a:pPr marL="342900" lvl="0" indent="-342900">
              <a:spcAft>
                <a:spcPts val="0"/>
              </a:spcAft>
              <a:buFont typeface="Symbol" panose="05050102010706020507" pitchFamily="18" charset="2"/>
              <a:buChar char=""/>
            </a:pPr>
            <a:r>
              <a:rPr lang="en-GB" sz="3200" dirty="0" smtClean="0">
                <a:solidFill>
                  <a:schemeClr val="accent1"/>
                </a:solidFill>
              </a:rPr>
              <a:t>Give </a:t>
            </a:r>
            <a:r>
              <a:rPr lang="en-GB" sz="3200" dirty="0">
                <a:solidFill>
                  <a:schemeClr val="accent1"/>
                </a:solidFill>
              </a:rPr>
              <a:t>examples of services provided by the ocean and categorise these. </a:t>
            </a:r>
          </a:p>
          <a:p>
            <a:pPr marL="342900" lvl="0" indent="-342900">
              <a:spcAft>
                <a:spcPts val="0"/>
              </a:spcAft>
              <a:buFont typeface="Symbol" panose="05050102010706020507" pitchFamily="18" charset="2"/>
              <a:buChar char=""/>
            </a:pPr>
            <a:endParaRPr lang="en-GB" sz="3200" dirty="0">
              <a:solidFill>
                <a:schemeClr val="accent1"/>
              </a:solidFill>
            </a:endParaRPr>
          </a:p>
          <a:p>
            <a:pPr marL="342900" lvl="0" indent="-342900">
              <a:spcAft>
                <a:spcPts val="0"/>
              </a:spcAft>
              <a:buFont typeface="Symbol" panose="05050102010706020507" pitchFamily="18" charset="2"/>
              <a:buChar char=""/>
            </a:pPr>
            <a:r>
              <a:rPr lang="en-GB" sz="3200" dirty="0">
                <a:solidFill>
                  <a:schemeClr val="accent1"/>
                </a:solidFill>
              </a:rPr>
              <a:t>Create an infographic to educate and inform others about the value of ecosystem services. </a:t>
            </a:r>
          </a:p>
          <a:p>
            <a:endParaRPr lang="en-GB" dirty="0"/>
          </a:p>
        </p:txBody>
      </p:sp>
    </p:spTree>
    <p:extLst>
      <p:ext uri="{BB962C8B-B14F-4D97-AF65-F5344CB8AC3E}">
        <p14:creationId xmlns:p14="http://schemas.microsoft.com/office/powerpoint/2010/main" val="1418583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A1B485-CBA7-4D3E-9C22-84ECD929DA31}"/>
              </a:ext>
            </a:extLst>
          </p:cNvPr>
          <p:cNvSpPr txBox="1"/>
          <p:nvPr/>
        </p:nvSpPr>
        <p:spPr>
          <a:xfrm>
            <a:off x="4690393" y="1471551"/>
            <a:ext cx="7711440" cy="4154984"/>
          </a:xfrm>
          <a:prstGeom prst="rect">
            <a:avLst/>
          </a:prstGeom>
          <a:noFill/>
        </p:spPr>
        <p:txBody>
          <a:bodyPr wrap="square" rtlCol="0">
            <a:spAutoFit/>
          </a:bodyPr>
          <a:lstStyle/>
          <a:p>
            <a:r>
              <a:rPr lang="en-GB" sz="8800" dirty="0" smtClean="0">
                <a:solidFill>
                  <a:schemeClr val="accent1"/>
                </a:solidFill>
              </a:rPr>
              <a:t>30x30 </a:t>
            </a:r>
            <a:r>
              <a:rPr lang="en-GB" sz="8800" dirty="0">
                <a:solidFill>
                  <a:schemeClr val="accent1"/>
                </a:solidFill>
              </a:rPr>
              <a:t>Biodiversity </a:t>
            </a:r>
            <a:r>
              <a:rPr lang="en-GB" sz="8800" dirty="0" smtClean="0">
                <a:solidFill>
                  <a:schemeClr val="accent1"/>
                </a:solidFill>
              </a:rPr>
              <a:t>Strategy</a:t>
            </a:r>
            <a:endParaRPr lang="en-GB" sz="8800" dirty="0">
              <a:solidFill>
                <a:schemeClr val="accent1"/>
              </a:solidFill>
            </a:endParaRPr>
          </a:p>
        </p:txBody>
      </p:sp>
      <p:sp>
        <p:nvSpPr>
          <p:cNvPr id="5" name="TextBox 4">
            <a:extLst>
              <a:ext uri="{FF2B5EF4-FFF2-40B4-BE49-F238E27FC236}">
                <a16:creationId xmlns:a16="http://schemas.microsoft.com/office/drawing/2014/main" id="{6CDF6C3C-0460-4C3D-86FA-E672C7C44480}"/>
              </a:ext>
            </a:extLst>
          </p:cNvPr>
          <p:cNvSpPr txBox="1"/>
          <p:nvPr/>
        </p:nvSpPr>
        <p:spPr>
          <a:xfrm>
            <a:off x="304800" y="280416"/>
            <a:ext cx="3377184" cy="1015663"/>
          </a:xfrm>
          <a:prstGeom prst="rect">
            <a:avLst/>
          </a:prstGeom>
          <a:noFill/>
        </p:spPr>
        <p:txBody>
          <a:bodyPr wrap="square" rtlCol="0">
            <a:spAutoFit/>
          </a:bodyPr>
          <a:lstStyle/>
          <a:p>
            <a:r>
              <a:rPr lang="en-GB" sz="3000" b="1" dirty="0">
                <a:solidFill>
                  <a:schemeClr val="bg1"/>
                </a:solidFill>
              </a:rPr>
              <a:t>Extension Activity </a:t>
            </a:r>
          </a:p>
        </p:txBody>
      </p:sp>
    </p:spTree>
    <p:extLst>
      <p:ext uri="{BB962C8B-B14F-4D97-AF65-F5344CB8AC3E}">
        <p14:creationId xmlns:p14="http://schemas.microsoft.com/office/powerpoint/2010/main" val="1919835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79D112-901A-44D4-8953-C5D98ED22AA0}"/>
              </a:ext>
            </a:extLst>
          </p:cNvPr>
          <p:cNvSpPr txBox="1"/>
          <p:nvPr/>
        </p:nvSpPr>
        <p:spPr>
          <a:xfrm>
            <a:off x="9797142" y="6384470"/>
            <a:ext cx="1609045" cy="261610"/>
          </a:xfrm>
          <a:prstGeom prst="rect">
            <a:avLst/>
          </a:prstGeom>
          <a:noFill/>
        </p:spPr>
        <p:txBody>
          <a:bodyPr wrap="square" rtlCol="0">
            <a:spAutoFit/>
          </a:bodyPr>
          <a:lstStyle/>
          <a:p>
            <a:r>
              <a:rPr lang="en-GB" sz="1100" dirty="0">
                <a:solidFill>
                  <a:schemeClr val="bg1"/>
                </a:solidFill>
              </a:rPr>
              <a:t>© Mark Kirkland</a:t>
            </a:r>
          </a:p>
        </p:txBody>
      </p:sp>
      <p:pic>
        <p:nvPicPr>
          <p:cNvPr id="3" name="Picture 2">
            <a:extLst>
              <a:ext uri="{FF2B5EF4-FFF2-40B4-BE49-F238E27FC236}">
                <a16:creationId xmlns:a16="http://schemas.microsoft.com/office/drawing/2014/main" id="{3B65845A-876A-4D77-86F5-75F603B04494}"/>
              </a:ext>
            </a:extLst>
          </p:cNvPr>
          <p:cNvPicPr>
            <a:picLocks noChangeAspect="1"/>
          </p:cNvPicPr>
          <p:nvPr/>
        </p:nvPicPr>
        <p:blipFill rotWithShape="1">
          <a:blip r:embed="rId3"/>
          <a:srcRect t="9864"/>
          <a:stretch/>
        </p:blipFill>
        <p:spPr>
          <a:xfrm>
            <a:off x="134470" y="-51307"/>
            <a:ext cx="5669430" cy="6868863"/>
          </a:xfrm>
          <a:prstGeom prst="rect">
            <a:avLst/>
          </a:prstGeom>
        </p:spPr>
      </p:pic>
      <p:pic>
        <p:nvPicPr>
          <p:cNvPr id="4" name="Picture 3">
            <a:extLst>
              <a:ext uri="{FF2B5EF4-FFF2-40B4-BE49-F238E27FC236}">
                <a16:creationId xmlns:a16="http://schemas.microsoft.com/office/drawing/2014/main" id="{D9F3A137-03BB-43E7-9916-688191AA9444}"/>
              </a:ext>
            </a:extLst>
          </p:cNvPr>
          <p:cNvPicPr>
            <a:picLocks noChangeAspect="1"/>
          </p:cNvPicPr>
          <p:nvPr/>
        </p:nvPicPr>
        <p:blipFill>
          <a:blip r:embed="rId4"/>
          <a:stretch>
            <a:fillRect/>
          </a:stretch>
        </p:blipFill>
        <p:spPr>
          <a:xfrm>
            <a:off x="6181164" y="-40444"/>
            <a:ext cx="5486400" cy="6714565"/>
          </a:xfrm>
          <a:prstGeom prst="rect">
            <a:avLst/>
          </a:prstGeom>
        </p:spPr>
      </p:pic>
    </p:spTree>
    <p:extLst>
      <p:ext uri="{BB962C8B-B14F-4D97-AF65-F5344CB8AC3E}">
        <p14:creationId xmlns:p14="http://schemas.microsoft.com/office/powerpoint/2010/main" val="274701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A1B485-CBA7-4D3E-9C22-84ECD929DA31}"/>
              </a:ext>
            </a:extLst>
          </p:cNvPr>
          <p:cNvSpPr txBox="1"/>
          <p:nvPr/>
        </p:nvSpPr>
        <p:spPr>
          <a:xfrm>
            <a:off x="4690392" y="1399362"/>
            <a:ext cx="7711440" cy="4154984"/>
          </a:xfrm>
          <a:prstGeom prst="rect">
            <a:avLst/>
          </a:prstGeom>
          <a:noFill/>
        </p:spPr>
        <p:txBody>
          <a:bodyPr wrap="square" rtlCol="0">
            <a:spAutoFit/>
          </a:bodyPr>
          <a:lstStyle/>
          <a:p>
            <a:r>
              <a:rPr lang="en-GB" sz="8800" dirty="0">
                <a:solidFill>
                  <a:schemeClr val="accent1"/>
                </a:solidFill>
              </a:rPr>
              <a:t>Mapping Ecosystem Services</a:t>
            </a:r>
          </a:p>
        </p:txBody>
      </p:sp>
      <p:sp>
        <p:nvSpPr>
          <p:cNvPr id="5" name="TextBox 4">
            <a:extLst>
              <a:ext uri="{FF2B5EF4-FFF2-40B4-BE49-F238E27FC236}">
                <a16:creationId xmlns:a16="http://schemas.microsoft.com/office/drawing/2014/main" id="{6CDF6C3C-0460-4C3D-86FA-E672C7C44480}"/>
              </a:ext>
            </a:extLst>
          </p:cNvPr>
          <p:cNvSpPr txBox="1"/>
          <p:nvPr/>
        </p:nvSpPr>
        <p:spPr>
          <a:xfrm>
            <a:off x="304800" y="280416"/>
            <a:ext cx="3377184" cy="1015663"/>
          </a:xfrm>
          <a:prstGeom prst="rect">
            <a:avLst/>
          </a:prstGeom>
          <a:noFill/>
        </p:spPr>
        <p:txBody>
          <a:bodyPr wrap="square" rtlCol="0">
            <a:spAutoFit/>
          </a:bodyPr>
          <a:lstStyle/>
          <a:p>
            <a:r>
              <a:rPr lang="en-GB" sz="3000" b="1" dirty="0">
                <a:solidFill>
                  <a:schemeClr val="bg1"/>
                </a:solidFill>
              </a:rPr>
              <a:t>Extension </a:t>
            </a:r>
            <a:r>
              <a:rPr lang="en-GB" sz="3000" b="1" dirty="0" smtClean="0">
                <a:solidFill>
                  <a:schemeClr val="bg1"/>
                </a:solidFill>
              </a:rPr>
              <a:t>activity </a:t>
            </a:r>
            <a:endParaRPr lang="en-GB" sz="3000" b="1" dirty="0">
              <a:solidFill>
                <a:schemeClr val="bg1"/>
              </a:solidFill>
            </a:endParaRPr>
          </a:p>
        </p:txBody>
      </p:sp>
    </p:spTree>
    <p:extLst>
      <p:ext uri="{BB962C8B-B14F-4D97-AF65-F5344CB8AC3E}">
        <p14:creationId xmlns:p14="http://schemas.microsoft.com/office/powerpoint/2010/main" val="3524721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79D112-901A-44D4-8953-C5D98ED22AA0}"/>
              </a:ext>
            </a:extLst>
          </p:cNvPr>
          <p:cNvSpPr txBox="1"/>
          <p:nvPr/>
        </p:nvSpPr>
        <p:spPr>
          <a:xfrm>
            <a:off x="9797142" y="6384470"/>
            <a:ext cx="1609045" cy="261610"/>
          </a:xfrm>
          <a:prstGeom prst="rect">
            <a:avLst/>
          </a:prstGeom>
          <a:noFill/>
        </p:spPr>
        <p:txBody>
          <a:bodyPr wrap="square" rtlCol="0">
            <a:spAutoFit/>
          </a:bodyPr>
          <a:lstStyle/>
          <a:p>
            <a:r>
              <a:rPr lang="en-GB" sz="1100" dirty="0">
                <a:solidFill>
                  <a:schemeClr val="bg1"/>
                </a:solidFill>
              </a:rPr>
              <a:t>© Mark Kirkland</a:t>
            </a:r>
          </a:p>
        </p:txBody>
      </p:sp>
      <p:pic>
        <p:nvPicPr>
          <p:cNvPr id="6" name="Picture 5">
            <a:extLst>
              <a:ext uri="{FF2B5EF4-FFF2-40B4-BE49-F238E27FC236}">
                <a16:creationId xmlns:a16="http://schemas.microsoft.com/office/drawing/2014/main" id="{137F344A-05D1-431B-A08C-462C4145116C}"/>
              </a:ext>
            </a:extLst>
          </p:cNvPr>
          <p:cNvPicPr>
            <a:picLocks noChangeAspect="1"/>
          </p:cNvPicPr>
          <p:nvPr/>
        </p:nvPicPr>
        <p:blipFill>
          <a:blip r:embed="rId3"/>
          <a:stretch>
            <a:fillRect/>
          </a:stretch>
        </p:blipFill>
        <p:spPr>
          <a:xfrm rot="5400000">
            <a:off x="7050741" y="246428"/>
            <a:ext cx="4374776" cy="6284259"/>
          </a:xfrm>
          <a:prstGeom prst="rect">
            <a:avLst/>
          </a:prstGeom>
        </p:spPr>
      </p:pic>
      <p:pic>
        <p:nvPicPr>
          <p:cNvPr id="10" name="Picture 9">
            <a:extLst>
              <a:ext uri="{FF2B5EF4-FFF2-40B4-BE49-F238E27FC236}">
                <a16:creationId xmlns:a16="http://schemas.microsoft.com/office/drawing/2014/main" id="{6E6C1FFC-8ED5-4396-B5DC-DBC3B7506265}"/>
              </a:ext>
            </a:extLst>
          </p:cNvPr>
          <p:cNvPicPr>
            <a:picLocks noChangeAspect="1"/>
          </p:cNvPicPr>
          <p:nvPr/>
        </p:nvPicPr>
        <p:blipFill>
          <a:blip r:embed="rId4"/>
          <a:stretch>
            <a:fillRect/>
          </a:stretch>
        </p:blipFill>
        <p:spPr>
          <a:xfrm rot="5400000">
            <a:off x="887646" y="119566"/>
            <a:ext cx="4390932" cy="6521825"/>
          </a:xfrm>
          <a:prstGeom prst="rect">
            <a:avLst/>
          </a:prstGeom>
        </p:spPr>
      </p:pic>
    </p:spTree>
    <p:extLst>
      <p:ext uri="{BB962C8B-B14F-4D97-AF65-F5344CB8AC3E}">
        <p14:creationId xmlns:p14="http://schemas.microsoft.com/office/powerpoint/2010/main" val="1990553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79D112-901A-44D4-8953-C5D98ED22AA0}"/>
              </a:ext>
            </a:extLst>
          </p:cNvPr>
          <p:cNvSpPr txBox="1"/>
          <p:nvPr/>
        </p:nvSpPr>
        <p:spPr>
          <a:xfrm>
            <a:off x="9797142" y="6384470"/>
            <a:ext cx="1609045" cy="261610"/>
          </a:xfrm>
          <a:prstGeom prst="rect">
            <a:avLst/>
          </a:prstGeom>
          <a:noFill/>
        </p:spPr>
        <p:txBody>
          <a:bodyPr wrap="square" rtlCol="0">
            <a:spAutoFit/>
          </a:bodyPr>
          <a:lstStyle/>
          <a:p>
            <a:r>
              <a:rPr lang="en-GB" sz="1100" dirty="0">
                <a:solidFill>
                  <a:schemeClr val="bg1"/>
                </a:solidFill>
              </a:rPr>
              <a:t>© Mark Kirkland</a:t>
            </a:r>
          </a:p>
        </p:txBody>
      </p:sp>
      <p:pic>
        <p:nvPicPr>
          <p:cNvPr id="3" name="Picture 2">
            <a:extLst>
              <a:ext uri="{FF2B5EF4-FFF2-40B4-BE49-F238E27FC236}">
                <a16:creationId xmlns:a16="http://schemas.microsoft.com/office/drawing/2014/main" id="{E5104DF0-D3B4-4559-9A65-0904134F6C97}"/>
              </a:ext>
            </a:extLst>
          </p:cNvPr>
          <p:cNvPicPr>
            <a:picLocks noChangeAspect="1"/>
          </p:cNvPicPr>
          <p:nvPr/>
        </p:nvPicPr>
        <p:blipFill>
          <a:blip r:embed="rId3"/>
          <a:stretch>
            <a:fillRect/>
          </a:stretch>
        </p:blipFill>
        <p:spPr>
          <a:xfrm>
            <a:off x="3487817" y="0"/>
            <a:ext cx="4705923" cy="6817556"/>
          </a:xfrm>
          <a:prstGeom prst="rect">
            <a:avLst/>
          </a:prstGeom>
        </p:spPr>
      </p:pic>
    </p:spTree>
    <p:extLst>
      <p:ext uri="{BB962C8B-B14F-4D97-AF65-F5344CB8AC3E}">
        <p14:creationId xmlns:p14="http://schemas.microsoft.com/office/powerpoint/2010/main" val="2926111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79D112-901A-44D4-8953-C5D98ED22AA0}"/>
              </a:ext>
            </a:extLst>
          </p:cNvPr>
          <p:cNvSpPr txBox="1"/>
          <p:nvPr/>
        </p:nvSpPr>
        <p:spPr>
          <a:xfrm>
            <a:off x="9797142" y="6384470"/>
            <a:ext cx="1609045" cy="261610"/>
          </a:xfrm>
          <a:prstGeom prst="rect">
            <a:avLst/>
          </a:prstGeom>
          <a:noFill/>
        </p:spPr>
        <p:txBody>
          <a:bodyPr wrap="square" rtlCol="0">
            <a:spAutoFit/>
          </a:bodyPr>
          <a:lstStyle/>
          <a:p>
            <a:r>
              <a:rPr lang="en-GB" sz="1100" dirty="0">
                <a:solidFill>
                  <a:schemeClr val="bg1"/>
                </a:solidFill>
              </a:rPr>
              <a:t>© Mark Kirkland</a:t>
            </a:r>
          </a:p>
        </p:txBody>
      </p:sp>
      <p:pic>
        <p:nvPicPr>
          <p:cNvPr id="3" name="Picture 2">
            <a:extLst>
              <a:ext uri="{FF2B5EF4-FFF2-40B4-BE49-F238E27FC236}">
                <a16:creationId xmlns:a16="http://schemas.microsoft.com/office/drawing/2014/main" id="{79E7ED53-8922-40E3-BD53-F129B2484C08}"/>
              </a:ext>
            </a:extLst>
          </p:cNvPr>
          <p:cNvPicPr>
            <a:picLocks noChangeAspect="1"/>
          </p:cNvPicPr>
          <p:nvPr/>
        </p:nvPicPr>
        <p:blipFill rotWithShape="1">
          <a:blip r:embed="rId3"/>
          <a:srcRect l="34028" t="21110" r="37778" b="10741"/>
          <a:stretch/>
        </p:blipFill>
        <p:spPr>
          <a:xfrm>
            <a:off x="6578600" y="-40444"/>
            <a:ext cx="5156200" cy="7010400"/>
          </a:xfrm>
          <a:prstGeom prst="rect">
            <a:avLst/>
          </a:prstGeom>
        </p:spPr>
      </p:pic>
      <p:pic>
        <p:nvPicPr>
          <p:cNvPr id="4" name="Picture 3">
            <a:extLst>
              <a:ext uri="{FF2B5EF4-FFF2-40B4-BE49-F238E27FC236}">
                <a16:creationId xmlns:a16="http://schemas.microsoft.com/office/drawing/2014/main" id="{CCBD4C47-5BC1-49CE-8D86-7DC2E3A706D6}"/>
              </a:ext>
            </a:extLst>
          </p:cNvPr>
          <p:cNvPicPr>
            <a:picLocks noChangeAspect="1"/>
          </p:cNvPicPr>
          <p:nvPr/>
        </p:nvPicPr>
        <p:blipFill>
          <a:blip r:embed="rId4"/>
          <a:stretch>
            <a:fillRect/>
          </a:stretch>
        </p:blipFill>
        <p:spPr>
          <a:xfrm>
            <a:off x="602579" y="-1"/>
            <a:ext cx="5024852" cy="6969957"/>
          </a:xfrm>
          <a:prstGeom prst="rect">
            <a:avLst/>
          </a:prstGeom>
        </p:spPr>
      </p:pic>
    </p:spTree>
    <p:extLst>
      <p:ext uri="{BB962C8B-B14F-4D97-AF65-F5344CB8AC3E}">
        <p14:creationId xmlns:p14="http://schemas.microsoft.com/office/powerpoint/2010/main" val="3156288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79D112-901A-44D4-8953-C5D98ED22AA0}"/>
              </a:ext>
            </a:extLst>
          </p:cNvPr>
          <p:cNvSpPr txBox="1"/>
          <p:nvPr/>
        </p:nvSpPr>
        <p:spPr>
          <a:xfrm>
            <a:off x="9797142" y="6384470"/>
            <a:ext cx="1609045" cy="261610"/>
          </a:xfrm>
          <a:prstGeom prst="rect">
            <a:avLst/>
          </a:prstGeom>
          <a:noFill/>
        </p:spPr>
        <p:txBody>
          <a:bodyPr wrap="square" rtlCol="0">
            <a:spAutoFit/>
          </a:bodyPr>
          <a:lstStyle/>
          <a:p>
            <a:r>
              <a:rPr lang="en-GB" sz="1100" dirty="0">
                <a:solidFill>
                  <a:schemeClr val="bg1"/>
                </a:solidFill>
              </a:rPr>
              <a:t>© Mark Kirkland</a:t>
            </a:r>
          </a:p>
        </p:txBody>
      </p:sp>
      <p:pic>
        <p:nvPicPr>
          <p:cNvPr id="3" name="Picture 2">
            <a:extLst>
              <a:ext uri="{FF2B5EF4-FFF2-40B4-BE49-F238E27FC236}">
                <a16:creationId xmlns:a16="http://schemas.microsoft.com/office/drawing/2014/main" id="{0FF8C590-790C-4968-BFE8-6A2699FAEDC6}"/>
              </a:ext>
            </a:extLst>
          </p:cNvPr>
          <p:cNvPicPr>
            <a:picLocks noChangeAspect="1"/>
          </p:cNvPicPr>
          <p:nvPr/>
        </p:nvPicPr>
        <p:blipFill rotWithShape="1">
          <a:blip r:embed="rId3"/>
          <a:srcRect t="3494"/>
          <a:stretch/>
        </p:blipFill>
        <p:spPr>
          <a:xfrm rot="5400000">
            <a:off x="5399518" y="-283422"/>
            <a:ext cx="5603047" cy="7570172"/>
          </a:xfrm>
          <a:prstGeom prst="rect">
            <a:avLst/>
          </a:prstGeom>
        </p:spPr>
      </p:pic>
      <p:pic>
        <p:nvPicPr>
          <p:cNvPr id="4" name="Picture 3">
            <a:extLst>
              <a:ext uri="{FF2B5EF4-FFF2-40B4-BE49-F238E27FC236}">
                <a16:creationId xmlns:a16="http://schemas.microsoft.com/office/drawing/2014/main" id="{21887942-227E-4F00-B59C-8877E93C92F9}"/>
              </a:ext>
            </a:extLst>
          </p:cNvPr>
          <p:cNvPicPr>
            <a:picLocks noChangeAspect="1"/>
          </p:cNvPicPr>
          <p:nvPr/>
        </p:nvPicPr>
        <p:blipFill>
          <a:blip r:embed="rId4"/>
          <a:stretch>
            <a:fillRect/>
          </a:stretch>
        </p:blipFill>
        <p:spPr>
          <a:xfrm>
            <a:off x="0" y="145328"/>
            <a:ext cx="4596428" cy="6712672"/>
          </a:xfrm>
          <a:prstGeom prst="rect">
            <a:avLst/>
          </a:prstGeom>
        </p:spPr>
      </p:pic>
    </p:spTree>
    <p:extLst>
      <p:ext uri="{BB962C8B-B14F-4D97-AF65-F5344CB8AC3E}">
        <p14:creationId xmlns:p14="http://schemas.microsoft.com/office/powerpoint/2010/main" val="3992416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79D112-901A-44D4-8953-C5D98ED22AA0}"/>
              </a:ext>
            </a:extLst>
          </p:cNvPr>
          <p:cNvSpPr txBox="1"/>
          <p:nvPr/>
        </p:nvSpPr>
        <p:spPr>
          <a:xfrm>
            <a:off x="9797142" y="6384470"/>
            <a:ext cx="1609045" cy="261610"/>
          </a:xfrm>
          <a:prstGeom prst="rect">
            <a:avLst/>
          </a:prstGeom>
          <a:noFill/>
        </p:spPr>
        <p:txBody>
          <a:bodyPr wrap="square" rtlCol="0">
            <a:spAutoFit/>
          </a:bodyPr>
          <a:lstStyle/>
          <a:p>
            <a:r>
              <a:rPr lang="en-GB" sz="1100" dirty="0">
                <a:solidFill>
                  <a:schemeClr val="bg1"/>
                </a:solidFill>
              </a:rPr>
              <a:t>© Mark Kirkland</a:t>
            </a:r>
          </a:p>
        </p:txBody>
      </p:sp>
      <p:pic>
        <p:nvPicPr>
          <p:cNvPr id="3" name="Picture 2">
            <a:extLst>
              <a:ext uri="{FF2B5EF4-FFF2-40B4-BE49-F238E27FC236}">
                <a16:creationId xmlns:a16="http://schemas.microsoft.com/office/drawing/2014/main" id="{1F43C1C5-4EA0-4FAD-B4C2-A33CE65D8AB1}"/>
              </a:ext>
            </a:extLst>
          </p:cNvPr>
          <p:cNvPicPr>
            <a:picLocks noChangeAspect="1"/>
          </p:cNvPicPr>
          <p:nvPr/>
        </p:nvPicPr>
        <p:blipFill rotWithShape="1">
          <a:blip r:embed="rId3"/>
          <a:srcRect l="35087" t="20748" r="38186" b="7302"/>
          <a:stretch/>
        </p:blipFill>
        <p:spPr>
          <a:xfrm>
            <a:off x="4062107" y="476510"/>
            <a:ext cx="3962400" cy="6000385"/>
          </a:xfrm>
          <a:prstGeom prst="rect">
            <a:avLst/>
          </a:prstGeom>
        </p:spPr>
      </p:pic>
      <p:pic>
        <p:nvPicPr>
          <p:cNvPr id="4" name="Picture 3">
            <a:extLst>
              <a:ext uri="{FF2B5EF4-FFF2-40B4-BE49-F238E27FC236}">
                <a16:creationId xmlns:a16="http://schemas.microsoft.com/office/drawing/2014/main" id="{98FBFAB8-2A72-48D4-8C7C-5A5754B89D4B}"/>
              </a:ext>
            </a:extLst>
          </p:cNvPr>
          <p:cNvPicPr>
            <a:picLocks noChangeAspect="1"/>
          </p:cNvPicPr>
          <p:nvPr/>
        </p:nvPicPr>
        <p:blipFill rotWithShape="1">
          <a:blip r:embed="rId4"/>
          <a:srcRect l="8156" t="8952" r="17970"/>
          <a:stretch/>
        </p:blipFill>
        <p:spPr>
          <a:xfrm>
            <a:off x="8131628" y="345778"/>
            <a:ext cx="4027715" cy="6261847"/>
          </a:xfrm>
          <a:prstGeom prst="rect">
            <a:avLst/>
          </a:prstGeom>
        </p:spPr>
      </p:pic>
      <p:pic>
        <p:nvPicPr>
          <p:cNvPr id="6" name="Picture 5">
            <a:extLst>
              <a:ext uri="{FF2B5EF4-FFF2-40B4-BE49-F238E27FC236}">
                <a16:creationId xmlns:a16="http://schemas.microsoft.com/office/drawing/2014/main" id="{40632A1A-7EED-47AF-8748-64907433E2AE}"/>
              </a:ext>
            </a:extLst>
          </p:cNvPr>
          <p:cNvPicPr>
            <a:picLocks noChangeAspect="1"/>
          </p:cNvPicPr>
          <p:nvPr/>
        </p:nvPicPr>
        <p:blipFill rotWithShape="1">
          <a:blip r:embed="rId5"/>
          <a:srcRect r="2386"/>
          <a:stretch/>
        </p:blipFill>
        <p:spPr>
          <a:xfrm>
            <a:off x="0" y="613611"/>
            <a:ext cx="3954986" cy="5770859"/>
          </a:xfrm>
          <a:prstGeom prst="rect">
            <a:avLst/>
          </a:prstGeom>
        </p:spPr>
      </p:pic>
    </p:spTree>
    <p:extLst>
      <p:ext uri="{BB962C8B-B14F-4D97-AF65-F5344CB8AC3E}">
        <p14:creationId xmlns:p14="http://schemas.microsoft.com/office/powerpoint/2010/main" val="3227909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79D112-901A-44D4-8953-C5D98ED22AA0}"/>
              </a:ext>
            </a:extLst>
          </p:cNvPr>
          <p:cNvSpPr txBox="1"/>
          <p:nvPr/>
        </p:nvSpPr>
        <p:spPr>
          <a:xfrm>
            <a:off x="9797142" y="6384470"/>
            <a:ext cx="1609045" cy="261610"/>
          </a:xfrm>
          <a:prstGeom prst="rect">
            <a:avLst/>
          </a:prstGeom>
          <a:noFill/>
        </p:spPr>
        <p:txBody>
          <a:bodyPr wrap="square" rtlCol="0">
            <a:spAutoFit/>
          </a:bodyPr>
          <a:lstStyle/>
          <a:p>
            <a:r>
              <a:rPr lang="en-GB" sz="1100" dirty="0">
                <a:solidFill>
                  <a:schemeClr val="bg1"/>
                </a:solidFill>
              </a:rPr>
              <a:t>© Mark Kirkland</a:t>
            </a:r>
          </a:p>
        </p:txBody>
      </p:sp>
      <p:pic>
        <p:nvPicPr>
          <p:cNvPr id="3" name="Picture 2">
            <a:extLst>
              <a:ext uri="{FF2B5EF4-FFF2-40B4-BE49-F238E27FC236}">
                <a16:creationId xmlns:a16="http://schemas.microsoft.com/office/drawing/2014/main" id="{9AE8255A-17DE-458C-97B9-616812C36ED9}"/>
              </a:ext>
            </a:extLst>
          </p:cNvPr>
          <p:cNvPicPr>
            <a:picLocks noChangeAspect="1"/>
          </p:cNvPicPr>
          <p:nvPr/>
        </p:nvPicPr>
        <p:blipFill>
          <a:blip r:embed="rId3"/>
          <a:stretch>
            <a:fillRect/>
          </a:stretch>
        </p:blipFill>
        <p:spPr>
          <a:xfrm>
            <a:off x="569259" y="-40444"/>
            <a:ext cx="4805082" cy="6822141"/>
          </a:xfrm>
          <a:prstGeom prst="rect">
            <a:avLst/>
          </a:prstGeom>
        </p:spPr>
      </p:pic>
      <p:pic>
        <p:nvPicPr>
          <p:cNvPr id="4" name="Picture 3">
            <a:extLst>
              <a:ext uri="{FF2B5EF4-FFF2-40B4-BE49-F238E27FC236}">
                <a16:creationId xmlns:a16="http://schemas.microsoft.com/office/drawing/2014/main" id="{89964795-B68F-4692-95CC-14C11F64C47F}"/>
              </a:ext>
            </a:extLst>
          </p:cNvPr>
          <p:cNvPicPr>
            <a:picLocks noChangeAspect="1"/>
          </p:cNvPicPr>
          <p:nvPr/>
        </p:nvPicPr>
        <p:blipFill>
          <a:blip r:embed="rId4"/>
          <a:stretch>
            <a:fillRect/>
          </a:stretch>
        </p:blipFill>
        <p:spPr>
          <a:xfrm>
            <a:off x="6494289" y="-67338"/>
            <a:ext cx="4733365" cy="6849035"/>
          </a:xfrm>
          <a:prstGeom prst="rect">
            <a:avLst/>
          </a:prstGeom>
        </p:spPr>
      </p:pic>
    </p:spTree>
    <p:extLst>
      <p:ext uri="{BB962C8B-B14F-4D97-AF65-F5344CB8AC3E}">
        <p14:creationId xmlns:p14="http://schemas.microsoft.com/office/powerpoint/2010/main" val="3804069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79D112-901A-44D4-8953-C5D98ED22AA0}"/>
              </a:ext>
            </a:extLst>
          </p:cNvPr>
          <p:cNvSpPr txBox="1"/>
          <p:nvPr/>
        </p:nvSpPr>
        <p:spPr>
          <a:xfrm>
            <a:off x="9797142" y="6384470"/>
            <a:ext cx="1609045" cy="261610"/>
          </a:xfrm>
          <a:prstGeom prst="rect">
            <a:avLst/>
          </a:prstGeom>
          <a:noFill/>
        </p:spPr>
        <p:txBody>
          <a:bodyPr wrap="square" rtlCol="0">
            <a:spAutoFit/>
          </a:bodyPr>
          <a:lstStyle/>
          <a:p>
            <a:r>
              <a:rPr lang="en-GB" sz="1100" dirty="0">
                <a:solidFill>
                  <a:schemeClr val="bg1"/>
                </a:solidFill>
              </a:rPr>
              <a:t>© Mark Kirkland</a:t>
            </a:r>
          </a:p>
        </p:txBody>
      </p:sp>
      <p:pic>
        <p:nvPicPr>
          <p:cNvPr id="3" name="Picture 2">
            <a:extLst>
              <a:ext uri="{FF2B5EF4-FFF2-40B4-BE49-F238E27FC236}">
                <a16:creationId xmlns:a16="http://schemas.microsoft.com/office/drawing/2014/main" id="{06138C8B-820E-4FCB-9EFC-2D9B08FD62CA}"/>
              </a:ext>
            </a:extLst>
          </p:cNvPr>
          <p:cNvPicPr>
            <a:picLocks noChangeAspect="1"/>
          </p:cNvPicPr>
          <p:nvPr/>
        </p:nvPicPr>
        <p:blipFill>
          <a:blip r:embed="rId3"/>
          <a:stretch>
            <a:fillRect/>
          </a:stretch>
        </p:blipFill>
        <p:spPr>
          <a:xfrm>
            <a:off x="793590" y="-22515"/>
            <a:ext cx="4697506" cy="6786282"/>
          </a:xfrm>
          <a:prstGeom prst="rect">
            <a:avLst/>
          </a:prstGeom>
        </p:spPr>
      </p:pic>
      <p:pic>
        <p:nvPicPr>
          <p:cNvPr id="4" name="Picture 3">
            <a:extLst>
              <a:ext uri="{FF2B5EF4-FFF2-40B4-BE49-F238E27FC236}">
                <a16:creationId xmlns:a16="http://schemas.microsoft.com/office/drawing/2014/main" id="{A6CC44C4-7D0E-4FC0-A4B7-4146D6747B8D}"/>
              </a:ext>
            </a:extLst>
          </p:cNvPr>
          <p:cNvPicPr>
            <a:picLocks noChangeAspect="1"/>
          </p:cNvPicPr>
          <p:nvPr/>
        </p:nvPicPr>
        <p:blipFill>
          <a:blip r:embed="rId4"/>
          <a:stretch>
            <a:fillRect/>
          </a:stretch>
        </p:blipFill>
        <p:spPr>
          <a:xfrm>
            <a:off x="6284686" y="17929"/>
            <a:ext cx="4805082" cy="6840071"/>
          </a:xfrm>
          <a:prstGeom prst="rect">
            <a:avLst/>
          </a:prstGeom>
        </p:spPr>
      </p:pic>
    </p:spTree>
    <p:extLst>
      <p:ext uri="{BB962C8B-B14F-4D97-AF65-F5344CB8AC3E}">
        <p14:creationId xmlns:p14="http://schemas.microsoft.com/office/powerpoint/2010/main" val="2016220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A1B485-CBA7-4D3E-9C22-84ECD929DA31}"/>
              </a:ext>
            </a:extLst>
          </p:cNvPr>
          <p:cNvSpPr txBox="1"/>
          <p:nvPr/>
        </p:nvSpPr>
        <p:spPr>
          <a:xfrm>
            <a:off x="4578096" y="2426208"/>
            <a:ext cx="7711440" cy="1631216"/>
          </a:xfrm>
          <a:prstGeom prst="rect">
            <a:avLst/>
          </a:prstGeom>
          <a:noFill/>
        </p:spPr>
        <p:txBody>
          <a:bodyPr wrap="square" rtlCol="0">
            <a:spAutoFit/>
          </a:bodyPr>
          <a:lstStyle/>
          <a:p>
            <a:r>
              <a:rPr lang="en-GB" sz="9600" dirty="0">
                <a:solidFill>
                  <a:schemeClr val="accent1"/>
                </a:solidFill>
              </a:rPr>
              <a:t>Key Terms</a:t>
            </a:r>
          </a:p>
        </p:txBody>
      </p:sp>
      <p:sp>
        <p:nvSpPr>
          <p:cNvPr id="2" name="TextBox 1">
            <a:extLst>
              <a:ext uri="{FF2B5EF4-FFF2-40B4-BE49-F238E27FC236}">
                <a16:creationId xmlns:a16="http://schemas.microsoft.com/office/drawing/2014/main" id="{05ED9BA8-0D21-402F-A103-F00D6FA61A1D}"/>
              </a:ext>
            </a:extLst>
          </p:cNvPr>
          <p:cNvSpPr txBox="1"/>
          <p:nvPr/>
        </p:nvSpPr>
        <p:spPr>
          <a:xfrm>
            <a:off x="304800" y="280416"/>
            <a:ext cx="3377184" cy="553998"/>
          </a:xfrm>
          <a:prstGeom prst="rect">
            <a:avLst/>
          </a:prstGeom>
          <a:noFill/>
        </p:spPr>
        <p:txBody>
          <a:bodyPr wrap="square" rtlCol="0">
            <a:spAutoFit/>
          </a:bodyPr>
          <a:lstStyle/>
          <a:p>
            <a:r>
              <a:rPr lang="en-GB" sz="3000" b="1" dirty="0">
                <a:solidFill>
                  <a:schemeClr val="bg1"/>
                </a:solidFill>
              </a:rPr>
              <a:t>Set the scene </a:t>
            </a:r>
          </a:p>
        </p:txBody>
      </p:sp>
    </p:spTree>
    <p:extLst>
      <p:ext uri="{BB962C8B-B14F-4D97-AF65-F5344CB8AC3E}">
        <p14:creationId xmlns:p14="http://schemas.microsoft.com/office/powerpoint/2010/main" val="1598289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79D112-901A-44D4-8953-C5D98ED22AA0}"/>
              </a:ext>
            </a:extLst>
          </p:cNvPr>
          <p:cNvSpPr txBox="1"/>
          <p:nvPr/>
        </p:nvSpPr>
        <p:spPr>
          <a:xfrm>
            <a:off x="9797142" y="6384470"/>
            <a:ext cx="1609045" cy="261610"/>
          </a:xfrm>
          <a:prstGeom prst="rect">
            <a:avLst/>
          </a:prstGeom>
          <a:noFill/>
        </p:spPr>
        <p:txBody>
          <a:bodyPr wrap="square" rtlCol="0">
            <a:spAutoFit/>
          </a:bodyPr>
          <a:lstStyle/>
          <a:p>
            <a:r>
              <a:rPr lang="en-GB" sz="1100" dirty="0">
                <a:solidFill>
                  <a:schemeClr val="bg1"/>
                </a:solidFill>
              </a:rPr>
              <a:t>© Mark Kirkland</a:t>
            </a:r>
          </a:p>
        </p:txBody>
      </p:sp>
      <p:pic>
        <p:nvPicPr>
          <p:cNvPr id="3" name="Picture 2">
            <a:extLst>
              <a:ext uri="{FF2B5EF4-FFF2-40B4-BE49-F238E27FC236}">
                <a16:creationId xmlns:a16="http://schemas.microsoft.com/office/drawing/2014/main" id="{17C5DEFD-EB90-4A17-8694-6E9D069B47A2}"/>
              </a:ext>
            </a:extLst>
          </p:cNvPr>
          <p:cNvPicPr>
            <a:picLocks noChangeAspect="1"/>
          </p:cNvPicPr>
          <p:nvPr/>
        </p:nvPicPr>
        <p:blipFill>
          <a:blip r:embed="rId3"/>
          <a:stretch>
            <a:fillRect/>
          </a:stretch>
        </p:blipFill>
        <p:spPr>
          <a:xfrm>
            <a:off x="3810000" y="-90937"/>
            <a:ext cx="4851400" cy="6948937"/>
          </a:xfrm>
          <a:prstGeom prst="rect">
            <a:avLst/>
          </a:prstGeom>
        </p:spPr>
      </p:pic>
    </p:spTree>
    <p:extLst>
      <p:ext uri="{BB962C8B-B14F-4D97-AF65-F5344CB8AC3E}">
        <p14:creationId xmlns:p14="http://schemas.microsoft.com/office/powerpoint/2010/main" val="3705129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A1B485-CBA7-4D3E-9C22-84ECD929DA31}"/>
              </a:ext>
            </a:extLst>
          </p:cNvPr>
          <p:cNvSpPr txBox="1"/>
          <p:nvPr/>
        </p:nvSpPr>
        <p:spPr>
          <a:xfrm>
            <a:off x="4480560" y="1964266"/>
            <a:ext cx="7711440" cy="2800767"/>
          </a:xfrm>
          <a:prstGeom prst="rect">
            <a:avLst/>
          </a:prstGeom>
          <a:noFill/>
        </p:spPr>
        <p:txBody>
          <a:bodyPr wrap="square" rtlCol="0">
            <a:spAutoFit/>
          </a:bodyPr>
          <a:lstStyle/>
          <a:p>
            <a:r>
              <a:rPr lang="en-GB" sz="8800" dirty="0">
                <a:solidFill>
                  <a:schemeClr val="accent1"/>
                </a:solidFill>
              </a:rPr>
              <a:t>What have you learnt?</a:t>
            </a:r>
          </a:p>
        </p:txBody>
      </p:sp>
      <p:sp>
        <p:nvSpPr>
          <p:cNvPr id="4" name="TextBox 3">
            <a:extLst>
              <a:ext uri="{FF2B5EF4-FFF2-40B4-BE49-F238E27FC236}">
                <a16:creationId xmlns:a16="http://schemas.microsoft.com/office/drawing/2014/main" id="{2C866DC6-C753-45F5-9DAB-CC46A908B7A8}"/>
              </a:ext>
            </a:extLst>
          </p:cNvPr>
          <p:cNvSpPr txBox="1"/>
          <p:nvPr/>
        </p:nvSpPr>
        <p:spPr>
          <a:xfrm>
            <a:off x="304800" y="280416"/>
            <a:ext cx="3377184" cy="553998"/>
          </a:xfrm>
          <a:prstGeom prst="rect">
            <a:avLst/>
          </a:prstGeom>
          <a:noFill/>
        </p:spPr>
        <p:txBody>
          <a:bodyPr wrap="square" rtlCol="0">
            <a:spAutoFit/>
          </a:bodyPr>
          <a:lstStyle/>
          <a:p>
            <a:r>
              <a:rPr lang="en-GB" sz="3000" b="1" dirty="0">
                <a:solidFill>
                  <a:schemeClr val="bg1"/>
                </a:solidFill>
              </a:rPr>
              <a:t>Reflect</a:t>
            </a:r>
          </a:p>
        </p:txBody>
      </p:sp>
    </p:spTree>
    <p:extLst>
      <p:ext uri="{BB962C8B-B14F-4D97-AF65-F5344CB8AC3E}">
        <p14:creationId xmlns:p14="http://schemas.microsoft.com/office/powerpoint/2010/main" val="11927737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5671D-31EA-4832-AB92-FE08D1B76B5F}"/>
              </a:ext>
            </a:extLst>
          </p:cNvPr>
          <p:cNvSpPr>
            <a:spLocks noGrp="1"/>
          </p:cNvSpPr>
          <p:nvPr>
            <p:ph type="title"/>
          </p:nvPr>
        </p:nvSpPr>
        <p:spPr>
          <a:xfrm>
            <a:off x="414528" y="191146"/>
            <a:ext cx="10515600" cy="988264"/>
          </a:xfrm>
        </p:spPr>
        <p:txBody>
          <a:bodyPr/>
          <a:lstStyle/>
          <a:p>
            <a:r>
              <a:rPr lang="en-GB" dirty="0"/>
              <a:t>Learning Objectives</a:t>
            </a:r>
          </a:p>
        </p:txBody>
      </p:sp>
      <p:sp>
        <p:nvSpPr>
          <p:cNvPr id="4" name="TextBox 3">
            <a:extLst>
              <a:ext uri="{FF2B5EF4-FFF2-40B4-BE49-F238E27FC236}">
                <a16:creationId xmlns:a16="http://schemas.microsoft.com/office/drawing/2014/main" id="{BE8B142B-AFD0-46F4-89F9-E1D975F61D99}"/>
              </a:ext>
            </a:extLst>
          </p:cNvPr>
          <p:cNvSpPr txBox="1"/>
          <p:nvPr/>
        </p:nvSpPr>
        <p:spPr>
          <a:xfrm>
            <a:off x="838200" y="1707044"/>
            <a:ext cx="11007852" cy="4801314"/>
          </a:xfrm>
          <a:prstGeom prst="rect">
            <a:avLst/>
          </a:prstGeom>
          <a:noFill/>
        </p:spPr>
        <p:txBody>
          <a:bodyPr wrap="square" rtlCol="0">
            <a:spAutoFit/>
          </a:bodyPr>
          <a:lstStyle/>
          <a:p>
            <a:pPr marL="342900" lvl="0" indent="-342900">
              <a:spcAft>
                <a:spcPts val="0"/>
              </a:spcAft>
              <a:buFont typeface="Symbol" panose="05050102010706020507" pitchFamily="18" charset="2"/>
              <a:buChar char=""/>
            </a:pPr>
            <a:r>
              <a:rPr lang="en-GB" sz="3200" dirty="0" smtClean="0">
                <a:solidFill>
                  <a:schemeClr val="accent1"/>
                </a:solidFill>
              </a:rPr>
              <a:t>Can you describe </a:t>
            </a:r>
            <a:r>
              <a:rPr lang="en-GB" sz="3200" dirty="0">
                <a:solidFill>
                  <a:schemeClr val="accent1"/>
                </a:solidFill>
              </a:rPr>
              <a:t>what the term </a:t>
            </a:r>
            <a:r>
              <a:rPr lang="en-GB" sz="3200" dirty="0" smtClean="0">
                <a:solidFill>
                  <a:schemeClr val="accent1"/>
                </a:solidFill>
              </a:rPr>
              <a:t>‘ecosystem services’ means?</a:t>
            </a:r>
            <a:endParaRPr lang="en-GB" sz="3200" dirty="0">
              <a:solidFill>
                <a:schemeClr val="accent1"/>
              </a:solidFill>
            </a:endParaRPr>
          </a:p>
          <a:p>
            <a:pPr marL="342900" lvl="0" indent="-342900">
              <a:spcAft>
                <a:spcPts val="0"/>
              </a:spcAft>
              <a:buFont typeface="Symbol" panose="05050102010706020507" pitchFamily="18" charset="2"/>
              <a:buChar char=""/>
            </a:pPr>
            <a:endParaRPr lang="en-GB" sz="3200" dirty="0">
              <a:solidFill>
                <a:schemeClr val="accent1"/>
              </a:solidFill>
            </a:endParaRPr>
          </a:p>
          <a:p>
            <a:pPr marL="342900" lvl="0" indent="-342900">
              <a:spcAft>
                <a:spcPts val="0"/>
              </a:spcAft>
              <a:buFont typeface="Symbol" panose="05050102010706020507" pitchFamily="18" charset="2"/>
              <a:buChar char=""/>
            </a:pPr>
            <a:r>
              <a:rPr lang="en-GB" sz="3200" dirty="0" smtClean="0">
                <a:solidFill>
                  <a:schemeClr val="accent1"/>
                </a:solidFill>
              </a:rPr>
              <a:t>Can you give </a:t>
            </a:r>
            <a:r>
              <a:rPr lang="en-GB" sz="3200" dirty="0">
                <a:solidFill>
                  <a:schemeClr val="accent1"/>
                </a:solidFill>
              </a:rPr>
              <a:t>examples </a:t>
            </a:r>
            <a:r>
              <a:rPr lang="en-GB" sz="3200" dirty="0" smtClean="0">
                <a:solidFill>
                  <a:schemeClr val="accent1"/>
                </a:solidFill>
              </a:rPr>
              <a:t>of indirect, direct and aesthetic </a:t>
            </a:r>
            <a:r>
              <a:rPr lang="en-GB" sz="3200" dirty="0">
                <a:solidFill>
                  <a:schemeClr val="accent1"/>
                </a:solidFill>
              </a:rPr>
              <a:t>services provided by the </a:t>
            </a:r>
            <a:r>
              <a:rPr lang="en-GB" sz="3200" dirty="0" smtClean="0">
                <a:solidFill>
                  <a:schemeClr val="accent1"/>
                </a:solidFill>
              </a:rPr>
              <a:t>ocean?</a:t>
            </a:r>
          </a:p>
          <a:p>
            <a:pPr lvl="0">
              <a:defRPr/>
            </a:pPr>
            <a:endParaRPr lang="en-GB" sz="3200" dirty="0">
              <a:solidFill>
                <a:srgbClr val="00B9B0"/>
              </a:solidFill>
            </a:endParaRPr>
          </a:p>
          <a:p>
            <a:pPr marL="342900" lvl="0" indent="-342900">
              <a:buFont typeface="Symbol" panose="05050102010706020507" pitchFamily="18" charset="2"/>
              <a:buChar char=""/>
              <a:defRPr/>
            </a:pPr>
            <a:r>
              <a:rPr lang="en-GB" sz="3200" dirty="0">
                <a:solidFill>
                  <a:srgbClr val="00B9B0"/>
                </a:solidFill>
              </a:rPr>
              <a:t>Why are infographics an important tool in </a:t>
            </a:r>
            <a:r>
              <a:rPr lang="en-GB" sz="3200" dirty="0" smtClean="0">
                <a:solidFill>
                  <a:srgbClr val="00B9B0"/>
                </a:solidFill>
              </a:rPr>
              <a:t/>
            </a:r>
            <a:br>
              <a:rPr lang="en-GB" sz="3200" dirty="0" smtClean="0">
                <a:solidFill>
                  <a:srgbClr val="00B9B0"/>
                </a:solidFill>
              </a:rPr>
            </a:br>
            <a:r>
              <a:rPr lang="en-GB" sz="3200" dirty="0" smtClean="0">
                <a:solidFill>
                  <a:srgbClr val="00B9B0"/>
                </a:solidFill>
              </a:rPr>
              <a:t>science </a:t>
            </a:r>
            <a:r>
              <a:rPr lang="en-GB" sz="3200" dirty="0">
                <a:solidFill>
                  <a:srgbClr val="00B9B0"/>
                </a:solidFill>
              </a:rPr>
              <a:t>communication? </a:t>
            </a:r>
            <a:endParaRPr lang="en-GB" sz="3200" dirty="0">
              <a:solidFill>
                <a:srgbClr val="1B1B26"/>
              </a:solidFill>
            </a:endParaRPr>
          </a:p>
          <a:p>
            <a:pPr marL="342900" lvl="0" indent="-342900">
              <a:spcAft>
                <a:spcPts val="0"/>
              </a:spcAft>
              <a:buFont typeface="Symbol" panose="05050102010706020507" pitchFamily="18" charset="2"/>
              <a:buChar char=""/>
            </a:pPr>
            <a:endParaRPr lang="en-GB" sz="3200" dirty="0">
              <a:solidFill>
                <a:schemeClr val="accent1"/>
              </a:solidFill>
            </a:endParaRPr>
          </a:p>
          <a:p>
            <a:endParaRPr lang="en-GB" dirty="0"/>
          </a:p>
        </p:txBody>
      </p:sp>
    </p:spTree>
    <p:extLst>
      <p:ext uri="{BB962C8B-B14F-4D97-AF65-F5344CB8AC3E}">
        <p14:creationId xmlns:p14="http://schemas.microsoft.com/office/powerpoint/2010/main" val="2471391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45EEA4-A476-4C68-80A7-B5490F07C667}"/>
              </a:ext>
            </a:extLst>
          </p:cNvPr>
          <p:cNvSpPr>
            <a:spLocks noGrp="1"/>
          </p:cNvSpPr>
          <p:nvPr>
            <p:ph type="body" sz="quarter" idx="10"/>
          </p:nvPr>
        </p:nvSpPr>
        <p:spPr>
          <a:xfrm>
            <a:off x="639291" y="742753"/>
            <a:ext cx="10302875" cy="5230812"/>
          </a:xfrm>
        </p:spPr>
        <p:txBody>
          <a:bodyPr>
            <a:normAutofit/>
          </a:bodyPr>
          <a:lstStyle/>
          <a:p>
            <a:r>
              <a:rPr lang="en-US" sz="6600" dirty="0"/>
              <a:t>We will continue to fight for the </a:t>
            </a:r>
            <a:r>
              <a:rPr lang="en-US" sz="6600" dirty="0" smtClean="0"/>
              <a:t>ocean </a:t>
            </a:r>
            <a:br>
              <a:rPr lang="en-US" sz="6600" dirty="0" smtClean="0"/>
            </a:br>
            <a:r>
              <a:rPr lang="en-US" sz="6600" dirty="0" smtClean="0"/>
              <a:t>and protect </a:t>
            </a:r>
            <a:r>
              <a:rPr lang="en-US" sz="6600" dirty="0"/>
              <a:t>wildlife</a:t>
            </a:r>
            <a:endParaRPr lang="en-GB" sz="6600" dirty="0"/>
          </a:p>
        </p:txBody>
      </p:sp>
      <p:pic>
        <p:nvPicPr>
          <p:cNvPr id="3" name="Picture 2" descr="Text&#10;&#10;Description automatically generated">
            <a:extLst>
              <a:ext uri="{FF2B5EF4-FFF2-40B4-BE49-F238E27FC236}">
                <a16:creationId xmlns:a16="http://schemas.microsoft.com/office/drawing/2014/main" id="{9049E1ED-5A7E-4577-9C87-718298E6A2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51392" y="5227478"/>
            <a:ext cx="3148410" cy="1306645"/>
          </a:xfrm>
          <a:prstGeom prst="rect">
            <a:avLst/>
          </a:prstGeom>
        </p:spPr>
      </p:pic>
    </p:spTree>
    <p:extLst>
      <p:ext uri="{BB962C8B-B14F-4D97-AF65-F5344CB8AC3E}">
        <p14:creationId xmlns:p14="http://schemas.microsoft.com/office/powerpoint/2010/main" val="1537167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B2F05-0CE7-4C76-9378-F7DBD08F1B82}"/>
              </a:ext>
            </a:extLst>
          </p:cNvPr>
          <p:cNvSpPr>
            <a:spLocks noGrp="1"/>
          </p:cNvSpPr>
          <p:nvPr>
            <p:ph type="title"/>
          </p:nvPr>
        </p:nvSpPr>
        <p:spPr/>
        <p:txBody>
          <a:bodyPr/>
          <a:lstStyle/>
          <a:p>
            <a:endParaRPr lang="en-GB"/>
          </a:p>
        </p:txBody>
      </p:sp>
      <p:pic>
        <p:nvPicPr>
          <p:cNvPr id="4" name="Picture Placeholder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2763" r="34297" b="22763"/>
          <a:stretch/>
        </p:blipFill>
        <p:spPr>
          <a:xfrm>
            <a:off x="0" y="0"/>
            <a:ext cx="12207241" cy="6858000"/>
          </a:xfrm>
        </p:spPr>
      </p:pic>
      <p:sp>
        <p:nvSpPr>
          <p:cNvPr id="5" name="TextBox 4"/>
          <p:cNvSpPr txBox="1"/>
          <p:nvPr/>
        </p:nvSpPr>
        <p:spPr>
          <a:xfrm>
            <a:off x="237744" y="261194"/>
            <a:ext cx="9852660" cy="923330"/>
          </a:xfrm>
          <a:prstGeom prst="rect">
            <a:avLst/>
          </a:prstGeom>
          <a:noFill/>
        </p:spPr>
        <p:txBody>
          <a:bodyPr wrap="square" rtlCol="0">
            <a:spAutoFit/>
          </a:bodyPr>
          <a:lstStyle/>
          <a:p>
            <a:r>
              <a:rPr lang="en-GB" sz="5400" b="1" dirty="0">
                <a:solidFill>
                  <a:schemeClr val="accent1"/>
                </a:solidFill>
              </a:rPr>
              <a:t>What is an ecosystem?</a:t>
            </a:r>
            <a:endParaRPr lang="en-GB" sz="1600" b="1" dirty="0">
              <a:solidFill>
                <a:schemeClr val="accent1"/>
              </a:solidFill>
            </a:endParaRPr>
          </a:p>
        </p:txBody>
      </p:sp>
      <p:pic>
        <p:nvPicPr>
          <p:cNvPr id="9" name="Picture 8">
            <a:extLst>
              <a:ext uri="{FF2B5EF4-FFF2-40B4-BE49-F238E27FC236}">
                <a16:creationId xmlns:a16="http://schemas.microsoft.com/office/drawing/2014/main" id="{A8AF7224-ED5C-496A-A129-C06F2FE48D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1215" y="1399449"/>
            <a:ext cx="9104810" cy="5124707"/>
          </a:xfrm>
          <a:prstGeom prst="rect">
            <a:avLst/>
          </a:prstGeom>
        </p:spPr>
      </p:pic>
      <p:sp>
        <p:nvSpPr>
          <p:cNvPr id="14" name="TextBox 13">
            <a:extLst>
              <a:ext uri="{FF2B5EF4-FFF2-40B4-BE49-F238E27FC236}">
                <a16:creationId xmlns:a16="http://schemas.microsoft.com/office/drawing/2014/main" id="{18D635A8-C46D-454B-9743-E5072FDEDC92}"/>
              </a:ext>
            </a:extLst>
          </p:cNvPr>
          <p:cNvSpPr txBox="1"/>
          <p:nvPr/>
        </p:nvSpPr>
        <p:spPr>
          <a:xfrm>
            <a:off x="9395365" y="6334988"/>
            <a:ext cx="2109716" cy="261610"/>
          </a:xfrm>
          <a:prstGeom prst="rect">
            <a:avLst/>
          </a:prstGeom>
          <a:noFill/>
        </p:spPr>
        <p:txBody>
          <a:bodyPr wrap="square" rtlCol="0">
            <a:spAutoFit/>
          </a:bodyPr>
          <a:lstStyle/>
          <a:p>
            <a:r>
              <a:rPr lang="en-GB" sz="1100" dirty="0">
                <a:solidFill>
                  <a:schemeClr val="bg1"/>
                </a:solidFill>
              </a:rPr>
              <a:t>© Mark Kirkland</a:t>
            </a:r>
          </a:p>
        </p:txBody>
      </p:sp>
    </p:spTree>
    <p:extLst>
      <p:ext uri="{BB962C8B-B14F-4D97-AF65-F5344CB8AC3E}">
        <p14:creationId xmlns:p14="http://schemas.microsoft.com/office/powerpoint/2010/main" val="16955795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A1B485-CBA7-4D3E-9C22-84ECD929DA31}"/>
              </a:ext>
            </a:extLst>
          </p:cNvPr>
          <p:cNvSpPr txBox="1"/>
          <p:nvPr/>
        </p:nvSpPr>
        <p:spPr>
          <a:xfrm>
            <a:off x="4754880" y="1843950"/>
            <a:ext cx="7711440" cy="3046988"/>
          </a:xfrm>
          <a:prstGeom prst="rect">
            <a:avLst/>
          </a:prstGeom>
          <a:noFill/>
        </p:spPr>
        <p:txBody>
          <a:bodyPr wrap="square" rtlCol="0">
            <a:spAutoFit/>
          </a:bodyPr>
          <a:lstStyle/>
          <a:p>
            <a:r>
              <a:rPr lang="en-GB" sz="9600" dirty="0">
                <a:solidFill>
                  <a:schemeClr val="accent1"/>
                </a:solidFill>
              </a:rPr>
              <a:t>Ecosystem Services</a:t>
            </a:r>
          </a:p>
        </p:txBody>
      </p:sp>
      <p:sp>
        <p:nvSpPr>
          <p:cNvPr id="4" name="TextBox 3">
            <a:extLst>
              <a:ext uri="{FF2B5EF4-FFF2-40B4-BE49-F238E27FC236}">
                <a16:creationId xmlns:a16="http://schemas.microsoft.com/office/drawing/2014/main" id="{485843AF-0A3A-463A-ABCB-F4EDAF7910F1}"/>
              </a:ext>
            </a:extLst>
          </p:cNvPr>
          <p:cNvSpPr txBox="1"/>
          <p:nvPr/>
        </p:nvSpPr>
        <p:spPr>
          <a:xfrm>
            <a:off x="304800" y="280416"/>
            <a:ext cx="3377184" cy="553998"/>
          </a:xfrm>
          <a:prstGeom prst="rect">
            <a:avLst/>
          </a:prstGeom>
          <a:noFill/>
        </p:spPr>
        <p:txBody>
          <a:bodyPr wrap="square" rtlCol="0">
            <a:spAutoFit/>
          </a:bodyPr>
          <a:lstStyle/>
          <a:p>
            <a:r>
              <a:rPr lang="en-GB" sz="3000" b="1" dirty="0">
                <a:solidFill>
                  <a:schemeClr val="bg1"/>
                </a:solidFill>
              </a:rPr>
              <a:t>Activity 1</a:t>
            </a:r>
          </a:p>
        </p:txBody>
      </p:sp>
    </p:spTree>
    <p:extLst>
      <p:ext uri="{BB962C8B-B14F-4D97-AF65-F5344CB8AC3E}">
        <p14:creationId xmlns:p14="http://schemas.microsoft.com/office/powerpoint/2010/main" val="4773092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B2F05-0CE7-4C76-9378-F7DBD08F1B82}"/>
              </a:ext>
            </a:extLst>
          </p:cNvPr>
          <p:cNvSpPr>
            <a:spLocks noGrp="1"/>
          </p:cNvSpPr>
          <p:nvPr>
            <p:ph type="title"/>
          </p:nvPr>
        </p:nvSpPr>
        <p:spPr/>
        <p:txBody>
          <a:bodyPr/>
          <a:lstStyle/>
          <a:p>
            <a:endParaRPr lang="en-GB"/>
          </a:p>
        </p:txBody>
      </p:sp>
      <p:pic>
        <p:nvPicPr>
          <p:cNvPr id="4" name="Picture Placeholder 3"/>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22763" r="34297" b="22763"/>
          <a:stretch/>
        </p:blipFill>
        <p:spPr>
          <a:xfrm>
            <a:off x="0" y="0"/>
            <a:ext cx="12207241" cy="6858000"/>
          </a:xfrm>
        </p:spPr>
      </p:pic>
      <p:sp>
        <p:nvSpPr>
          <p:cNvPr id="5" name="TextBox 4"/>
          <p:cNvSpPr txBox="1"/>
          <p:nvPr/>
        </p:nvSpPr>
        <p:spPr>
          <a:xfrm>
            <a:off x="295505" y="221787"/>
            <a:ext cx="11960352" cy="923330"/>
          </a:xfrm>
          <a:prstGeom prst="rect">
            <a:avLst/>
          </a:prstGeom>
          <a:noFill/>
        </p:spPr>
        <p:txBody>
          <a:bodyPr wrap="square" rtlCol="0">
            <a:spAutoFit/>
          </a:bodyPr>
          <a:lstStyle/>
          <a:p>
            <a:r>
              <a:rPr lang="en-GB" sz="5400" b="1" dirty="0">
                <a:solidFill>
                  <a:schemeClr val="accent1"/>
                </a:solidFill>
              </a:rPr>
              <a:t>What are ecosystem services?</a:t>
            </a:r>
          </a:p>
        </p:txBody>
      </p:sp>
      <p:pic>
        <p:nvPicPr>
          <p:cNvPr id="3" name="BCH1Gre3Mg0"/>
          <p:cNvPicPr>
            <a:picLocks noRot="1" noChangeAspect="1"/>
          </p:cNvPicPr>
          <p:nvPr>
            <a:videoFile r:link="rId1"/>
          </p:nvPr>
        </p:nvPicPr>
        <p:blipFill>
          <a:blip r:embed="rId5"/>
          <a:stretch>
            <a:fillRect/>
          </a:stretch>
        </p:blipFill>
        <p:spPr>
          <a:xfrm>
            <a:off x="1635502" y="1366904"/>
            <a:ext cx="8926784" cy="5021316"/>
          </a:xfrm>
          <a:prstGeom prst="rect">
            <a:avLst/>
          </a:prstGeom>
        </p:spPr>
      </p:pic>
    </p:spTree>
    <p:extLst>
      <p:ext uri="{BB962C8B-B14F-4D97-AF65-F5344CB8AC3E}">
        <p14:creationId xmlns:p14="http://schemas.microsoft.com/office/powerpoint/2010/main" val="38472241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A1B485-CBA7-4D3E-9C22-84ECD929DA31}"/>
              </a:ext>
            </a:extLst>
          </p:cNvPr>
          <p:cNvSpPr txBox="1"/>
          <p:nvPr/>
        </p:nvSpPr>
        <p:spPr>
          <a:xfrm>
            <a:off x="4754880" y="1843950"/>
            <a:ext cx="7711440" cy="3046988"/>
          </a:xfrm>
          <a:prstGeom prst="rect">
            <a:avLst/>
          </a:prstGeom>
          <a:noFill/>
        </p:spPr>
        <p:txBody>
          <a:bodyPr wrap="square" rtlCol="0">
            <a:spAutoFit/>
          </a:bodyPr>
          <a:lstStyle/>
          <a:p>
            <a:r>
              <a:rPr lang="en-GB" sz="9600" dirty="0">
                <a:solidFill>
                  <a:schemeClr val="accent1"/>
                </a:solidFill>
              </a:rPr>
              <a:t>Ecosystem Cards</a:t>
            </a:r>
          </a:p>
        </p:txBody>
      </p:sp>
      <p:sp>
        <p:nvSpPr>
          <p:cNvPr id="4" name="TextBox 3">
            <a:extLst>
              <a:ext uri="{FF2B5EF4-FFF2-40B4-BE49-F238E27FC236}">
                <a16:creationId xmlns:a16="http://schemas.microsoft.com/office/drawing/2014/main" id="{485843AF-0A3A-463A-ABCB-F4EDAF7910F1}"/>
              </a:ext>
            </a:extLst>
          </p:cNvPr>
          <p:cNvSpPr txBox="1"/>
          <p:nvPr/>
        </p:nvSpPr>
        <p:spPr>
          <a:xfrm>
            <a:off x="304800" y="280416"/>
            <a:ext cx="3377184" cy="553998"/>
          </a:xfrm>
          <a:prstGeom prst="rect">
            <a:avLst/>
          </a:prstGeom>
          <a:noFill/>
        </p:spPr>
        <p:txBody>
          <a:bodyPr wrap="square" rtlCol="0">
            <a:spAutoFit/>
          </a:bodyPr>
          <a:lstStyle/>
          <a:p>
            <a:r>
              <a:rPr lang="en-GB" sz="3000" b="1" dirty="0">
                <a:solidFill>
                  <a:schemeClr val="bg1"/>
                </a:solidFill>
              </a:rPr>
              <a:t>Activity 2</a:t>
            </a:r>
          </a:p>
        </p:txBody>
      </p:sp>
    </p:spTree>
    <p:extLst>
      <p:ext uri="{BB962C8B-B14F-4D97-AF65-F5344CB8AC3E}">
        <p14:creationId xmlns:p14="http://schemas.microsoft.com/office/powerpoint/2010/main" val="12438801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F56A0A-7B80-41F0-AE29-05E856064E9B}"/>
              </a:ext>
            </a:extLst>
          </p:cNvPr>
          <p:cNvPicPr>
            <a:picLocks noChangeAspect="1"/>
          </p:cNvPicPr>
          <p:nvPr/>
        </p:nvPicPr>
        <p:blipFill rotWithShape="1">
          <a:blip r:embed="rId3"/>
          <a:srcRect t="21511" b="58933"/>
          <a:stretch/>
        </p:blipFill>
        <p:spPr>
          <a:xfrm>
            <a:off x="0" y="0"/>
            <a:ext cx="12192000" cy="1704568"/>
          </a:xfrm>
          <a:prstGeom prst="rect">
            <a:avLst/>
          </a:prstGeom>
        </p:spPr>
      </p:pic>
      <p:sp>
        <p:nvSpPr>
          <p:cNvPr id="2" name="Text Placeholder 1">
            <a:extLst>
              <a:ext uri="{FF2B5EF4-FFF2-40B4-BE49-F238E27FC236}">
                <a16:creationId xmlns:a16="http://schemas.microsoft.com/office/drawing/2014/main" id="{3957D25A-9312-4CC8-97D2-89AA70D4B3CD}"/>
              </a:ext>
            </a:extLst>
          </p:cNvPr>
          <p:cNvSpPr>
            <a:spLocks noGrp="1"/>
          </p:cNvSpPr>
          <p:nvPr>
            <p:ph type="body" sz="quarter" idx="10"/>
          </p:nvPr>
        </p:nvSpPr>
        <p:spPr>
          <a:xfrm>
            <a:off x="456488" y="213026"/>
            <a:ext cx="10309047" cy="1278515"/>
          </a:xfrm>
        </p:spPr>
        <p:txBody>
          <a:bodyPr>
            <a:normAutofit/>
          </a:bodyPr>
          <a:lstStyle/>
          <a:p>
            <a:pPr marL="0" indent="0">
              <a:buNone/>
            </a:pPr>
            <a:r>
              <a:rPr lang="en-GB" sz="5400" b="1" dirty="0">
                <a:solidFill>
                  <a:schemeClr val="accent2"/>
                </a:solidFill>
              </a:rPr>
              <a:t>Kelp</a:t>
            </a:r>
          </a:p>
        </p:txBody>
      </p:sp>
      <p:sp>
        <p:nvSpPr>
          <p:cNvPr id="4" name="Rectangle 3">
            <a:extLst>
              <a:ext uri="{FF2B5EF4-FFF2-40B4-BE49-F238E27FC236}">
                <a16:creationId xmlns:a16="http://schemas.microsoft.com/office/drawing/2014/main" id="{7BB897B0-53FC-4512-9FCE-6ACDD1AAFDE3}"/>
              </a:ext>
            </a:extLst>
          </p:cNvPr>
          <p:cNvSpPr/>
          <p:nvPr/>
        </p:nvSpPr>
        <p:spPr>
          <a:xfrm>
            <a:off x="0" y="1121665"/>
            <a:ext cx="12192000" cy="5736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5" name="Picture 4">
            <a:extLst>
              <a:ext uri="{FF2B5EF4-FFF2-40B4-BE49-F238E27FC236}">
                <a16:creationId xmlns:a16="http://schemas.microsoft.com/office/drawing/2014/main" id="{3DC7670C-955D-4958-B153-AFA3927DB14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975" t="10613" r="36141" b="14178"/>
          <a:stretch/>
        </p:blipFill>
        <p:spPr>
          <a:xfrm>
            <a:off x="6054362" y="1121664"/>
            <a:ext cx="6090013" cy="5736336"/>
          </a:xfrm>
          <a:prstGeom prst="rect">
            <a:avLst/>
          </a:prstGeom>
        </p:spPr>
      </p:pic>
      <p:sp>
        <p:nvSpPr>
          <p:cNvPr id="6" name="TextBox 5">
            <a:extLst>
              <a:ext uri="{FF2B5EF4-FFF2-40B4-BE49-F238E27FC236}">
                <a16:creationId xmlns:a16="http://schemas.microsoft.com/office/drawing/2014/main" id="{129382D0-E600-46BD-B959-1E0752BB440D}"/>
              </a:ext>
            </a:extLst>
          </p:cNvPr>
          <p:cNvSpPr txBox="1"/>
          <p:nvPr/>
        </p:nvSpPr>
        <p:spPr>
          <a:xfrm>
            <a:off x="253213" y="1173676"/>
            <a:ext cx="5357798" cy="5632311"/>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accent2"/>
                </a:solidFill>
              </a:rPr>
              <a:t>Kelp are a type of brown </a:t>
            </a:r>
            <a:r>
              <a:rPr lang="en-GB" dirty="0" smtClean="0">
                <a:solidFill>
                  <a:schemeClr val="accent2"/>
                </a:solidFill>
              </a:rPr>
              <a:t>seaweed </a:t>
            </a:r>
            <a:r>
              <a:rPr lang="en-GB" dirty="0">
                <a:solidFill>
                  <a:schemeClr val="accent2"/>
                </a:solidFill>
              </a:rPr>
              <a:t>which are often mistaken for </a:t>
            </a:r>
            <a:r>
              <a:rPr lang="en-GB" dirty="0" smtClean="0">
                <a:solidFill>
                  <a:schemeClr val="accent2"/>
                </a:solidFill>
              </a:rPr>
              <a:t>plants, </a:t>
            </a:r>
            <a:r>
              <a:rPr lang="en-GB" dirty="0">
                <a:solidFill>
                  <a:schemeClr val="accent2"/>
                </a:solidFill>
              </a:rPr>
              <a:t>but are actually algae.</a:t>
            </a:r>
          </a:p>
          <a:p>
            <a:pPr marL="285750" indent="-285750">
              <a:buFont typeface="Arial" panose="020B0604020202020204" pitchFamily="34" charset="0"/>
              <a:buChar char="•"/>
            </a:pPr>
            <a:endParaRPr lang="en-GB" dirty="0">
              <a:solidFill>
                <a:schemeClr val="accent2"/>
              </a:solidFill>
            </a:endParaRPr>
          </a:p>
          <a:p>
            <a:pPr marL="285750" indent="-285750">
              <a:buFont typeface="Arial" panose="020B0604020202020204" pitchFamily="34" charset="0"/>
              <a:buChar char="•"/>
            </a:pPr>
            <a:r>
              <a:rPr lang="en-GB" dirty="0">
                <a:solidFill>
                  <a:schemeClr val="accent2"/>
                </a:solidFill>
              </a:rPr>
              <a:t>As algae they photosynthesise, and through this they produce oxygen.</a:t>
            </a:r>
          </a:p>
          <a:p>
            <a:pPr marL="285750" indent="-285750">
              <a:buFont typeface="Arial" panose="020B0604020202020204" pitchFamily="34" charset="0"/>
              <a:buChar char="•"/>
            </a:pPr>
            <a:endParaRPr lang="en-GB" dirty="0">
              <a:solidFill>
                <a:schemeClr val="accent2"/>
              </a:solidFill>
            </a:endParaRPr>
          </a:p>
          <a:p>
            <a:pPr marL="285750" indent="-285750">
              <a:buFont typeface="Arial" panose="020B0604020202020204" pitchFamily="34" charset="0"/>
              <a:buChar char="•"/>
            </a:pPr>
            <a:r>
              <a:rPr lang="en-GB" dirty="0">
                <a:solidFill>
                  <a:schemeClr val="accent2"/>
                </a:solidFill>
              </a:rPr>
              <a:t>Through photosynthesis they also </a:t>
            </a:r>
            <a:r>
              <a:rPr lang="en-GB" dirty="0" smtClean="0">
                <a:solidFill>
                  <a:schemeClr val="accent2"/>
                </a:solidFill>
              </a:rPr>
              <a:t>absorb </a:t>
            </a:r>
            <a:r>
              <a:rPr lang="en-GB" dirty="0">
                <a:solidFill>
                  <a:schemeClr val="accent2"/>
                </a:solidFill>
              </a:rPr>
              <a:t>carbon dioxide.</a:t>
            </a:r>
          </a:p>
          <a:p>
            <a:pPr marL="285750" indent="-285750">
              <a:buFont typeface="Arial" panose="020B0604020202020204" pitchFamily="34" charset="0"/>
              <a:buChar char="•"/>
            </a:pPr>
            <a:endParaRPr lang="en-GB" dirty="0">
              <a:solidFill>
                <a:schemeClr val="accent2"/>
              </a:solidFill>
            </a:endParaRPr>
          </a:p>
          <a:p>
            <a:pPr marL="285750" indent="-285750">
              <a:buFont typeface="Arial" panose="020B0604020202020204" pitchFamily="34" charset="0"/>
              <a:buChar char="•"/>
            </a:pPr>
            <a:r>
              <a:rPr lang="en-GB" dirty="0">
                <a:solidFill>
                  <a:schemeClr val="accent2"/>
                </a:solidFill>
              </a:rPr>
              <a:t>The structure of the kelp </a:t>
            </a:r>
            <a:r>
              <a:rPr lang="en-GB" dirty="0" smtClean="0">
                <a:solidFill>
                  <a:schemeClr val="accent2"/>
                </a:solidFill>
              </a:rPr>
              <a:t>forms a kind of underwater </a:t>
            </a:r>
            <a:r>
              <a:rPr lang="en-GB" dirty="0">
                <a:solidFill>
                  <a:schemeClr val="accent2"/>
                </a:solidFill>
              </a:rPr>
              <a:t>forest, creating a great habitat for many species to shelter. </a:t>
            </a:r>
          </a:p>
          <a:p>
            <a:pPr marL="285750" indent="-285750">
              <a:buFont typeface="Arial" panose="020B0604020202020204" pitchFamily="34" charset="0"/>
              <a:buChar char="•"/>
            </a:pPr>
            <a:endParaRPr lang="en-GB" dirty="0">
              <a:solidFill>
                <a:schemeClr val="accent2"/>
              </a:solidFill>
            </a:endParaRPr>
          </a:p>
          <a:p>
            <a:pPr marL="285750" indent="-285750">
              <a:buFont typeface="Arial" panose="020B0604020202020204" pitchFamily="34" charset="0"/>
              <a:buChar char="•"/>
            </a:pPr>
            <a:r>
              <a:rPr lang="en-GB" dirty="0">
                <a:solidFill>
                  <a:schemeClr val="accent2"/>
                </a:solidFill>
              </a:rPr>
              <a:t>This shelter provides a nursery for juvenile fish, including </a:t>
            </a:r>
            <a:r>
              <a:rPr lang="en-GB" dirty="0" smtClean="0">
                <a:solidFill>
                  <a:schemeClr val="accent2"/>
                </a:solidFill>
              </a:rPr>
              <a:t>commercially-important </a:t>
            </a:r>
            <a:r>
              <a:rPr lang="en-GB" dirty="0">
                <a:solidFill>
                  <a:schemeClr val="accent2"/>
                </a:solidFill>
              </a:rPr>
              <a:t>species such as cod, </a:t>
            </a:r>
            <a:r>
              <a:rPr lang="en-GB" dirty="0" err="1" smtClean="0">
                <a:solidFill>
                  <a:schemeClr val="accent2"/>
                </a:solidFill>
              </a:rPr>
              <a:t>pollock</a:t>
            </a:r>
            <a:r>
              <a:rPr lang="en-GB" dirty="0" smtClean="0">
                <a:solidFill>
                  <a:schemeClr val="accent2"/>
                </a:solidFill>
              </a:rPr>
              <a:t> </a:t>
            </a:r>
            <a:r>
              <a:rPr lang="en-GB" dirty="0">
                <a:solidFill>
                  <a:schemeClr val="accent2"/>
                </a:solidFill>
              </a:rPr>
              <a:t>and haddock. </a:t>
            </a:r>
          </a:p>
          <a:p>
            <a:pPr marL="285750" indent="-285750">
              <a:buFont typeface="Arial" panose="020B0604020202020204" pitchFamily="34" charset="0"/>
              <a:buChar char="•"/>
            </a:pPr>
            <a:endParaRPr lang="en-GB" dirty="0">
              <a:solidFill>
                <a:schemeClr val="accent2"/>
              </a:solidFill>
            </a:endParaRPr>
          </a:p>
          <a:p>
            <a:pPr marL="285750" indent="-285750">
              <a:buFont typeface="Arial" panose="020B0604020202020204" pitchFamily="34" charset="0"/>
              <a:buChar char="•"/>
            </a:pPr>
            <a:r>
              <a:rPr lang="en-GB" dirty="0">
                <a:solidFill>
                  <a:schemeClr val="accent2"/>
                </a:solidFill>
              </a:rPr>
              <a:t>Kelp beds can help to reduce wave energy along the coast. </a:t>
            </a:r>
          </a:p>
        </p:txBody>
      </p:sp>
    </p:spTree>
    <p:extLst>
      <p:ext uri="{BB962C8B-B14F-4D97-AF65-F5344CB8AC3E}">
        <p14:creationId xmlns:p14="http://schemas.microsoft.com/office/powerpoint/2010/main" val="21773162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F56A0A-7B80-41F0-AE29-05E856064E9B}"/>
              </a:ext>
            </a:extLst>
          </p:cNvPr>
          <p:cNvPicPr>
            <a:picLocks noChangeAspect="1"/>
          </p:cNvPicPr>
          <p:nvPr/>
        </p:nvPicPr>
        <p:blipFill rotWithShape="1">
          <a:blip r:embed="rId3"/>
          <a:srcRect t="21511" b="58933"/>
          <a:stretch/>
        </p:blipFill>
        <p:spPr>
          <a:xfrm>
            <a:off x="0" y="0"/>
            <a:ext cx="12192000" cy="1704568"/>
          </a:xfrm>
          <a:prstGeom prst="rect">
            <a:avLst/>
          </a:prstGeom>
        </p:spPr>
      </p:pic>
      <p:sp>
        <p:nvSpPr>
          <p:cNvPr id="4" name="Rectangle 3">
            <a:extLst>
              <a:ext uri="{FF2B5EF4-FFF2-40B4-BE49-F238E27FC236}">
                <a16:creationId xmlns:a16="http://schemas.microsoft.com/office/drawing/2014/main" id="{7BB897B0-53FC-4512-9FCE-6ACDD1AAFDE3}"/>
              </a:ext>
            </a:extLst>
          </p:cNvPr>
          <p:cNvSpPr/>
          <p:nvPr/>
        </p:nvSpPr>
        <p:spPr>
          <a:xfrm>
            <a:off x="0" y="1215685"/>
            <a:ext cx="12192000" cy="5736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29382D0-E600-46BD-B959-1E0752BB440D}"/>
              </a:ext>
            </a:extLst>
          </p:cNvPr>
          <p:cNvSpPr txBox="1"/>
          <p:nvPr/>
        </p:nvSpPr>
        <p:spPr>
          <a:xfrm>
            <a:off x="304299" y="1413730"/>
            <a:ext cx="5493390" cy="5632311"/>
          </a:xfrm>
          <a:prstGeom prst="rect">
            <a:avLst/>
          </a:prstGeom>
          <a:noFill/>
        </p:spPr>
        <p:txBody>
          <a:bodyPr wrap="square" rtlCol="0">
            <a:spAutoFit/>
          </a:bodyPr>
          <a:lstStyle/>
          <a:p>
            <a:pPr marL="285750" indent="-285750">
              <a:buFont typeface="Arial" panose="020B0604020202020204" pitchFamily="34" charset="0"/>
              <a:buChar char="•"/>
            </a:pPr>
            <a:r>
              <a:rPr lang="en-GB" dirty="0" smtClean="0">
                <a:solidFill>
                  <a:schemeClr val="accent2"/>
                </a:solidFill>
              </a:rPr>
              <a:t>Seagrass </a:t>
            </a:r>
            <a:r>
              <a:rPr lang="en-GB" dirty="0">
                <a:solidFill>
                  <a:schemeClr val="accent2"/>
                </a:solidFill>
              </a:rPr>
              <a:t>is found in calm, shallow, sunlit coastal waters around the world. </a:t>
            </a:r>
          </a:p>
          <a:p>
            <a:pPr marL="285750" indent="-285750">
              <a:buFont typeface="Arial" panose="020B0604020202020204" pitchFamily="34" charset="0"/>
              <a:buChar char="•"/>
            </a:pPr>
            <a:endParaRPr lang="en-GB" dirty="0">
              <a:solidFill>
                <a:schemeClr val="accent2"/>
              </a:solidFill>
            </a:endParaRPr>
          </a:p>
          <a:p>
            <a:pPr marL="285750" indent="-285750">
              <a:buFont typeface="Arial" panose="020B0604020202020204" pitchFamily="34" charset="0"/>
              <a:buChar char="•"/>
            </a:pPr>
            <a:r>
              <a:rPr lang="en-GB" dirty="0" smtClean="0">
                <a:solidFill>
                  <a:schemeClr val="accent2"/>
                </a:solidFill>
              </a:rPr>
              <a:t>It is </a:t>
            </a:r>
            <a:r>
              <a:rPr lang="en-GB" dirty="0">
                <a:solidFill>
                  <a:schemeClr val="accent2"/>
                </a:solidFill>
              </a:rPr>
              <a:t>the only flowering plant in the ocean. Seagrass therefore produces oxygen through photosynthesis.</a:t>
            </a:r>
          </a:p>
          <a:p>
            <a:pPr marL="285750" indent="-285750">
              <a:buFont typeface="Arial" panose="020B0604020202020204" pitchFamily="34" charset="0"/>
              <a:buChar char="•"/>
            </a:pPr>
            <a:endParaRPr lang="en-GB" dirty="0">
              <a:solidFill>
                <a:schemeClr val="accent2"/>
              </a:solidFill>
            </a:endParaRPr>
          </a:p>
          <a:p>
            <a:pPr marL="285750" indent="-285750">
              <a:buFont typeface="Arial" panose="020B0604020202020204" pitchFamily="34" charset="0"/>
              <a:buChar char="•"/>
            </a:pPr>
            <a:r>
              <a:rPr lang="en-GB" dirty="0">
                <a:solidFill>
                  <a:schemeClr val="accent2"/>
                </a:solidFill>
              </a:rPr>
              <a:t>Seagrass also </a:t>
            </a:r>
            <a:r>
              <a:rPr lang="en-GB" dirty="0" smtClean="0">
                <a:solidFill>
                  <a:schemeClr val="accent2"/>
                </a:solidFill>
              </a:rPr>
              <a:t>absorbs </a:t>
            </a:r>
            <a:r>
              <a:rPr lang="en-GB" dirty="0">
                <a:solidFill>
                  <a:schemeClr val="accent2"/>
                </a:solidFill>
              </a:rPr>
              <a:t>and stores carbon dioxide. Seagrass </a:t>
            </a:r>
            <a:r>
              <a:rPr lang="en-GB" dirty="0" smtClean="0">
                <a:solidFill>
                  <a:schemeClr val="accent2"/>
                </a:solidFill>
              </a:rPr>
              <a:t>can capture</a:t>
            </a:r>
            <a:r>
              <a:rPr lang="en-GB" dirty="0">
                <a:solidFill>
                  <a:schemeClr val="accent2"/>
                </a:solidFill>
              </a:rPr>
              <a:t> carbon up to 35 times faster than tropical rainforests.</a:t>
            </a:r>
          </a:p>
          <a:p>
            <a:pPr marL="285750" indent="-285750">
              <a:buFont typeface="Arial" panose="020B0604020202020204" pitchFamily="34" charset="0"/>
              <a:buChar char="•"/>
            </a:pPr>
            <a:endParaRPr lang="en-GB" dirty="0">
              <a:solidFill>
                <a:schemeClr val="accent2"/>
              </a:solidFill>
            </a:endParaRPr>
          </a:p>
          <a:p>
            <a:pPr marL="285750" indent="-285750">
              <a:buFont typeface="Arial" panose="020B0604020202020204" pitchFamily="34" charset="0"/>
              <a:buChar char="•"/>
            </a:pPr>
            <a:r>
              <a:rPr lang="en-GB" dirty="0">
                <a:solidFill>
                  <a:schemeClr val="accent2"/>
                </a:solidFill>
              </a:rPr>
              <a:t>Globally, seagrass meadows are known for their value as fish nurseries for many important species, including flatfish and cuttlefish. </a:t>
            </a:r>
          </a:p>
          <a:p>
            <a:pPr marL="285750" indent="-285750">
              <a:buFont typeface="Arial" panose="020B0604020202020204" pitchFamily="34" charset="0"/>
              <a:buChar char="•"/>
            </a:pPr>
            <a:endParaRPr lang="en-GB" dirty="0">
              <a:solidFill>
                <a:schemeClr val="accent2"/>
              </a:solidFill>
            </a:endParaRPr>
          </a:p>
          <a:p>
            <a:pPr marL="285750" indent="-285750">
              <a:buFont typeface="Arial" panose="020B0604020202020204" pitchFamily="34" charset="0"/>
              <a:buChar char="•"/>
            </a:pPr>
            <a:r>
              <a:rPr lang="en-GB" dirty="0">
                <a:solidFill>
                  <a:schemeClr val="accent2"/>
                </a:solidFill>
              </a:rPr>
              <a:t>Seagrass meadows are also home to many bivalves, worms, starfish and to rare stalked jellyfish.</a:t>
            </a:r>
          </a:p>
          <a:p>
            <a:pPr marL="285750" indent="-285750">
              <a:buFont typeface="Arial" panose="020B0604020202020204" pitchFamily="34" charset="0"/>
              <a:buChar char="•"/>
            </a:pPr>
            <a:endParaRPr lang="en-GB" dirty="0">
              <a:solidFill>
                <a:schemeClr val="accent2"/>
              </a:solidFill>
            </a:endParaRPr>
          </a:p>
        </p:txBody>
      </p:sp>
      <p:pic>
        <p:nvPicPr>
          <p:cNvPr id="7" name="Picture 6">
            <a:extLst>
              <a:ext uri="{FF2B5EF4-FFF2-40B4-BE49-F238E27FC236}">
                <a16:creationId xmlns:a16="http://schemas.microsoft.com/office/drawing/2014/main" id="{BFA30947-DD26-48B2-821F-44A89EC558FA}"/>
              </a:ext>
            </a:extLst>
          </p:cNvPr>
          <p:cNvPicPr>
            <a:picLocks noChangeAspect="1"/>
          </p:cNvPicPr>
          <p:nvPr/>
        </p:nvPicPr>
        <p:blipFill rotWithShape="1">
          <a:blip r:embed="rId4"/>
          <a:srcRect l="24008" t="7796" r="16141" b="9898"/>
          <a:stretch/>
        </p:blipFill>
        <p:spPr>
          <a:xfrm>
            <a:off x="6101987" y="1121665"/>
            <a:ext cx="6090013" cy="5736335"/>
          </a:xfrm>
          <a:prstGeom prst="rect">
            <a:avLst/>
          </a:prstGeom>
        </p:spPr>
      </p:pic>
      <p:sp>
        <p:nvSpPr>
          <p:cNvPr id="8" name="Text Placeholder 1">
            <a:extLst>
              <a:ext uri="{FF2B5EF4-FFF2-40B4-BE49-F238E27FC236}">
                <a16:creationId xmlns:a16="http://schemas.microsoft.com/office/drawing/2014/main" id="{3957D25A-9312-4CC8-97D2-89AA70D4B3CD}"/>
              </a:ext>
            </a:extLst>
          </p:cNvPr>
          <p:cNvSpPr>
            <a:spLocks noGrp="1"/>
          </p:cNvSpPr>
          <p:nvPr>
            <p:ph type="body" sz="quarter" idx="10"/>
          </p:nvPr>
        </p:nvSpPr>
        <p:spPr>
          <a:xfrm>
            <a:off x="456488" y="213026"/>
            <a:ext cx="10309047" cy="1278515"/>
          </a:xfrm>
        </p:spPr>
        <p:txBody>
          <a:bodyPr>
            <a:normAutofit/>
          </a:bodyPr>
          <a:lstStyle/>
          <a:p>
            <a:pPr marL="0" indent="0">
              <a:buNone/>
            </a:pPr>
            <a:r>
              <a:rPr lang="en-GB" sz="5400" b="1" dirty="0" smtClean="0">
                <a:solidFill>
                  <a:schemeClr val="accent2"/>
                </a:solidFill>
              </a:rPr>
              <a:t>Seagrass</a:t>
            </a:r>
            <a:endParaRPr lang="en-GB" sz="5400" b="1" dirty="0">
              <a:solidFill>
                <a:schemeClr val="accent2"/>
              </a:solidFill>
            </a:endParaRPr>
          </a:p>
        </p:txBody>
      </p:sp>
    </p:spTree>
    <p:extLst>
      <p:ext uri="{BB962C8B-B14F-4D97-AF65-F5344CB8AC3E}">
        <p14:creationId xmlns:p14="http://schemas.microsoft.com/office/powerpoint/2010/main" val="31868732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MCS Teal">
      <a:dk1>
        <a:srgbClr val="1B1B26"/>
      </a:dk1>
      <a:lt1>
        <a:srgbClr val="FFFFFF"/>
      </a:lt1>
      <a:dk2>
        <a:srgbClr val="2F2F3F"/>
      </a:dk2>
      <a:lt2>
        <a:srgbClr val="D9F5F3"/>
      </a:lt2>
      <a:accent1>
        <a:srgbClr val="00B9B0"/>
      </a:accent1>
      <a:accent2>
        <a:srgbClr val="008A84"/>
      </a:accent2>
      <a:accent3>
        <a:srgbClr val="FD5C6C"/>
      </a:accent3>
      <a:accent4>
        <a:srgbClr val="9EC323"/>
      </a:accent4>
      <a:accent5>
        <a:srgbClr val="3D9BE2"/>
      </a:accent5>
      <a:accent6>
        <a:srgbClr val="FDA027"/>
      </a:accent6>
      <a:hlink>
        <a:srgbClr val="0563C1"/>
      </a:hlink>
      <a:folHlink>
        <a:srgbClr val="954F72"/>
      </a:folHlink>
    </a:clrScheme>
    <a:fontScheme name="Poppins_MCS">
      <a:majorFont>
        <a:latin typeface="Poppins Extra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_Slides">
  <a:themeElements>
    <a:clrScheme name="MCS_Presentations">
      <a:dk1>
        <a:srgbClr val="1B1B26"/>
      </a:dk1>
      <a:lt1>
        <a:srgbClr val="FFFFFF"/>
      </a:lt1>
      <a:dk2>
        <a:srgbClr val="2F2F3F"/>
      </a:dk2>
      <a:lt2>
        <a:srgbClr val="D9F5F3"/>
      </a:lt2>
      <a:accent1>
        <a:srgbClr val="00B9B0"/>
      </a:accent1>
      <a:accent2>
        <a:srgbClr val="B172CD"/>
      </a:accent2>
      <a:accent3>
        <a:srgbClr val="FD5C6C"/>
      </a:accent3>
      <a:accent4>
        <a:srgbClr val="9EC323"/>
      </a:accent4>
      <a:accent5>
        <a:srgbClr val="3D9BE2"/>
      </a:accent5>
      <a:accent6>
        <a:srgbClr val="FDA027"/>
      </a:accent6>
      <a:hlink>
        <a:srgbClr val="0563C1"/>
      </a:hlink>
      <a:folHlink>
        <a:srgbClr val="954F72"/>
      </a:folHlink>
    </a:clrScheme>
    <a:fontScheme name="Poppins_MCS">
      <a:majorFont>
        <a:latin typeface="Poppins Extra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5D8DF586940345BCA1FE832507B89A" ma:contentTypeVersion="15" ma:contentTypeDescription="Create a new document." ma:contentTypeScope="" ma:versionID="9c4dad075fbb571b5e52fd06dfe11aa5">
  <xsd:schema xmlns:xsd="http://www.w3.org/2001/XMLSchema" xmlns:xs="http://www.w3.org/2001/XMLSchema" xmlns:p="http://schemas.microsoft.com/office/2006/metadata/properties" xmlns:ns2="2e7939e8-d9bd-4197-b5ca-ef6e1ff1327b" xmlns:ns3="5f3fbcf9-7929-4669-aee0-273ea4de79ac" targetNamespace="http://schemas.microsoft.com/office/2006/metadata/properties" ma:root="true" ma:fieldsID="39a47eab18549ed710174bddad15a830" ns2:_="" ns3:_="">
    <xsd:import namespace="2e7939e8-d9bd-4197-b5ca-ef6e1ff1327b"/>
    <xsd:import namespace="5f3fbcf9-7929-4669-aee0-273ea4de79a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7939e8-d9bd-4197-b5ca-ef6e1ff132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11400c39-6263-44eb-9109-7e6cd594168c"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3fbcf9-7929-4669-aee0-273ea4de79a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b25e7ad-d1b0-4b24-aadf-44e0f6c8fd61}" ma:internalName="TaxCatchAll" ma:showField="CatchAllData" ma:web="5f3fbcf9-7929-4669-aee0-273ea4de79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e7939e8-d9bd-4197-b5ca-ef6e1ff1327b">
      <Terms xmlns="http://schemas.microsoft.com/office/infopath/2007/PartnerControls"/>
    </lcf76f155ced4ddcb4097134ff3c332f>
    <TaxCatchAll xmlns="5f3fbcf9-7929-4669-aee0-273ea4de79ac" xsi:nil="true"/>
  </documentManagement>
</p:properties>
</file>

<file path=customXml/itemProps1.xml><?xml version="1.0" encoding="utf-8"?>
<ds:datastoreItem xmlns:ds="http://schemas.openxmlformats.org/officeDocument/2006/customXml" ds:itemID="{1C79D3B6-EC77-4271-9CAC-8AC74CE2815E}"/>
</file>

<file path=customXml/itemProps2.xml><?xml version="1.0" encoding="utf-8"?>
<ds:datastoreItem xmlns:ds="http://schemas.openxmlformats.org/officeDocument/2006/customXml" ds:itemID="{36638E0F-6152-4FD9-8AD2-D9B4CDF6EEAA}"/>
</file>

<file path=customXml/itemProps3.xml><?xml version="1.0" encoding="utf-8"?>
<ds:datastoreItem xmlns:ds="http://schemas.openxmlformats.org/officeDocument/2006/customXml" ds:itemID="{E49557D2-979D-48B4-A3DE-665AEB73D4D1}"/>
</file>

<file path=docProps/app.xml><?xml version="1.0" encoding="utf-8"?>
<Properties xmlns="http://schemas.openxmlformats.org/officeDocument/2006/extended-properties" xmlns:vt="http://schemas.openxmlformats.org/officeDocument/2006/docPropsVTypes">
  <TotalTime>1073</TotalTime>
  <Words>1709</Words>
  <Application>Microsoft Office PowerPoint</Application>
  <PresentationFormat>Widescreen</PresentationFormat>
  <Paragraphs>187</Paragraphs>
  <Slides>33</Slides>
  <Notes>32</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33</vt:i4>
      </vt:variant>
    </vt:vector>
  </HeadingPairs>
  <TitlesOfParts>
    <vt:vector size="41" baseType="lpstr">
      <vt:lpstr>Arial</vt:lpstr>
      <vt:lpstr>Calibri</vt:lpstr>
      <vt:lpstr>Poppins</vt:lpstr>
      <vt:lpstr>Poppins ExtraBold</vt:lpstr>
      <vt:lpstr>Symbol</vt:lpstr>
      <vt:lpstr>Times New Roman</vt:lpstr>
      <vt:lpstr>Office Theme</vt:lpstr>
      <vt:lpstr>Content_Slides</vt:lpstr>
      <vt:lpstr>Ecosystem Services</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Objectives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Brooks</dc:creator>
  <cp:lastModifiedBy>Mary Hayman</cp:lastModifiedBy>
  <cp:revision>27</cp:revision>
  <dcterms:created xsi:type="dcterms:W3CDTF">2021-04-12T14:26:30Z</dcterms:created>
  <dcterms:modified xsi:type="dcterms:W3CDTF">2022-03-01T17:21:18Z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0x0101002F5D8DF586940345BCA1FE832507B89A</vt:lpwstr>
  </property>
</Properties>
</file>