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8" r:id="rId5"/>
  </p:sldMasterIdLst>
  <p:notesMasterIdLst>
    <p:notesMasterId r:id="rId20"/>
  </p:notesMasterIdLst>
  <p:sldIdLst>
    <p:sldId id="591" r:id="rId6"/>
    <p:sldId id="592" r:id="rId7"/>
    <p:sldId id="586" r:id="rId8"/>
    <p:sldId id="491" r:id="rId9"/>
    <p:sldId id="595" r:id="rId10"/>
    <p:sldId id="582" r:id="rId11"/>
    <p:sldId id="596" r:id="rId12"/>
    <p:sldId id="597" r:id="rId13"/>
    <p:sldId id="593" r:id="rId14"/>
    <p:sldId id="598" r:id="rId15"/>
    <p:sldId id="492" r:id="rId16"/>
    <p:sldId id="602" r:id="rId17"/>
    <p:sldId id="600" r:id="rId18"/>
    <p:sldId id="599" r:id="rId19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6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44B61F-880B-4566-8646-8D71A1EE5F72}" v="1" dt="2022-05-24T10:24:09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965" autoAdjust="0"/>
  </p:normalViewPr>
  <p:slideViewPr>
    <p:cSldViewPr snapToGrid="0">
      <p:cViewPr varScale="1">
        <p:scale>
          <a:sx n="80" d="100"/>
          <a:sy n="80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Giles" userId="S::julie.giles@keepwalestidy.cymru::93e75539-ae24-466d-834a-37246990e99f" providerId="AD" clId="Web-{3BED04C0-A109-FDF1-7B61-EFFC5ECE2E28}"/>
    <pc:docChg chg="modSld">
      <pc:chgData name="Julie Giles" userId="S::julie.giles@keepwalestidy.cymru::93e75539-ae24-466d-834a-37246990e99f" providerId="AD" clId="Web-{3BED04C0-A109-FDF1-7B61-EFFC5ECE2E28}" dt="2022-03-01T09:49:57.137" v="52" actId="14100"/>
      <pc:docMkLst>
        <pc:docMk/>
      </pc:docMkLst>
      <pc:sldChg chg="addSp delSp modSp">
        <pc:chgData name="Julie Giles" userId="S::julie.giles@keepwalestidy.cymru::93e75539-ae24-466d-834a-37246990e99f" providerId="AD" clId="Web-{3BED04C0-A109-FDF1-7B61-EFFC5ECE2E28}" dt="2022-03-01T09:49:57.137" v="52" actId="14100"/>
        <pc:sldMkLst>
          <pc:docMk/>
          <pc:sldMk cId="502001630" sldId="593"/>
        </pc:sldMkLst>
        <pc:spChg chg="add del mod">
          <ac:chgData name="Julie Giles" userId="S::julie.giles@keepwalestidy.cymru::93e75539-ae24-466d-834a-37246990e99f" providerId="AD" clId="Web-{3BED04C0-A109-FDF1-7B61-EFFC5ECE2E28}" dt="2022-03-01T09:49:57.137" v="52" actId="14100"/>
          <ac:spMkLst>
            <pc:docMk/>
            <pc:sldMk cId="502001630" sldId="593"/>
            <ac:spMk id="6" creationId="{9528BC92-E87F-4D5F-BEDD-959BA4855BBF}"/>
          </ac:spMkLst>
        </pc:spChg>
      </pc:sldChg>
    </pc:docChg>
  </pc:docChgLst>
  <pc:docChgLst>
    <pc:chgData name="Julie Giles" userId="S::julie.giles@keepwalestidy.cymru::93e75539-ae24-466d-834a-37246990e99f" providerId="AD" clId="Web-{EDEF009D-CE95-9913-E213-A5CCD591D007}"/>
    <pc:docChg chg="modSld">
      <pc:chgData name="Julie Giles" userId="S::julie.giles@keepwalestidy.cymru::93e75539-ae24-466d-834a-37246990e99f" providerId="AD" clId="Web-{EDEF009D-CE95-9913-E213-A5CCD591D007}" dt="2022-03-01T12:39:59.074" v="0" actId="20577"/>
      <pc:docMkLst>
        <pc:docMk/>
      </pc:docMkLst>
      <pc:sldChg chg="modSp">
        <pc:chgData name="Julie Giles" userId="S::julie.giles@keepwalestidy.cymru::93e75539-ae24-466d-834a-37246990e99f" providerId="AD" clId="Web-{EDEF009D-CE95-9913-E213-A5CCD591D007}" dt="2022-03-01T12:39:59.074" v="0" actId="20577"/>
        <pc:sldMkLst>
          <pc:docMk/>
          <pc:sldMk cId="3639650643" sldId="601"/>
        </pc:sldMkLst>
        <pc:spChg chg="mod">
          <ac:chgData name="Julie Giles" userId="S::julie.giles@keepwalestidy.cymru::93e75539-ae24-466d-834a-37246990e99f" providerId="AD" clId="Web-{EDEF009D-CE95-9913-E213-A5CCD591D007}" dt="2022-03-01T12:39:59.074" v="0" actId="20577"/>
          <ac:spMkLst>
            <pc:docMk/>
            <pc:sldMk cId="3639650643" sldId="601"/>
            <ac:spMk id="6" creationId="{A8A41387-F8E6-43A4-9C1E-C1B2082FA990}"/>
          </ac:spMkLst>
        </pc:spChg>
      </pc:sldChg>
    </pc:docChg>
  </pc:docChgLst>
  <pc:docChgLst>
    <pc:chgData name="Julie Giles" userId="S::julie.giles@keepwalestidy.cymru::93e75539-ae24-466d-834a-37246990e99f" providerId="AD" clId="Web-{719EF316-2FF0-083A-68FE-1BE537C3E756}"/>
    <pc:docChg chg="modSld">
      <pc:chgData name="Julie Giles" userId="S::julie.giles@keepwalestidy.cymru::93e75539-ae24-466d-834a-37246990e99f" providerId="AD" clId="Web-{719EF316-2FF0-083A-68FE-1BE537C3E756}" dt="2022-03-01T14:32:01.053" v="65" actId="20577"/>
      <pc:docMkLst>
        <pc:docMk/>
      </pc:docMkLst>
      <pc:sldChg chg="modSp">
        <pc:chgData name="Julie Giles" userId="S::julie.giles@keepwalestidy.cymru::93e75539-ae24-466d-834a-37246990e99f" providerId="AD" clId="Web-{719EF316-2FF0-083A-68FE-1BE537C3E756}" dt="2022-03-01T14:32:01.053" v="65" actId="20577"/>
        <pc:sldMkLst>
          <pc:docMk/>
          <pc:sldMk cId="3639650643" sldId="601"/>
        </pc:sldMkLst>
        <pc:spChg chg="mod">
          <ac:chgData name="Julie Giles" userId="S::julie.giles@keepwalestidy.cymru::93e75539-ae24-466d-834a-37246990e99f" providerId="AD" clId="Web-{719EF316-2FF0-083A-68FE-1BE537C3E756}" dt="2022-03-01T14:32:01.053" v="65" actId="20577"/>
          <ac:spMkLst>
            <pc:docMk/>
            <pc:sldMk cId="3639650643" sldId="601"/>
            <ac:spMk id="6" creationId="{A8A41387-F8E6-43A4-9C1E-C1B2082FA990}"/>
          </ac:spMkLst>
        </pc:spChg>
        <pc:picChg chg="mod">
          <ac:chgData name="Julie Giles" userId="S::julie.giles@keepwalestidy.cymru::93e75539-ae24-466d-834a-37246990e99f" providerId="AD" clId="Web-{719EF316-2FF0-083A-68FE-1BE537C3E756}" dt="2022-03-01T14:31:15.474" v="49" actId="14100"/>
          <ac:picMkLst>
            <pc:docMk/>
            <pc:sldMk cId="3639650643" sldId="601"/>
            <ac:picMk id="2" creationId="{88B9B4DF-B6B8-4B17-A321-61CDAB9DDDE3}"/>
          </ac:picMkLst>
        </pc:picChg>
        <pc:picChg chg="mod">
          <ac:chgData name="Julie Giles" userId="S::julie.giles@keepwalestidy.cymru::93e75539-ae24-466d-834a-37246990e99f" providerId="AD" clId="Web-{719EF316-2FF0-083A-68FE-1BE537C3E756}" dt="2022-03-01T14:31:35.365" v="56" actId="1076"/>
          <ac:picMkLst>
            <pc:docMk/>
            <pc:sldMk cId="3639650643" sldId="601"/>
            <ac:picMk id="3" creationId="{3E1EB4CE-35FA-4836-A7C3-566BE3D3E271}"/>
          </ac:picMkLst>
        </pc:picChg>
      </pc:sldChg>
    </pc:docChg>
  </pc:docChgLst>
  <pc:docChgLst>
    <pc:chgData name="Alex Prescot" userId="e6b975fd-046a-421f-9425-f8a7e787a584" providerId="ADAL" clId="{9444B61F-880B-4566-8646-8D71A1EE5F72}"/>
    <pc:docChg chg="modSld sldOrd">
      <pc:chgData name="Alex Prescot" userId="e6b975fd-046a-421f-9425-f8a7e787a584" providerId="ADAL" clId="{9444B61F-880B-4566-8646-8D71A1EE5F72}" dt="2022-05-24T10:24:09.927" v="2" actId="14826"/>
      <pc:docMkLst>
        <pc:docMk/>
      </pc:docMkLst>
      <pc:sldChg chg="ord">
        <pc:chgData name="Alex Prescot" userId="e6b975fd-046a-421f-9425-f8a7e787a584" providerId="ADAL" clId="{9444B61F-880B-4566-8646-8D71A1EE5F72}" dt="2022-05-13T14:22:58.958" v="1"/>
        <pc:sldMkLst>
          <pc:docMk/>
          <pc:sldMk cId="502001630" sldId="593"/>
        </pc:sldMkLst>
      </pc:sldChg>
      <pc:sldChg chg="modSp">
        <pc:chgData name="Alex Prescot" userId="e6b975fd-046a-421f-9425-f8a7e787a584" providerId="ADAL" clId="{9444B61F-880B-4566-8646-8D71A1EE5F72}" dt="2022-05-24T10:24:09.927" v="2" actId="14826"/>
        <pc:sldMkLst>
          <pc:docMk/>
          <pc:sldMk cId="1574827076" sldId="596"/>
        </pc:sldMkLst>
        <pc:picChg chg="mod">
          <ac:chgData name="Alex Prescot" userId="e6b975fd-046a-421f-9425-f8a7e787a584" providerId="ADAL" clId="{9444B61F-880B-4566-8646-8D71A1EE5F72}" dt="2022-05-24T10:24:09.927" v="2" actId="14826"/>
          <ac:picMkLst>
            <pc:docMk/>
            <pc:sldMk cId="1574827076" sldId="596"/>
            <ac:picMk id="6" creationId="{F179A4B6-13A7-4941-8ED1-CACCB944D7AC}"/>
          </ac:picMkLst>
        </pc:picChg>
      </pc:sldChg>
    </pc:docChg>
  </pc:docChgLst>
  <pc:docChgLst>
    <pc:chgData name="Julie Giles" userId="S::julie.giles@keepwalestidy.cymru::93e75539-ae24-466d-834a-37246990e99f" providerId="AD" clId="Web-{A19BFF87-2EDC-B883-E3BC-7125AC9B9F03}"/>
    <pc:docChg chg="addSld delSld modSld sldOrd">
      <pc:chgData name="Julie Giles" userId="S::julie.giles@keepwalestidy.cymru::93e75539-ae24-466d-834a-37246990e99f" providerId="AD" clId="Web-{A19BFF87-2EDC-B883-E3BC-7125AC9B9F03}" dt="2022-02-27T12:47:17.710" v="30"/>
      <pc:docMkLst>
        <pc:docMk/>
      </pc:docMkLst>
      <pc:sldChg chg="ord modNotes">
        <pc:chgData name="Julie Giles" userId="S::julie.giles@keepwalestidy.cymru::93e75539-ae24-466d-834a-37246990e99f" providerId="AD" clId="Web-{A19BFF87-2EDC-B883-E3BC-7125AC9B9F03}" dt="2022-02-27T12:45:44.751" v="14"/>
        <pc:sldMkLst>
          <pc:docMk/>
          <pc:sldMk cId="502001630" sldId="593"/>
        </pc:sldMkLst>
      </pc:sldChg>
      <pc:sldChg chg="add del modNotes">
        <pc:chgData name="Julie Giles" userId="S::julie.giles@keepwalestidy.cymru::93e75539-ae24-466d-834a-37246990e99f" providerId="AD" clId="Web-{A19BFF87-2EDC-B883-E3BC-7125AC9B9F03}" dt="2022-02-27T12:47:17.710" v="30"/>
        <pc:sldMkLst>
          <pc:docMk/>
          <pc:sldMk cId="1984251844" sldId="598"/>
        </pc:sldMkLst>
      </pc:sldChg>
      <pc:sldChg chg="add">
        <pc:chgData name="Julie Giles" userId="S::julie.giles@keepwalestidy.cymru::93e75539-ae24-466d-834a-37246990e99f" providerId="AD" clId="Web-{A19BFF87-2EDC-B883-E3BC-7125AC9B9F03}" dt="2022-02-27T12:44:55.747" v="2"/>
        <pc:sldMkLst>
          <pc:docMk/>
          <pc:sldMk cId="3639650643" sldId="601"/>
        </pc:sldMkLst>
      </pc:sldChg>
      <pc:sldMasterChg chg="addSldLayout">
        <pc:chgData name="Julie Giles" userId="S::julie.giles@keepwalestidy.cymru::93e75539-ae24-466d-834a-37246990e99f" providerId="AD" clId="Web-{A19BFF87-2EDC-B883-E3BC-7125AC9B9F03}" dt="2022-02-27T12:44:55.747" v="2"/>
        <pc:sldMasterMkLst>
          <pc:docMk/>
          <pc:sldMasterMk cId="468498166" sldId="2147483678"/>
        </pc:sldMasterMkLst>
        <pc:sldLayoutChg chg="add">
          <pc:chgData name="Julie Giles" userId="S::julie.giles@keepwalestidy.cymru::93e75539-ae24-466d-834a-37246990e99f" providerId="AD" clId="Web-{A19BFF87-2EDC-B883-E3BC-7125AC9B9F03}" dt="2022-02-27T12:44:55.747" v="2"/>
          <pc:sldLayoutMkLst>
            <pc:docMk/>
            <pc:sldMasterMk cId="468498166" sldId="2147483678"/>
            <pc:sldLayoutMk cId="2474971309" sldId="2147483662"/>
          </pc:sldLayoutMkLst>
        </pc:sldLayoutChg>
        <pc:sldLayoutChg chg="add">
          <pc:chgData name="Julie Giles" userId="S::julie.giles@keepwalestidy.cymru::93e75539-ae24-466d-834a-37246990e99f" providerId="AD" clId="Web-{A19BFF87-2EDC-B883-E3BC-7125AC9B9F03}" dt="2022-02-27T12:44:55.747" v="2"/>
          <pc:sldLayoutMkLst>
            <pc:docMk/>
            <pc:sldMasterMk cId="468498166" sldId="2147483678"/>
            <pc:sldLayoutMk cId="1244670648" sldId="2147483666"/>
          </pc:sldLayoutMkLst>
        </pc:sldLayoutChg>
        <pc:sldLayoutChg chg="add">
          <pc:chgData name="Julie Giles" userId="S::julie.giles@keepwalestidy.cymru::93e75539-ae24-466d-834a-37246990e99f" providerId="AD" clId="Web-{A19BFF87-2EDC-B883-E3BC-7125AC9B9F03}" dt="2022-02-27T12:44:55.747" v="2"/>
          <pc:sldLayoutMkLst>
            <pc:docMk/>
            <pc:sldMasterMk cId="468498166" sldId="2147483678"/>
            <pc:sldLayoutMk cId="4014653174" sldId="2147483672"/>
          </pc:sldLayoutMkLst>
        </pc:sldLayoutChg>
        <pc:sldLayoutChg chg="add">
          <pc:chgData name="Julie Giles" userId="S::julie.giles@keepwalestidy.cymru::93e75539-ae24-466d-834a-37246990e99f" providerId="AD" clId="Web-{A19BFF87-2EDC-B883-E3BC-7125AC9B9F03}" dt="2022-02-27T12:44:55.747" v="2"/>
          <pc:sldLayoutMkLst>
            <pc:docMk/>
            <pc:sldMasterMk cId="468498166" sldId="2147483678"/>
            <pc:sldLayoutMk cId="3407157301" sldId="2147483673"/>
          </pc:sldLayoutMkLst>
        </pc:sldLayoutChg>
        <pc:sldLayoutChg chg="add">
          <pc:chgData name="Julie Giles" userId="S::julie.giles@keepwalestidy.cymru::93e75539-ae24-466d-834a-37246990e99f" providerId="AD" clId="Web-{A19BFF87-2EDC-B883-E3BC-7125AC9B9F03}" dt="2022-02-27T12:44:55.747" v="2"/>
          <pc:sldLayoutMkLst>
            <pc:docMk/>
            <pc:sldMasterMk cId="468498166" sldId="2147483678"/>
            <pc:sldLayoutMk cId="1939931275" sldId="2147483675"/>
          </pc:sldLayoutMkLst>
        </pc:sldLayoutChg>
        <pc:sldLayoutChg chg="add">
          <pc:chgData name="Julie Giles" userId="S::julie.giles@keepwalestidy.cymru::93e75539-ae24-466d-834a-37246990e99f" providerId="AD" clId="Web-{A19BFF87-2EDC-B883-E3BC-7125AC9B9F03}" dt="2022-02-27T12:44:55.747" v="2"/>
          <pc:sldLayoutMkLst>
            <pc:docMk/>
            <pc:sldMasterMk cId="468498166" sldId="2147483678"/>
            <pc:sldLayoutMk cId="1378839864" sldId="2147483677"/>
          </pc:sldLayoutMkLst>
        </pc:sldLayoutChg>
        <pc:sldLayoutChg chg="add">
          <pc:chgData name="Julie Giles" userId="S::julie.giles@keepwalestidy.cymru::93e75539-ae24-466d-834a-37246990e99f" providerId="AD" clId="Web-{A19BFF87-2EDC-B883-E3BC-7125AC9B9F03}" dt="2022-02-27T12:44:55.747" v="2"/>
          <pc:sldLayoutMkLst>
            <pc:docMk/>
            <pc:sldMasterMk cId="468498166" sldId="2147483678"/>
            <pc:sldLayoutMk cId="2508943276" sldId="2147483679"/>
          </pc:sldLayoutMkLst>
        </pc:sldLayoutChg>
      </pc:sldMasterChg>
    </pc:docChg>
  </pc:docChgLst>
  <pc:docChgLst>
    <pc:chgData name="Julie Giles" userId="S::julie.giles@keepwalestidy.cymru::93e75539-ae24-466d-834a-37246990e99f" providerId="AD" clId="Web-{47DB7DDC-EA35-5769-B8E4-C67611523B90}"/>
    <pc:docChg chg="delSld">
      <pc:chgData name="Julie Giles" userId="S::julie.giles@keepwalestidy.cymru::93e75539-ae24-466d-834a-37246990e99f" providerId="AD" clId="Web-{47DB7DDC-EA35-5769-B8E4-C67611523B90}" dt="2022-02-23T15:04:06.316" v="8"/>
      <pc:docMkLst>
        <pc:docMk/>
      </pc:docMkLst>
      <pc:sldChg chg="del">
        <pc:chgData name="Julie Giles" userId="S::julie.giles@keepwalestidy.cymru::93e75539-ae24-466d-834a-37246990e99f" providerId="AD" clId="Web-{47DB7DDC-EA35-5769-B8E4-C67611523B90}" dt="2022-02-23T15:03:47.361" v="1"/>
        <pc:sldMkLst>
          <pc:docMk/>
          <pc:sldMk cId="1879055444" sldId="261"/>
        </pc:sldMkLst>
      </pc:sldChg>
      <pc:sldChg chg="del">
        <pc:chgData name="Julie Giles" userId="S::julie.giles@keepwalestidy.cymru::93e75539-ae24-466d-834a-37246990e99f" providerId="AD" clId="Web-{47DB7DDC-EA35-5769-B8E4-C67611523B90}" dt="2022-02-23T15:03:43.642" v="0"/>
        <pc:sldMkLst>
          <pc:docMk/>
          <pc:sldMk cId="876404742" sldId="267"/>
        </pc:sldMkLst>
      </pc:sldChg>
      <pc:sldChg chg="del">
        <pc:chgData name="Julie Giles" userId="S::julie.giles@keepwalestidy.cymru::93e75539-ae24-466d-834a-37246990e99f" providerId="AD" clId="Web-{47DB7DDC-EA35-5769-B8E4-C67611523B90}" dt="2022-02-23T15:04:00.409" v="6"/>
        <pc:sldMkLst>
          <pc:docMk/>
          <pc:sldMk cId="3300897224" sldId="497"/>
        </pc:sldMkLst>
      </pc:sldChg>
      <pc:sldChg chg="del">
        <pc:chgData name="Julie Giles" userId="S::julie.giles@keepwalestidy.cymru::93e75539-ae24-466d-834a-37246990e99f" providerId="AD" clId="Web-{47DB7DDC-EA35-5769-B8E4-C67611523B90}" dt="2022-02-23T15:03:52.768" v="3"/>
        <pc:sldMkLst>
          <pc:docMk/>
          <pc:sldMk cId="3088683566" sldId="500"/>
        </pc:sldMkLst>
      </pc:sldChg>
      <pc:sldChg chg="del">
        <pc:chgData name="Julie Giles" userId="S::julie.giles@keepwalestidy.cymru::93e75539-ae24-466d-834a-37246990e99f" providerId="AD" clId="Web-{47DB7DDC-EA35-5769-B8E4-C67611523B90}" dt="2022-02-23T15:03:55.034" v="4"/>
        <pc:sldMkLst>
          <pc:docMk/>
          <pc:sldMk cId="2017474183" sldId="502"/>
        </pc:sldMkLst>
      </pc:sldChg>
      <pc:sldChg chg="del">
        <pc:chgData name="Julie Giles" userId="S::julie.giles@keepwalestidy.cymru::93e75539-ae24-466d-834a-37246990e99f" providerId="AD" clId="Web-{47DB7DDC-EA35-5769-B8E4-C67611523B90}" dt="2022-02-23T15:03:50.190" v="2"/>
        <pc:sldMkLst>
          <pc:docMk/>
          <pc:sldMk cId="2394238889" sldId="517"/>
        </pc:sldMkLst>
      </pc:sldChg>
      <pc:sldChg chg="del">
        <pc:chgData name="Julie Giles" userId="S::julie.giles@keepwalestidy.cymru::93e75539-ae24-466d-834a-37246990e99f" providerId="AD" clId="Web-{47DB7DDC-EA35-5769-B8E4-C67611523B90}" dt="2022-02-23T15:04:06.316" v="8"/>
        <pc:sldMkLst>
          <pc:docMk/>
          <pc:sldMk cId="3181695223" sldId="526"/>
        </pc:sldMkLst>
      </pc:sldChg>
      <pc:sldChg chg="del">
        <pc:chgData name="Julie Giles" userId="S::julie.giles@keepwalestidy.cymru::93e75539-ae24-466d-834a-37246990e99f" providerId="AD" clId="Web-{47DB7DDC-EA35-5769-B8E4-C67611523B90}" dt="2022-02-23T15:03:57.471" v="5"/>
        <pc:sldMkLst>
          <pc:docMk/>
          <pc:sldMk cId="115058893" sldId="540"/>
        </pc:sldMkLst>
      </pc:sldChg>
      <pc:sldChg chg="del">
        <pc:chgData name="Julie Giles" userId="S::julie.giles@keepwalestidy.cymru::93e75539-ae24-466d-834a-37246990e99f" providerId="AD" clId="Web-{47DB7DDC-EA35-5769-B8E4-C67611523B90}" dt="2022-02-23T15:04:03.128" v="7"/>
        <pc:sldMkLst>
          <pc:docMk/>
          <pc:sldMk cId="255723774" sldId="581"/>
        </pc:sldMkLst>
      </pc:sldChg>
    </pc:docChg>
  </pc:docChgLst>
  <pc:docChgLst>
    <pc:chgData name="Julie Giles" userId="S::julie.giles@keepwalestidy.cymru::93e75539-ae24-466d-834a-37246990e99f" providerId="AD" clId="Web-{5EF5E72A-D524-1BD2-2C41-997AB5341D4F}"/>
    <pc:docChg chg="delSld">
      <pc:chgData name="Julie Giles" userId="S::julie.giles@keepwalestidy.cymru::93e75539-ae24-466d-834a-37246990e99f" providerId="AD" clId="Web-{5EF5E72A-D524-1BD2-2C41-997AB5341D4F}" dt="2022-02-23T13:12:52.425" v="0"/>
      <pc:docMkLst>
        <pc:docMk/>
      </pc:docMkLst>
      <pc:sldChg chg="del">
        <pc:chgData name="Julie Giles" userId="S::julie.giles@keepwalestidy.cymru::93e75539-ae24-466d-834a-37246990e99f" providerId="AD" clId="Web-{5EF5E72A-D524-1BD2-2C41-997AB5341D4F}" dt="2022-02-23T13:12:52.425" v="0"/>
        <pc:sldMkLst>
          <pc:docMk/>
          <pc:sldMk cId="328672217" sldId="594"/>
        </pc:sldMkLst>
      </pc:sldChg>
    </pc:docChg>
  </pc:docChgLst>
  <pc:docChgLst>
    <pc:chgData name="Julie Giles" userId="S::julie.giles@keepwalestidy.cymru::93e75539-ae24-466d-834a-37246990e99f" providerId="AD" clId="Web-{64CA1D24-1D35-15C0-C614-B08063F52BF9}"/>
    <pc:docChg chg="addSld delSld modSld sldOrd">
      <pc:chgData name="Julie Giles" userId="S::julie.giles@keepwalestidy.cymru::93e75539-ae24-466d-834a-37246990e99f" providerId="AD" clId="Web-{64CA1D24-1D35-15C0-C614-B08063F52BF9}" dt="2022-03-01T15:02:21.271" v="80"/>
      <pc:docMkLst>
        <pc:docMk/>
      </pc:docMkLst>
      <pc:sldChg chg="addSp modSp ord">
        <pc:chgData name="Julie Giles" userId="S::julie.giles@keepwalestidy.cymru::93e75539-ae24-466d-834a-37246990e99f" providerId="AD" clId="Web-{64CA1D24-1D35-15C0-C614-B08063F52BF9}" dt="2022-03-01T14:59:46.627" v="45"/>
        <pc:sldMkLst>
          <pc:docMk/>
          <pc:sldMk cId="4008380389" sldId="492"/>
        </pc:sldMkLst>
        <pc:spChg chg="add mod">
          <ac:chgData name="Julie Giles" userId="S::julie.giles@keepwalestidy.cymru::93e75539-ae24-466d-834a-37246990e99f" providerId="AD" clId="Web-{64CA1D24-1D35-15C0-C614-B08063F52BF9}" dt="2022-03-01T14:59:25.376" v="40" actId="14100"/>
          <ac:spMkLst>
            <pc:docMk/>
            <pc:sldMk cId="4008380389" sldId="492"/>
            <ac:spMk id="3" creationId="{598C4F18-5B7F-4953-BE4B-75BDA051AE9A}"/>
          </ac:spMkLst>
        </pc:spChg>
        <pc:picChg chg="mod">
          <ac:chgData name="Julie Giles" userId="S::julie.giles@keepwalestidy.cymru::93e75539-ae24-466d-834a-37246990e99f" providerId="AD" clId="Web-{64CA1D24-1D35-15C0-C614-B08063F52BF9}" dt="2022-03-01T14:59:39.189" v="44" actId="14100"/>
          <ac:picMkLst>
            <pc:docMk/>
            <pc:sldMk cId="4008380389" sldId="492"/>
            <ac:picMk id="2" creationId="{48F04577-C6BB-4004-88D6-4E9F586E55FE}"/>
          </ac:picMkLst>
        </pc:picChg>
      </pc:sldChg>
      <pc:sldChg chg="delSp modSp del">
        <pc:chgData name="Julie Giles" userId="S::julie.giles@keepwalestidy.cymru::93e75539-ae24-466d-834a-37246990e99f" providerId="AD" clId="Web-{64CA1D24-1D35-15C0-C614-B08063F52BF9}" dt="2022-03-01T15:02:21.271" v="80"/>
        <pc:sldMkLst>
          <pc:docMk/>
          <pc:sldMk cId="3639650643" sldId="601"/>
        </pc:sldMkLst>
        <pc:spChg chg="mod">
          <ac:chgData name="Julie Giles" userId="S::julie.giles@keepwalestidy.cymru::93e75539-ae24-466d-834a-37246990e99f" providerId="AD" clId="Web-{64CA1D24-1D35-15C0-C614-B08063F52BF9}" dt="2022-03-01T14:56:55.873" v="29" actId="20577"/>
          <ac:spMkLst>
            <pc:docMk/>
            <pc:sldMk cId="3639650643" sldId="601"/>
            <ac:spMk id="6" creationId="{A8A41387-F8E6-43A4-9C1E-C1B2082FA990}"/>
          </ac:spMkLst>
        </pc:spChg>
        <pc:picChg chg="del">
          <ac:chgData name="Julie Giles" userId="S::julie.giles@keepwalestidy.cymru::93e75539-ae24-466d-834a-37246990e99f" providerId="AD" clId="Web-{64CA1D24-1D35-15C0-C614-B08063F52BF9}" dt="2022-03-01T14:56:34.857" v="24"/>
          <ac:picMkLst>
            <pc:docMk/>
            <pc:sldMk cId="3639650643" sldId="601"/>
            <ac:picMk id="2" creationId="{88B9B4DF-B6B8-4B17-A321-61CDAB9DDDE3}"/>
          </ac:picMkLst>
        </pc:picChg>
        <pc:picChg chg="del">
          <ac:chgData name="Julie Giles" userId="S::julie.giles@keepwalestidy.cymru::93e75539-ae24-466d-834a-37246990e99f" providerId="AD" clId="Web-{64CA1D24-1D35-15C0-C614-B08063F52BF9}" dt="2022-03-01T14:56:35.779" v="25"/>
          <ac:picMkLst>
            <pc:docMk/>
            <pc:sldMk cId="3639650643" sldId="601"/>
            <ac:picMk id="3" creationId="{3E1EB4CE-35FA-4836-A7C3-566BE3D3E271}"/>
          </ac:picMkLst>
        </pc:picChg>
      </pc:sldChg>
      <pc:sldChg chg="addSp delSp modSp add replId">
        <pc:chgData name="Julie Giles" userId="S::julie.giles@keepwalestidy.cymru::93e75539-ae24-466d-834a-37246990e99f" providerId="AD" clId="Web-{64CA1D24-1D35-15C0-C614-B08063F52BF9}" dt="2022-03-01T15:01:51.239" v="79" actId="14100"/>
        <pc:sldMkLst>
          <pc:docMk/>
          <pc:sldMk cId="928216116" sldId="602"/>
        </pc:sldMkLst>
        <pc:spChg chg="add del mod">
          <ac:chgData name="Julie Giles" userId="S::julie.giles@keepwalestidy.cymru::93e75539-ae24-466d-834a-37246990e99f" providerId="AD" clId="Web-{64CA1D24-1D35-15C0-C614-B08063F52BF9}" dt="2022-03-01T15:01:51.239" v="79" actId="14100"/>
          <ac:spMkLst>
            <pc:docMk/>
            <pc:sldMk cId="928216116" sldId="602"/>
            <ac:spMk id="6" creationId="{A8A41387-F8E6-43A4-9C1E-C1B2082FA990}"/>
          </ac:spMkLst>
        </pc:spChg>
        <pc:graphicFrameChg chg="modGraphic">
          <ac:chgData name="Julie Giles" userId="S::julie.giles@keepwalestidy.cymru::93e75539-ae24-466d-834a-37246990e99f" providerId="AD" clId="Web-{64CA1D24-1D35-15C0-C614-B08063F52BF9}" dt="2022-03-01T15:01:48.098" v="78"/>
          <ac:graphicFrameMkLst>
            <pc:docMk/>
            <pc:sldMk cId="928216116" sldId="602"/>
            <ac:graphicFrameMk id="7" creationId="{1F5866D5-7863-4364-B1CD-8E9D3ECD973F}"/>
          </ac:graphicFrameMkLst>
        </pc:graphicFrameChg>
        <pc:picChg chg="mod">
          <ac:chgData name="Julie Giles" userId="S::julie.giles@keepwalestidy.cymru::93e75539-ae24-466d-834a-37246990e99f" providerId="AD" clId="Web-{64CA1D24-1D35-15C0-C614-B08063F52BF9}" dt="2022-03-01T15:01:31.660" v="75" actId="1076"/>
          <ac:picMkLst>
            <pc:docMk/>
            <pc:sldMk cId="928216116" sldId="602"/>
            <ac:picMk id="2" creationId="{88B9B4DF-B6B8-4B17-A321-61CDAB9DDDE3}"/>
          </ac:picMkLst>
        </pc:picChg>
        <pc:picChg chg="mod">
          <ac:chgData name="Julie Giles" userId="S::julie.giles@keepwalestidy.cymru::93e75539-ae24-466d-834a-37246990e99f" providerId="AD" clId="Web-{64CA1D24-1D35-15C0-C614-B08063F52BF9}" dt="2022-03-01T15:01:33.192" v="76" actId="1076"/>
          <ac:picMkLst>
            <pc:docMk/>
            <pc:sldMk cId="928216116" sldId="602"/>
            <ac:picMk id="3" creationId="{3E1EB4CE-35FA-4836-A7C3-566BE3D3E271}"/>
          </ac:picMkLst>
        </pc:picChg>
      </pc:sldChg>
      <pc:sldChg chg="modSp add del">
        <pc:chgData name="Julie Giles" userId="S::julie.giles@keepwalestidy.cymru::93e75539-ae24-466d-834a-37246990e99f" providerId="AD" clId="Web-{64CA1D24-1D35-15C0-C614-B08063F52BF9}" dt="2022-03-01T14:56:04.497" v="22"/>
        <pc:sldMkLst>
          <pc:docMk/>
          <pc:sldMk cId="1730762464" sldId="602"/>
        </pc:sldMkLst>
        <pc:graphicFrameChg chg="mod modGraphic">
          <ac:chgData name="Julie Giles" userId="S::julie.giles@keepwalestidy.cymru::93e75539-ae24-466d-834a-37246990e99f" providerId="AD" clId="Web-{64CA1D24-1D35-15C0-C614-B08063F52BF9}" dt="2022-03-01T14:55:42.184" v="21"/>
          <ac:graphicFrameMkLst>
            <pc:docMk/>
            <pc:sldMk cId="1730762464" sldId="602"/>
            <ac:graphicFrameMk id="7" creationId="{1F5866D5-7863-4364-B1CD-8E9D3ECD973F}"/>
          </ac:graphicFrameMkLst>
        </pc:graphicFrameChg>
        <pc:picChg chg="mod">
          <ac:chgData name="Julie Giles" userId="S::julie.giles@keepwalestidy.cymru::93e75539-ae24-466d-834a-37246990e99f" providerId="AD" clId="Web-{64CA1D24-1D35-15C0-C614-B08063F52BF9}" dt="2022-03-01T14:52:41.430" v="9" actId="1076"/>
          <ac:picMkLst>
            <pc:docMk/>
            <pc:sldMk cId="1730762464" sldId="602"/>
            <ac:picMk id="2" creationId="{88B9B4DF-B6B8-4B17-A321-61CDAB9DDDE3}"/>
          </ac:picMkLst>
        </pc:picChg>
      </pc:sldChg>
    </pc:docChg>
  </pc:docChgLst>
  <pc:docChgLst>
    <pc:chgData name="Julie Giles" userId="S::julie.giles@keepwalestidy.cymru::93e75539-ae24-466d-834a-37246990e99f" providerId="AD" clId="Web-{25456AAB-E79A-1136-5577-F0953386AD46}"/>
    <pc:docChg chg="modSld">
      <pc:chgData name="Julie Giles" userId="S::julie.giles@keepwalestidy.cymru::93e75539-ae24-466d-834a-37246990e99f" providerId="AD" clId="Web-{25456AAB-E79A-1136-5577-F0953386AD46}" dt="2022-03-01T12:17:12.916" v="113" actId="14100"/>
      <pc:docMkLst>
        <pc:docMk/>
      </pc:docMkLst>
      <pc:sldChg chg="modSp">
        <pc:chgData name="Julie Giles" userId="S::julie.giles@keepwalestidy.cymru::93e75539-ae24-466d-834a-37246990e99f" providerId="AD" clId="Web-{25456AAB-E79A-1136-5577-F0953386AD46}" dt="2022-03-01T12:15:11.272" v="112" actId="20577"/>
        <pc:sldMkLst>
          <pc:docMk/>
          <pc:sldMk cId="2373887656" sldId="597"/>
        </pc:sldMkLst>
        <pc:spChg chg="mod">
          <ac:chgData name="Julie Giles" userId="S::julie.giles@keepwalestidy.cymru::93e75539-ae24-466d-834a-37246990e99f" providerId="AD" clId="Web-{25456AAB-E79A-1136-5577-F0953386AD46}" dt="2022-03-01T12:15:11.272" v="112" actId="20577"/>
          <ac:spMkLst>
            <pc:docMk/>
            <pc:sldMk cId="2373887656" sldId="597"/>
            <ac:spMk id="3" creationId="{C7F3D683-36FC-49CA-936A-13F0747103FC}"/>
          </ac:spMkLst>
        </pc:spChg>
      </pc:sldChg>
      <pc:sldChg chg="modSp">
        <pc:chgData name="Julie Giles" userId="S::julie.giles@keepwalestidy.cymru::93e75539-ae24-466d-834a-37246990e99f" providerId="AD" clId="Web-{25456AAB-E79A-1136-5577-F0953386AD46}" dt="2022-03-01T12:17:12.916" v="113" actId="14100"/>
        <pc:sldMkLst>
          <pc:docMk/>
          <pc:sldMk cId="3319460319" sldId="599"/>
        </pc:sldMkLst>
        <pc:spChg chg="mod">
          <ac:chgData name="Julie Giles" userId="S::julie.giles@keepwalestidy.cymru::93e75539-ae24-466d-834a-37246990e99f" providerId="AD" clId="Web-{25456AAB-E79A-1136-5577-F0953386AD46}" dt="2022-03-01T12:17:12.916" v="113" actId="14100"/>
          <ac:spMkLst>
            <pc:docMk/>
            <pc:sldMk cId="3319460319" sldId="599"/>
            <ac:spMk id="4" creationId="{444A6693-73F3-4D85-8E3B-41DECBBA2FD6}"/>
          </ac:spMkLst>
        </pc:spChg>
      </pc:sldChg>
    </pc:docChg>
  </pc:docChgLst>
  <pc:docChgLst>
    <pc:chgData name="Bethan Evans-Phillips" userId="S::bethan.evans-phillip@keepwalestidy.cymru::213db5bc-1dcc-4dd2-8729-4c86701f30f6" providerId="AD" clId="Web-{16E71D0C-B0D4-CC0C-06C6-BF0C7E9799E4}"/>
    <pc:docChg chg="modSld">
      <pc:chgData name="Bethan Evans-Phillips" userId="S::bethan.evans-phillip@keepwalestidy.cymru::213db5bc-1dcc-4dd2-8729-4c86701f30f6" providerId="AD" clId="Web-{16E71D0C-B0D4-CC0C-06C6-BF0C7E9799E4}" dt="2022-01-12T12:21:29.996" v="1"/>
      <pc:docMkLst>
        <pc:docMk/>
      </pc:docMkLst>
      <pc:sldChg chg="modSp">
        <pc:chgData name="Bethan Evans-Phillips" userId="S::bethan.evans-phillip@keepwalestidy.cymru::213db5bc-1dcc-4dd2-8729-4c86701f30f6" providerId="AD" clId="Web-{16E71D0C-B0D4-CC0C-06C6-BF0C7E9799E4}" dt="2022-01-12T12:21:29.996" v="1"/>
        <pc:sldMkLst>
          <pc:docMk/>
          <pc:sldMk cId="1984251844" sldId="598"/>
        </pc:sldMkLst>
        <pc:graphicFrameChg chg="mod modGraphic">
          <ac:chgData name="Bethan Evans-Phillips" userId="S::bethan.evans-phillip@keepwalestidy.cymru::213db5bc-1dcc-4dd2-8729-4c86701f30f6" providerId="AD" clId="Web-{16E71D0C-B0D4-CC0C-06C6-BF0C7E9799E4}" dt="2022-01-12T12:21:29.996" v="1"/>
          <ac:graphicFrameMkLst>
            <pc:docMk/>
            <pc:sldMk cId="1984251844" sldId="598"/>
            <ac:graphicFrameMk id="7" creationId="{1F5866D5-7863-4364-B1CD-8E9D3ECD973F}"/>
          </ac:graphicFrameMkLst>
        </pc:graphicFrameChg>
      </pc:sldChg>
    </pc:docChg>
  </pc:docChgLst>
  <pc:docChgLst>
    <pc:chgData name="Julie Giles" userId="S::julie.giles@keepwalestidy.cymru::93e75539-ae24-466d-834a-37246990e99f" providerId="AD" clId="Web-{6E98A3D3-B109-34F1-50D5-F182085B3E18}"/>
    <pc:docChg chg="modSld">
      <pc:chgData name="Julie Giles" userId="S::julie.giles@keepwalestidy.cymru::93e75539-ae24-466d-834a-37246990e99f" providerId="AD" clId="Web-{6E98A3D3-B109-34F1-50D5-F182085B3E18}" dt="2022-03-15T18:50:49.386" v="26" actId="20577"/>
      <pc:docMkLst>
        <pc:docMk/>
      </pc:docMkLst>
      <pc:sldChg chg="modSp">
        <pc:chgData name="Julie Giles" userId="S::julie.giles@keepwalestidy.cymru::93e75539-ae24-466d-834a-37246990e99f" providerId="AD" clId="Web-{6E98A3D3-B109-34F1-50D5-F182085B3E18}" dt="2022-03-15T18:50:49.386" v="26" actId="20577"/>
        <pc:sldMkLst>
          <pc:docMk/>
          <pc:sldMk cId="3319460319" sldId="599"/>
        </pc:sldMkLst>
        <pc:spChg chg="mod">
          <ac:chgData name="Julie Giles" userId="S::julie.giles@keepwalestidy.cymru::93e75539-ae24-466d-834a-37246990e99f" providerId="AD" clId="Web-{6E98A3D3-B109-34F1-50D5-F182085B3E18}" dt="2022-03-15T18:50:49.386" v="26" actId="20577"/>
          <ac:spMkLst>
            <pc:docMk/>
            <pc:sldMk cId="3319460319" sldId="599"/>
            <ac:spMk id="4" creationId="{444A6693-73F3-4D85-8E3B-41DECBBA2FD6}"/>
          </ac:spMkLst>
        </pc:spChg>
        <pc:spChg chg="mod">
          <ac:chgData name="Julie Giles" userId="S::julie.giles@keepwalestidy.cymru::93e75539-ae24-466d-834a-37246990e99f" providerId="AD" clId="Web-{6E98A3D3-B109-34F1-50D5-F182085B3E18}" dt="2022-03-15T18:50:15.540" v="22" actId="20577"/>
          <ac:spMkLst>
            <pc:docMk/>
            <pc:sldMk cId="3319460319" sldId="599"/>
            <ac:spMk id="7" creationId="{A37B14F2-5B4D-4753-8C57-6D832AC05346}"/>
          </ac:spMkLst>
        </pc:spChg>
      </pc:sldChg>
      <pc:sldChg chg="addSp modSp">
        <pc:chgData name="Julie Giles" userId="S::julie.giles@keepwalestidy.cymru::93e75539-ae24-466d-834a-37246990e99f" providerId="AD" clId="Web-{6E98A3D3-B109-34F1-50D5-F182085B3E18}" dt="2022-03-15T18:49:33.115" v="20" actId="14100"/>
        <pc:sldMkLst>
          <pc:docMk/>
          <pc:sldMk cId="928216116" sldId="602"/>
        </pc:sldMkLst>
        <pc:spChg chg="mod">
          <ac:chgData name="Julie Giles" userId="S::julie.giles@keepwalestidy.cymru::93e75539-ae24-466d-834a-37246990e99f" providerId="AD" clId="Web-{6E98A3D3-B109-34F1-50D5-F182085B3E18}" dt="2022-03-15T18:49:03.895" v="12" actId="14100"/>
          <ac:spMkLst>
            <pc:docMk/>
            <pc:sldMk cId="928216116" sldId="602"/>
            <ac:spMk id="6" creationId="{A8A41387-F8E6-43A4-9C1E-C1B2082FA990}"/>
          </ac:spMkLst>
        </pc:spChg>
        <pc:picChg chg="mod">
          <ac:chgData name="Julie Giles" userId="S::julie.giles@keepwalestidy.cymru::93e75539-ae24-466d-834a-37246990e99f" providerId="AD" clId="Web-{6E98A3D3-B109-34F1-50D5-F182085B3E18}" dt="2022-03-15T18:49:13.536" v="17" actId="14100"/>
          <ac:picMkLst>
            <pc:docMk/>
            <pc:sldMk cId="928216116" sldId="602"/>
            <ac:picMk id="2" creationId="{88B9B4DF-B6B8-4B17-A321-61CDAB9DDDE3}"/>
          </ac:picMkLst>
        </pc:picChg>
        <pc:picChg chg="mod">
          <ac:chgData name="Julie Giles" userId="S::julie.giles@keepwalestidy.cymru::93e75539-ae24-466d-834a-37246990e99f" providerId="AD" clId="Web-{6E98A3D3-B109-34F1-50D5-F182085B3E18}" dt="2022-03-15T18:49:21.943" v="19" actId="14100"/>
          <ac:picMkLst>
            <pc:docMk/>
            <pc:sldMk cId="928216116" sldId="602"/>
            <ac:picMk id="3" creationId="{3E1EB4CE-35FA-4836-A7C3-566BE3D3E271}"/>
          </ac:picMkLst>
        </pc:picChg>
        <pc:picChg chg="add mod">
          <ac:chgData name="Julie Giles" userId="S::julie.giles@keepwalestidy.cymru::93e75539-ae24-466d-834a-37246990e99f" providerId="AD" clId="Web-{6E98A3D3-B109-34F1-50D5-F182085B3E18}" dt="2022-03-15T18:49:33.115" v="20" actId="14100"/>
          <ac:picMkLst>
            <pc:docMk/>
            <pc:sldMk cId="928216116" sldId="602"/>
            <ac:picMk id="4" creationId="{3C9EDCBA-8565-443E-AB5D-F4AB258784C6}"/>
          </ac:picMkLst>
        </pc:picChg>
      </pc:sldChg>
    </pc:docChg>
  </pc:docChgLst>
  <pc:docChgLst>
    <pc:chgData name="Alex Prescot" userId="S::alex.prescot@keepwalestidy.cymru::e6b975fd-046a-421f-9425-f8a7e787a584" providerId="AD" clId="Web-{AD4A4DEC-5AB1-EA91-98C7-86A0F68A55CE}"/>
    <pc:docChg chg="modSld">
      <pc:chgData name="Alex Prescot" userId="S::alex.prescot@keepwalestidy.cymru::e6b975fd-046a-421f-9425-f8a7e787a584" providerId="AD" clId="Web-{AD4A4DEC-5AB1-EA91-98C7-86A0F68A55CE}" dt="2022-03-30T11:54:49.645" v="7" actId="20577"/>
      <pc:docMkLst>
        <pc:docMk/>
      </pc:docMkLst>
      <pc:sldChg chg="modSp">
        <pc:chgData name="Alex Prescot" userId="S::alex.prescot@keepwalestidy.cymru::e6b975fd-046a-421f-9425-f8a7e787a584" providerId="AD" clId="Web-{AD4A4DEC-5AB1-EA91-98C7-86A0F68A55CE}" dt="2022-03-30T11:54:49.645" v="7" actId="20577"/>
        <pc:sldMkLst>
          <pc:docMk/>
          <pc:sldMk cId="2373887656" sldId="597"/>
        </pc:sldMkLst>
        <pc:spChg chg="mod">
          <ac:chgData name="Alex Prescot" userId="S::alex.prescot@keepwalestidy.cymru::e6b975fd-046a-421f-9425-f8a7e787a584" providerId="AD" clId="Web-{AD4A4DEC-5AB1-EA91-98C7-86A0F68A55CE}" dt="2022-03-30T11:54:49.645" v="7" actId="20577"/>
          <ac:spMkLst>
            <pc:docMk/>
            <pc:sldMk cId="2373887656" sldId="597"/>
            <ac:spMk id="3" creationId="{C7F3D683-36FC-49CA-936A-13F0747103FC}"/>
          </ac:spMkLst>
        </pc:spChg>
      </pc:sldChg>
    </pc:docChg>
  </pc:docChgLst>
  <pc:docChgLst>
    <pc:chgData name="Aimee Hallett" userId="f58bd618-5853-4382-bc5c-18a58d4daab5" providerId="ADAL" clId="{1A9BF3D1-7EE9-4087-B657-B7C363319A03}"/>
    <pc:docChg chg="undo custSel addSld delSld modSld sldOrd">
      <pc:chgData name="Aimee Hallett" userId="f58bd618-5853-4382-bc5c-18a58d4daab5" providerId="ADAL" clId="{1A9BF3D1-7EE9-4087-B657-B7C363319A03}" dt="2021-11-23T10:48:49.229" v="298" actId="47"/>
      <pc:docMkLst>
        <pc:docMk/>
      </pc:docMkLst>
      <pc:sldChg chg="modSp del mod">
        <pc:chgData name="Aimee Hallett" userId="f58bd618-5853-4382-bc5c-18a58d4daab5" providerId="ADAL" clId="{1A9BF3D1-7EE9-4087-B657-B7C363319A03}" dt="2021-11-23T10:28:16.672" v="61" actId="2696"/>
        <pc:sldMkLst>
          <pc:docMk/>
          <pc:sldMk cId="4094972585" sldId="513"/>
        </pc:sldMkLst>
        <pc:spChg chg="mod">
          <ac:chgData name="Aimee Hallett" userId="f58bd618-5853-4382-bc5c-18a58d4daab5" providerId="ADAL" clId="{1A9BF3D1-7EE9-4087-B657-B7C363319A03}" dt="2021-11-23T10:27:40.981" v="57" actId="1076"/>
          <ac:spMkLst>
            <pc:docMk/>
            <pc:sldMk cId="4094972585" sldId="513"/>
            <ac:spMk id="2" creationId="{D146E4BA-DC07-4D2D-ACC8-CEA5B6FD1CCD}"/>
          </ac:spMkLst>
        </pc:spChg>
      </pc:sldChg>
      <pc:sldChg chg="modSp del mod">
        <pc:chgData name="Aimee Hallett" userId="f58bd618-5853-4382-bc5c-18a58d4daab5" providerId="ADAL" clId="{1A9BF3D1-7EE9-4087-B657-B7C363319A03}" dt="2021-11-23T10:42:19.296" v="186" actId="2696"/>
        <pc:sldMkLst>
          <pc:docMk/>
          <pc:sldMk cId="4129256792" sldId="536"/>
        </pc:sldMkLst>
        <pc:spChg chg="mod">
          <ac:chgData name="Aimee Hallett" userId="f58bd618-5853-4382-bc5c-18a58d4daab5" providerId="ADAL" clId="{1A9BF3D1-7EE9-4087-B657-B7C363319A03}" dt="2021-11-23T10:39:26.901" v="173" actId="21"/>
          <ac:spMkLst>
            <pc:docMk/>
            <pc:sldMk cId="4129256792" sldId="536"/>
            <ac:spMk id="2" creationId="{36739A76-A004-4F94-A919-1BD007F4C8D2}"/>
          </ac:spMkLst>
        </pc:spChg>
        <pc:graphicFrameChg chg="mod modGraphic">
          <ac:chgData name="Aimee Hallett" userId="f58bd618-5853-4382-bc5c-18a58d4daab5" providerId="ADAL" clId="{1A9BF3D1-7EE9-4087-B657-B7C363319A03}" dt="2021-11-23T10:42:00.362" v="184" actId="108"/>
          <ac:graphicFrameMkLst>
            <pc:docMk/>
            <pc:sldMk cId="4129256792" sldId="536"/>
            <ac:graphicFrameMk id="3" creationId="{7F25B62E-F6BC-4BB1-885D-5789CA83D5FE}"/>
          </ac:graphicFrameMkLst>
        </pc:graphicFrameChg>
      </pc:sldChg>
      <pc:sldChg chg="modSp del mod">
        <pc:chgData name="Aimee Hallett" userId="f58bd618-5853-4382-bc5c-18a58d4daab5" providerId="ADAL" clId="{1A9BF3D1-7EE9-4087-B657-B7C363319A03}" dt="2021-11-23T10:27:17.280" v="50" actId="2696"/>
        <pc:sldMkLst>
          <pc:docMk/>
          <pc:sldMk cId="2024073507" sldId="545"/>
        </pc:sldMkLst>
        <pc:spChg chg="mod">
          <ac:chgData name="Aimee Hallett" userId="f58bd618-5853-4382-bc5c-18a58d4daab5" providerId="ADAL" clId="{1A9BF3D1-7EE9-4087-B657-B7C363319A03}" dt="2021-11-23T10:26:42.642" v="40" actId="5793"/>
          <ac:spMkLst>
            <pc:docMk/>
            <pc:sldMk cId="2024073507" sldId="545"/>
            <ac:spMk id="2" creationId="{36739A76-A004-4F94-A919-1BD007F4C8D2}"/>
          </ac:spMkLst>
        </pc:spChg>
        <pc:spChg chg="mod">
          <ac:chgData name="Aimee Hallett" userId="f58bd618-5853-4382-bc5c-18a58d4daab5" providerId="ADAL" clId="{1A9BF3D1-7EE9-4087-B657-B7C363319A03}" dt="2021-11-23T10:26:28.138" v="38" actId="108"/>
          <ac:spMkLst>
            <pc:docMk/>
            <pc:sldMk cId="2024073507" sldId="545"/>
            <ac:spMk id="5" creationId="{E874DBD9-44BA-4509-9BC7-A819F225F9AD}"/>
          </ac:spMkLst>
        </pc:spChg>
      </pc:sldChg>
      <pc:sldChg chg="del">
        <pc:chgData name="Aimee Hallett" userId="f58bd618-5853-4382-bc5c-18a58d4daab5" providerId="ADAL" clId="{1A9BF3D1-7EE9-4087-B657-B7C363319A03}" dt="2021-11-23T10:38:16.979" v="158" actId="2696"/>
        <pc:sldMkLst>
          <pc:docMk/>
          <pc:sldMk cId="103187884" sldId="550"/>
        </pc:sldMkLst>
      </pc:sldChg>
      <pc:sldChg chg="modSp del mod">
        <pc:chgData name="Aimee Hallett" userId="f58bd618-5853-4382-bc5c-18a58d4daab5" providerId="ADAL" clId="{1A9BF3D1-7EE9-4087-B657-B7C363319A03}" dt="2021-11-23T10:48:49.229" v="298" actId="47"/>
        <pc:sldMkLst>
          <pc:docMk/>
          <pc:sldMk cId="3112807924" sldId="565"/>
        </pc:sldMkLst>
        <pc:spChg chg="mod">
          <ac:chgData name="Aimee Hallett" userId="f58bd618-5853-4382-bc5c-18a58d4daab5" providerId="ADAL" clId="{1A9BF3D1-7EE9-4087-B657-B7C363319A03}" dt="2021-11-23T10:47:53.901" v="281" actId="21"/>
          <ac:spMkLst>
            <pc:docMk/>
            <pc:sldMk cId="3112807924" sldId="565"/>
            <ac:spMk id="13" creationId="{4DE98711-DB72-4BB7-BA1C-51032E40926C}"/>
          </ac:spMkLst>
        </pc:spChg>
      </pc:sldChg>
      <pc:sldChg chg="modSp del mod ord">
        <pc:chgData name="Aimee Hallett" userId="f58bd618-5853-4382-bc5c-18a58d4daab5" providerId="ADAL" clId="{1A9BF3D1-7EE9-4087-B657-B7C363319A03}" dt="2021-11-23T10:48:49.229" v="298" actId="47"/>
        <pc:sldMkLst>
          <pc:docMk/>
          <pc:sldMk cId="3619067101" sldId="568"/>
        </pc:sldMkLst>
        <pc:spChg chg="mod">
          <ac:chgData name="Aimee Hallett" userId="f58bd618-5853-4382-bc5c-18a58d4daab5" providerId="ADAL" clId="{1A9BF3D1-7EE9-4087-B657-B7C363319A03}" dt="2021-11-23T10:45:56.666" v="255" actId="2711"/>
          <ac:spMkLst>
            <pc:docMk/>
            <pc:sldMk cId="3619067101" sldId="568"/>
            <ac:spMk id="13" creationId="{4DE98711-DB72-4BB7-BA1C-51032E40926C}"/>
          </ac:spMkLst>
        </pc:spChg>
      </pc:sldChg>
      <pc:sldChg chg="addSp delSp modSp mod">
        <pc:chgData name="Aimee Hallett" userId="f58bd618-5853-4382-bc5c-18a58d4daab5" providerId="ADAL" clId="{1A9BF3D1-7EE9-4087-B657-B7C363319A03}" dt="2021-11-23T10:37:57.381" v="154" actId="1076"/>
        <pc:sldMkLst>
          <pc:docMk/>
          <pc:sldMk cId="3994696630" sldId="582"/>
        </pc:sldMkLst>
        <pc:spChg chg="mod">
          <ac:chgData name="Aimee Hallett" userId="f58bd618-5853-4382-bc5c-18a58d4daab5" providerId="ADAL" clId="{1A9BF3D1-7EE9-4087-B657-B7C363319A03}" dt="2021-11-23T10:37:30.065" v="149" actId="5793"/>
          <ac:spMkLst>
            <pc:docMk/>
            <pc:sldMk cId="3994696630" sldId="582"/>
            <ac:spMk id="2" creationId="{EC58D229-7165-45FF-B099-2F183ACDA9F8}"/>
          </ac:spMkLst>
        </pc:spChg>
        <pc:spChg chg="mod">
          <ac:chgData name="Aimee Hallett" userId="f58bd618-5853-4382-bc5c-18a58d4daab5" providerId="ADAL" clId="{1A9BF3D1-7EE9-4087-B657-B7C363319A03}" dt="2021-11-23T10:37:57.381" v="154" actId="1076"/>
          <ac:spMkLst>
            <pc:docMk/>
            <pc:sldMk cId="3994696630" sldId="582"/>
            <ac:spMk id="3" creationId="{E5F4ED0A-E380-4478-9E4C-9E394BCCDC07}"/>
          </ac:spMkLst>
        </pc:spChg>
        <pc:spChg chg="mod">
          <ac:chgData name="Aimee Hallett" userId="f58bd618-5853-4382-bc5c-18a58d4daab5" providerId="ADAL" clId="{1A9BF3D1-7EE9-4087-B657-B7C363319A03}" dt="2021-11-23T10:37:53.187" v="153" actId="1076"/>
          <ac:spMkLst>
            <pc:docMk/>
            <pc:sldMk cId="3994696630" sldId="582"/>
            <ac:spMk id="4" creationId="{E231CBDA-80AB-49C2-A6C7-0FA639D1EF3B}"/>
          </ac:spMkLst>
        </pc:spChg>
        <pc:spChg chg="add del mod">
          <ac:chgData name="Aimee Hallett" userId="f58bd618-5853-4382-bc5c-18a58d4daab5" providerId="ADAL" clId="{1A9BF3D1-7EE9-4087-B657-B7C363319A03}" dt="2021-11-23T10:37:23.175" v="147" actId="478"/>
          <ac:spMkLst>
            <pc:docMk/>
            <pc:sldMk cId="3994696630" sldId="582"/>
            <ac:spMk id="6" creationId="{30146B79-EB4D-46CD-A3C2-46AC6606A117}"/>
          </ac:spMkLst>
        </pc:spChg>
      </pc:sldChg>
      <pc:sldChg chg="modSp del mod">
        <pc:chgData name="Aimee Hallett" userId="f58bd618-5853-4382-bc5c-18a58d4daab5" providerId="ADAL" clId="{1A9BF3D1-7EE9-4087-B657-B7C363319A03}" dt="2021-11-23T10:39:05.465" v="169" actId="47"/>
        <pc:sldMkLst>
          <pc:docMk/>
          <pc:sldMk cId="1231306400" sldId="583"/>
        </pc:sldMkLst>
        <pc:spChg chg="mod">
          <ac:chgData name="Aimee Hallett" userId="f58bd618-5853-4382-bc5c-18a58d4daab5" providerId="ADAL" clId="{1A9BF3D1-7EE9-4087-B657-B7C363319A03}" dt="2021-11-23T10:38:48.552" v="164" actId="27636"/>
          <ac:spMkLst>
            <pc:docMk/>
            <pc:sldMk cId="1231306400" sldId="583"/>
            <ac:spMk id="2" creationId="{5D324D61-063B-4004-9007-AB54C923BF7D}"/>
          </ac:spMkLst>
        </pc:spChg>
      </pc:sldChg>
      <pc:sldChg chg="del">
        <pc:chgData name="Aimee Hallett" userId="f58bd618-5853-4382-bc5c-18a58d4daab5" providerId="ADAL" clId="{1A9BF3D1-7EE9-4087-B657-B7C363319A03}" dt="2021-11-23T10:24:25.462" v="0" actId="2696"/>
        <pc:sldMkLst>
          <pc:docMk/>
          <pc:sldMk cId="1289924118" sldId="584"/>
        </pc:sldMkLst>
      </pc:sldChg>
      <pc:sldChg chg="modSp del mod">
        <pc:chgData name="Aimee Hallett" userId="f58bd618-5853-4382-bc5c-18a58d4daab5" providerId="ADAL" clId="{1A9BF3D1-7EE9-4087-B657-B7C363319A03}" dt="2021-11-23T10:25:00.053" v="8" actId="2696"/>
        <pc:sldMkLst>
          <pc:docMk/>
          <pc:sldMk cId="2023311470" sldId="585"/>
        </pc:sldMkLst>
        <pc:spChg chg="mod">
          <ac:chgData name="Aimee Hallett" userId="f58bd618-5853-4382-bc5c-18a58d4daab5" providerId="ADAL" clId="{1A9BF3D1-7EE9-4087-B657-B7C363319A03}" dt="2021-11-23T10:24:47.272" v="5" actId="108"/>
          <ac:spMkLst>
            <pc:docMk/>
            <pc:sldMk cId="2023311470" sldId="585"/>
            <ac:spMk id="3" creationId="{F854CF68-0902-45C2-AE32-D3D56636A293}"/>
          </ac:spMkLst>
        </pc:spChg>
      </pc:sldChg>
      <pc:sldChg chg="delSp modSp del mod delAnim modAnim">
        <pc:chgData name="Aimee Hallett" userId="f58bd618-5853-4382-bc5c-18a58d4daab5" providerId="ADAL" clId="{1A9BF3D1-7EE9-4087-B657-B7C363319A03}" dt="2021-11-23T10:34:46.902" v="129" actId="2696"/>
        <pc:sldMkLst>
          <pc:docMk/>
          <pc:sldMk cId="1800775123" sldId="587"/>
        </pc:sldMkLst>
        <pc:spChg chg="del">
          <ac:chgData name="Aimee Hallett" userId="f58bd618-5853-4382-bc5c-18a58d4daab5" providerId="ADAL" clId="{1A9BF3D1-7EE9-4087-B657-B7C363319A03}" dt="2021-11-23T10:32:43.837" v="93" actId="478"/>
          <ac:spMkLst>
            <pc:docMk/>
            <pc:sldMk cId="1800775123" sldId="587"/>
            <ac:spMk id="2" creationId="{C1AA5334-23D7-4BB7-9848-B7E5D05BFDD6}"/>
          </ac:spMkLst>
        </pc:spChg>
        <pc:spChg chg="del">
          <ac:chgData name="Aimee Hallett" userId="f58bd618-5853-4382-bc5c-18a58d4daab5" providerId="ADAL" clId="{1A9BF3D1-7EE9-4087-B657-B7C363319A03}" dt="2021-11-23T10:32:42.258" v="92" actId="478"/>
          <ac:spMkLst>
            <pc:docMk/>
            <pc:sldMk cId="1800775123" sldId="587"/>
            <ac:spMk id="3" creationId="{831580EC-C84B-427F-8E2F-DE69947A8780}"/>
          </ac:spMkLst>
        </pc:spChg>
        <pc:spChg chg="del">
          <ac:chgData name="Aimee Hallett" userId="f58bd618-5853-4382-bc5c-18a58d4daab5" providerId="ADAL" clId="{1A9BF3D1-7EE9-4087-B657-B7C363319A03}" dt="2021-11-23T10:30:44.320" v="62" actId="478"/>
          <ac:spMkLst>
            <pc:docMk/>
            <pc:sldMk cId="1800775123" sldId="587"/>
            <ac:spMk id="4" creationId="{3797DE22-21E0-4A55-B9FD-074467093432}"/>
          </ac:spMkLst>
        </pc:spChg>
        <pc:spChg chg="del mod">
          <ac:chgData name="Aimee Hallett" userId="f58bd618-5853-4382-bc5c-18a58d4daab5" providerId="ADAL" clId="{1A9BF3D1-7EE9-4087-B657-B7C363319A03}" dt="2021-11-23T10:34:26.003" v="124" actId="21"/>
          <ac:spMkLst>
            <pc:docMk/>
            <pc:sldMk cId="1800775123" sldId="587"/>
            <ac:spMk id="5" creationId="{4BEFC67F-A29A-4244-B21F-DD532CD9A5B0}"/>
          </ac:spMkLst>
        </pc:spChg>
        <pc:spChg chg="del mod">
          <ac:chgData name="Aimee Hallett" userId="f58bd618-5853-4382-bc5c-18a58d4daab5" providerId="ADAL" clId="{1A9BF3D1-7EE9-4087-B657-B7C363319A03}" dt="2021-11-23T10:34:17.896" v="121"/>
          <ac:spMkLst>
            <pc:docMk/>
            <pc:sldMk cId="1800775123" sldId="587"/>
            <ac:spMk id="6" creationId="{C1B89872-F438-43D9-B75A-41A93F3BC983}"/>
          </ac:spMkLst>
        </pc:spChg>
      </pc:sldChg>
      <pc:sldChg chg="del">
        <pc:chgData name="Aimee Hallett" userId="f58bd618-5853-4382-bc5c-18a58d4daab5" providerId="ADAL" clId="{1A9BF3D1-7EE9-4087-B657-B7C363319A03}" dt="2021-11-23T10:43:26.294" v="193" actId="2696"/>
        <pc:sldMkLst>
          <pc:docMk/>
          <pc:sldMk cId="562580719" sldId="588"/>
        </pc:sldMkLst>
      </pc:sldChg>
      <pc:sldChg chg="del">
        <pc:chgData name="Aimee Hallett" userId="f58bd618-5853-4382-bc5c-18a58d4daab5" providerId="ADAL" clId="{1A9BF3D1-7EE9-4087-B657-B7C363319A03}" dt="2021-11-23T10:35:11.013" v="130" actId="2696"/>
        <pc:sldMkLst>
          <pc:docMk/>
          <pc:sldMk cId="3634407856" sldId="589"/>
        </pc:sldMkLst>
      </pc:sldChg>
      <pc:sldChg chg="addSp delSp modSp add mod">
        <pc:chgData name="Aimee Hallett" userId="f58bd618-5853-4382-bc5c-18a58d4daab5" providerId="ADAL" clId="{1A9BF3D1-7EE9-4087-B657-B7C363319A03}" dt="2021-11-23T10:25:58.525" v="33" actId="20577"/>
        <pc:sldMkLst>
          <pc:docMk/>
          <pc:sldMk cId="2837068721" sldId="592"/>
        </pc:sldMkLst>
        <pc:spChg chg="add mod">
          <ac:chgData name="Aimee Hallett" userId="f58bd618-5853-4382-bc5c-18a58d4daab5" providerId="ADAL" clId="{1A9BF3D1-7EE9-4087-B657-B7C363319A03}" dt="2021-11-23T10:24:54.649" v="7"/>
          <ac:spMkLst>
            <pc:docMk/>
            <pc:sldMk cId="2837068721" sldId="592"/>
            <ac:spMk id="4" creationId="{7576CA1A-31DD-4627-B59A-A467C9F40596}"/>
          </ac:spMkLst>
        </pc:spChg>
        <pc:spChg chg="mod">
          <ac:chgData name="Aimee Hallett" userId="f58bd618-5853-4382-bc5c-18a58d4daab5" providerId="ADAL" clId="{1A9BF3D1-7EE9-4087-B657-B7C363319A03}" dt="2021-11-23T10:25:58.525" v="33" actId="20577"/>
          <ac:spMkLst>
            <pc:docMk/>
            <pc:sldMk cId="2837068721" sldId="592"/>
            <ac:spMk id="5" creationId="{7ACEEEF8-40DB-4033-955C-979A739962C4}"/>
          </ac:spMkLst>
        </pc:spChg>
        <pc:graphicFrameChg chg="del mod">
          <ac:chgData name="Aimee Hallett" userId="f58bd618-5853-4382-bc5c-18a58d4daab5" providerId="ADAL" clId="{1A9BF3D1-7EE9-4087-B657-B7C363319A03}" dt="2021-11-23T10:24:53.518" v="6" actId="478"/>
          <ac:graphicFrameMkLst>
            <pc:docMk/>
            <pc:sldMk cId="2837068721" sldId="592"/>
            <ac:graphicFrameMk id="6" creationId="{3B73B0CA-0443-4EC1-BCD9-26B06214F8E6}"/>
          </ac:graphicFrameMkLst>
        </pc:graphicFrameChg>
      </pc:sldChg>
      <pc:sldChg chg="addSp delSp modSp add mod delAnim modAnim">
        <pc:chgData name="Aimee Hallett" userId="f58bd618-5853-4382-bc5c-18a58d4daab5" providerId="ADAL" clId="{1A9BF3D1-7EE9-4087-B657-B7C363319A03}" dt="2021-11-23T10:27:13.679" v="49" actId="1076"/>
        <pc:sldMkLst>
          <pc:docMk/>
          <pc:sldMk cId="502001630" sldId="593"/>
        </pc:sldMkLst>
        <pc:spChg chg="del">
          <ac:chgData name="Aimee Hallett" userId="f58bd618-5853-4382-bc5c-18a58d4daab5" providerId="ADAL" clId="{1A9BF3D1-7EE9-4087-B657-B7C363319A03}" dt="2021-11-23T10:26:47.723" v="41" actId="478"/>
          <ac:spMkLst>
            <pc:docMk/>
            <pc:sldMk cId="502001630" sldId="593"/>
            <ac:spMk id="4" creationId="{0D8BEFBD-6992-4EBF-AA57-CD0E812A8FA5}"/>
          </ac:spMkLst>
        </pc:spChg>
        <pc:spChg chg="del">
          <ac:chgData name="Aimee Hallett" userId="f58bd618-5853-4382-bc5c-18a58d4daab5" providerId="ADAL" clId="{1A9BF3D1-7EE9-4087-B657-B7C363319A03}" dt="2021-11-23T10:26:47.723" v="41" actId="478"/>
          <ac:spMkLst>
            <pc:docMk/>
            <pc:sldMk cId="502001630" sldId="593"/>
            <ac:spMk id="5" creationId="{AD8400E5-7967-436C-97B9-30F6A5D78C36}"/>
          </ac:spMkLst>
        </pc:spChg>
        <pc:spChg chg="add mod">
          <ac:chgData name="Aimee Hallett" userId="f58bd618-5853-4382-bc5c-18a58d4daab5" providerId="ADAL" clId="{1A9BF3D1-7EE9-4087-B657-B7C363319A03}" dt="2021-11-23T10:27:13.679" v="49" actId="1076"/>
          <ac:spMkLst>
            <pc:docMk/>
            <pc:sldMk cId="502001630" sldId="593"/>
            <ac:spMk id="6" creationId="{9528BC92-E87F-4D5F-BEDD-959BA4855BBF}"/>
          </ac:spMkLst>
        </pc:spChg>
        <pc:spChg chg="add mod">
          <ac:chgData name="Aimee Hallett" userId="f58bd618-5853-4382-bc5c-18a58d4daab5" providerId="ADAL" clId="{1A9BF3D1-7EE9-4087-B657-B7C363319A03}" dt="2021-11-23T10:27:11.975" v="48" actId="1076"/>
          <ac:spMkLst>
            <pc:docMk/>
            <pc:sldMk cId="502001630" sldId="593"/>
            <ac:spMk id="7" creationId="{8A3D9D1E-3CA6-43DB-8728-74B02D760392}"/>
          </ac:spMkLst>
        </pc:spChg>
      </pc:sldChg>
      <pc:sldChg chg="addSp delSp modSp add mod">
        <pc:chgData name="Aimee Hallett" userId="f58bd618-5853-4382-bc5c-18a58d4daab5" providerId="ADAL" clId="{1A9BF3D1-7EE9-4087-B657-B7C363319A03}" dt="2021-11-23T10:28:10.908" v="60" actId="1076"/>
        <pc:sldMkLst>
          <pc:docMk/>
          <pc:sldMk cId="328672217" sldId="594"/>
        </pc:sldMkLst>
        <pc:spChg chg="del">
          <ac:chgData name="Aimee Hallett" userId="f58bd618-5853-4382-bc5c-18a58d4daab5" providerId="ADAL" clId="{1A9BF3D1-7EE9-4087-B657-B7C363319A03}" dt="2021-11-23T10:28:02.386" v="58" actId="478"/>
          <ac:spMkLst>
            <pc:docMk/>
            <pc:sldMk cId="328672217" sldId="594"/>
            <ac:spMk id="6" creationId="{8C8D5A44-4E5C-4265-B0A1-DD7FE0566724}"/>
          </ac:spMkLst>
        </pc:spChg>
        <pc:spChg chg="add mod">
          <ac:chgData name="Aimee Hallett" userId="f58bd618-5853-4382-bc5c-18a58d4daab5" providerId="ADAL" clId="{1A9BF3D1-7EE9-4087-B657-B7C363319A03}" dt="2021-11-23T10:28:10.908" v="60" actId="1076"/>
          <ac:spMkLst>
            <pc:docMk/>
            <pc:sldMk cId="328672217" sldId="594"/>
            <ac:spMk id="8" creationId="{021BC3B5-9AC5-4DCC-BE17-CD7F2526EDC7}"/>
          </ac:spMkLst>
        </pc:spChg>
      </pc:sldChg>
      <pc:sldChg chg="addSp modSp add mod modAnim">
        <pc:chgData name="Aimee Hallett" userId="f58bd618-5853-4382-bc5c-18a58d4daab5" providerId="ADAL" clId="{1A9BF3D1-7EE9-4087-B657-B7C363319A03}" dt="2021-11-23T10:34:39.558" v="128" actId="1076"/>
        <pc:sldMkLst>
          <pc:docMk/>
          <pc:sldMk cId="3777571312" sldId="595"/>
        </pc:sldMkLst>
        <pc:spChg chg="add mod">
          <ac:chgData name="Aimee Hallett" userId="f58bd618-5853-4382-bc5c-18a58d4daab5" providerId="ADAL" clId="{1A9BF3D1-7EE9-4087-B657-B7C363319A03}" dt="2021-11-23T10:34:39.558" v="128" actId="1076"/>
          <ac:spMkLst>
            <pc:docMk/>
            <pc:sldMk cId="3777571312" sldId="595"/>
            <ac:spMk id="3" creationId="{BFD15E79-8A93-4FDA-B7DC-C1599EAD7CF7}"/>
          </ac:spMkLst>
        </pc:spChg>
        <pc:spChg chg="mod">
          <ac:chgData name="Aimee Hallett" userId="f58bd618-5853-4382-bc5c-18a58d4daab5" providerId="ADAL" clId="{1A9BF3D1-7EE9-4087-B657-B7C363319A03}" dt="2021-11-23T10:34:30.760" v="126" actId="20577"/>
          <ac:spMkLst>
            <pc:docMk/>
            <pc:sldMk cId="3777571312" sldId="595"/>
            <ac:spMk id="4" creationId="{E69DF5CE-0ED8-43E2-8533-1669589EE7D6}"/>
          </ac:spMkLst>
        </pc:spChg>
      </pc:sldChg>
      <pc:sldChg chg="add">
        <pc:chgData name="Aimee Hallett" userId="f58bd618-5853-4382-bc5c-18a58d4daab5" providerId="ADAL" clId="{1A9BF3D1-7EE9-4087-B657-B7C363319A03}" dt="2021-11-23T10:38:10.874" v="157"/>
        <pc:sldMkLst>
          <pc:docMk/>
          <pc:sldMk cId="1574827076" sldId="596"/>
        </pc:sldMkLst>
      </pc:sldChg>
      <pc:sldChg chg="add del">
        <pc:chgData name="Aimee Hallett" userId="f58bd618-5853-4382-bc5c-18a58d4daab5" providerId="ADAL" clId="{1A9BF3D1-7EE9-4087-B657-B7C363319A03}" dt="2021-11-23T10:38:04.325" v="155" actId="2696"/>
        <pc:sldMkLst>
          <pc:docMk/>
          <pc:sldMk cId="1703050288" sldId="596"/>
        </pc:sldMkLst>
      </pc:sldChg>
      <pc:sldChg chg="addSp delSp modSp add mod">
        <pc:chgData name="Aimee Hallett" userId="f58bd618-5853-4382-bc5c-18a58d4daab5" providerId="ADAL" clId="{1A9BF3D1-7EE9-4087-B657-B7C363319A03}" dt="2021-11-23T10:39:03.564" v="168" actId="1076"/>
        <pc:sldMkLst>
          <pc:docMk/>
          <pc:sldMk cId="2373887656" sldId="597"/>
        </pc:sldMkLst>
        <pc:spChg chg="add mod">
          <ac:chgData name="Aimee Hallett" userId="f58bd618-5853-4382-bc5c-18a58d4daab5" providerId="ADAL" clId="{1A9BF3D1-7EE9-4087-B657-B7C363319A03}" dt="2021-11-23T10:39:03.564" v="168" actId="1076"/>
          <ac:spMkLst>
            <pc:docMk/>
            <pc:sldMk cId="2373887656" sldId="597"/>
            <ac:spMk id="3" creationId="{C7F3D683-36FC-49CA-936A-13F0747103FC}"/>
          </ac:spMkLst>
        </pc:spChg>
        <pc:spChg chg="del mod">
          <ac:chgData name="Aimee Hallett" userId="f58bd618-5853-4382-bc5c-18a58d4daab5" providerId="ADAL" clId="{1A9BF3D1-7EE9-4087-B657-B7C363319A03}" dt="2021-11-23T10:38:54.937" v="166" actId="478"/>
          <ac:spMkLst>
            <pc:docMk/>
            <pc:sldMk cId="2373887656" sldId="597"/>
            <ac:spMk id="4" creationId="{7F69B90F-B2E9-4270-8FD3-64745D62D567}"/>
          </ac:spMkLst>
        </pc:spChg>
      </pc:sldChg>
      <pc:sldChg chg="modSp add mod">
        <pc:chgData name="Aimee Hallett" userId="f58bd618-5853-4382-bc5c-18a58d4daab5" providerId="ADAL" clId="{1A9BF3D1-7EE9-4087-B657-B7C363319A03}" dt="2021-11-23T10:42:13.311" v="185"/>
        <pc:sldMkLst>
          <pc:docMk/>
          <pc:sldMk cId="1984251844" sldId="598"/>
        </pc:sldMkLst>
        <pc:spChg chg="mod">
          <ac:chgData name="Aimee Hallett" userId="f58bd618-5853-4382-bc5c-18a58d4daab5" providerId="ADAL" clId="{1A9BF3D1-7EE9-4087-B657-B7C363319A03}" dt="2021-11-23T10:39:41.332" v="177" actId="255"/>
          <ac:spMkLst>
            <pc:docMk/>
            <pc:sldMk cId="1984251844" sldId="598"/>
            <ac:spMk id="6" creationId="{A8A41387-F8E6-43A4-9C1E-C1B2082FA990}"/>
          </ac:spMkLst>
        </pc:spChg>
        <pc:graphicFrameChg chg="mod">
          <ac:chgData name="Aimee Hallett" userId="f58bd618-5853-4382-bc5c-18a58d4daab5" providerId="ADAL" clId="{1A9BF3D1-7EE9-4087-B657-B7C363319A03}" dt="2021-11-23T10:42:13.311" v="185"/>
          <ac:graphicFrameMkLst>
            <pc:docMk/>
            <pc:sldMk cId="1984251844" sldId="598"/>
            <ac:graphicFrameMk id="7" creationId="{1F5866D5-7863-4364-B1CD-8E9D3ECD973F}"/>
          </ac:graphicFrameMkLst>
        </pc:graphicFrameChg>
      </pc:sldChg>
      <pc:sldChg chg="add del">
        <pc:chgData name="Aimee Hallett" userId="f58bd618-5853-4382-bc5c-18a58d4daab5" providerId="ADAL" clId="{1A9BF3D1-7EE9-4087-B657-B7C363319A03}" dt="2021-11-23T10:42:49.444" v="189" actId="2696"/>
        <pc:sldMkLst>
          <pc:docMk/>
          <pc:sldMk cId="1594445415" sldId="599"/>
        </pc:sldMkLst>
      </pc:sldChg>
      <pc:sldChg chg="add del">
        <pc:chgData name="Aimee Hallett" userId="f58bd618-5853-4382-bc5c-18a58d4daab5" providerId="ADAL" clId="{1A9BF3D1-7EE9-4087-B657-B7C363319A03}" dt="2021-11-23T10:42:55.076" v="192" actId="2696"/>
        <pc:sldMkLst>
          <pc:docMk/>
          <pc:sldMk cId="1881365160" sldId="599"/>
        </pc:sldMkLst>
      </pc:sldChg>
      <pc:sldChg chg="addSp delSp modSp add mod ord">
        <pc:chgData name="Aimee Hallett" userId="f58bd618-5853-4382-bc5c-18a58d4daab5" providerId="ADAL" clId="{1A9BF3D1-7EE9-4087-B657-B7C363319A03}" dt="2021-11-23T10:48:45.092" v="297" actId="1076"/>
        <pc:sldMkLst>
          <pc:docMk/>
          <pc:sldMk cId="3319460319" sldId="599"/>
        </pc:sldMkLst>
        <pc:spChg chg="mod">
          <ac:chgData name="Aimee Hallett" userId="f58bd618-5853-4382-bc5c-18a58d4daab5" providerId="ADAL" clId="{1A9BF3D1-7EE9-4087-B657-B7C363319A03}" dt="2021-11-23T10:48:45.092" v="297" actId="1076"/>
          <ac:spMkLst>
            <pc:docMk/>
            <pc:sldMk cId="3319460319" sldId="599"/>
            <ac:spMk id="4" creationId="{444A6693-73F3-4D85-8E3B-41DECBBA2FD6}"/>
          </ac:spMkLst>
        </pc:spChg>
        <pc:spChg chg="mod">
          <ac:chgData name="Aimee Hallett" userId="f58bd618-5853-4382-bc5c-18a58d4daab5" providerId="ADAL" clId="{1A9BF3D1-7EE9-4087-B657-B7C363319A03}" dt="2021-11-23T10:45:16.319" v="240" actId="20577"/>
          <ac:spMkLst>
            <pc:docMk/>
            <pc:sldMk cId="3319460319" sldId="599"/>
            <ac:spMk id="5" creationId="{7ACEEEF8-40DB-4033-955C-979A739962C4}"/>
          </ac:spMkLst>
        </pc:spChg>
        <pc:spChg chg="add del mod">
          <ac:chgData name="Aimee Hallett" userId="f58bd618-5853-4382-bc5c-18a58d4daab5" providerId="ADAL" clId="{1A9BF3D1-7EE9-4087-B657-B7C363319A03}" dt="2021-11-23T10:46:24.730" v="261" actId="478"/>
          <ac:spMkLst>
            <pc:docMk/>
            <pc:sldMk cId="3319460319" sldId="599"/>
            <ac:spMk id="6" creationId="{4D950281-8C64-41B9-88DF-EBE5E17329D7}"/>
          </ac:spMkLst>
        </pc:spChg>
        <pc:spChg chg="add del mod">
          <ac:chgData name="Aimee Hallett" userId="f58bd618-5853-4382-bc5c-18a58d4daab5" providerId="ADAL" clId="{1A9BF3D1-7EE9-4087-B657-B7C363319A03}" dt="2021-11-23T10:48:45.092" v="297" actId="1076"/>
          <ac:spMkLst>
            <pc:docMk/>
            <pc:sldMk cId="3319460319" sldId="599"/>
            <ac:spMk id="7" creationId="{A37B14F2-5B4D-4753-8C57-6D832AC05346}"/>
          </ac:spMkLst>
        </pc:spChg>
      </pc:sldChg>
      <pc:sldChg chg="addSp modSp add mod">
        <pc:chgData name="Aimee Hallett" userId="f58bd618-5853-4382-bc5c-18a58d4daab5" providerId="ADAL" clId="{1A9BF3D1-7EE9-4087-B657-B7C363319A03}" dt="2021-11-23T10:44:35.288" v="213" actId="20577"/>
        <pc:sldMkLst>
          <pc:docMk/>
          <pc:sldMk cId="1909315399" sldId="600"/>
        </pc:sldMkLst>
        <pc:spChg chg="mod">
          <ac:chgData name="Aimee Hallett" userId="f58bd618-5853-4382-bc5c-18a58d4daab5" providerId="ADAL" clId="{1A9BF3D1-7EE9-4087-B657-B7C363319A03}" dt="2021-11-23T10:44:35.288" v="213" actId="20577"/>
          <ac:spMkLst>
            <pc:docMk/>
            <pc:sldMk cId="1909315399" sldId="600"/>
            <ac:spMk id="5" creationId="{23A393D4-EB4F-0B4A-98D3-75572894B615}"/>
          </ac:spMkLst>
        </pc:spChg>
        <pc:picChg chg="add mod">
          <ac:chgData name="Aimee Hallett" userId="f58bd618-5853-4382-bc5c-18a58d4daab5" providerId="ADAL" clId="{1A9BF3D1-7EE9-4087-B657-B7C363319A03}" dt="2021-11-23T10:44:27.817" v="203" actId="1076"/>
          <ac:picMkLst>
            <pc:docMk/>
            <pc:sldMk cId="1909315399" sldId="600"/>
            <ac:picMk id="2050" creationId="{15B27B2A-9001-401F-9C13-7B872E90734E}"/>
          </ac:picMkLst>
        </pc:picChg>
        <pc:picChg chg="add mod">
          <ac:chgData name="Aimee Hallett" userId="f58bd618-5853-4382-bc5c-18a58d4daab5" providerId="ADAL" clId="{1A9BF3D1-7EE9-4087-B657-B7C363319A03}" dt="2021-11-23T10:44:25.522" v="202" actId="1076"/>
          <ac:picMkLst>
            <pc:docMk/>
            <pc:sldMk cId="1909315399" sldId="600"/>
            <ac:picMk id="2051" creationId="{F2AD5DF3-1EE2-47C1-8865-8DA021CCC382}"/>
          </ac:picMkLst>
        </pc:picChg>
      </pc:sldChg>
      <pc:sldMasterChg chg="addSldLayout">
        <pc:chgData name="Aimee Hallett" userId="f58bd618-5853-4382-bc5c-18a58d4daab5" providerId="ADAL" clId="{1A9BF3D1-7EE9-4087-B657-B7C363319A03}" dt="2021-11-23T10:43:30.449" v="196" actId="27028"/>
        <pc:sldMasterMkLst>
          <pc:docMk/>
          <pc:sldMasterMk cId="468498166" sldId="2147483678"/>
        </pc:sldMasterMkLst>
        <pc:sldLayoutChg chg="add">
          <pc:chgData name="Aimee Hallett" userId="f58bd618-5853-4382-bc5c-18a58d4daab5" providerId="ADAL" clId="{1A9BF3D1-7EE9-4087-B657-B7C363319A03}" dt="2021-11-23T10:43:30.449" v="196" actId="27028"/>
          <pc:sldLayoutMkLst>
            <pc:docMk/>
            <pc:sldMasterMk cId="468498166" sldId="2147483678"/>
            <pc:sldLayoutMk cId="3070481887" sldId="2147483667"/>
          </pc:sldLayoutMkLst>
        </pc:sldLayoutChg>
        <pc:sldLayoutChg chg="add">
          <pc:chgData name="Aimee Hallett" userId="f58bd618-5853-4382-bc5c-18a58d4daab5" providerId="ADAL" clId="{1A9BF3D1-7EE9-4087-B657-B7C363319A03}" dt="2021-11-23T10:24:28.994" v="1" actId="27028"/>
          <pc:sldLayoutMkLst>
            <pc:docMk/>
            <pc:sldMasterMk cId="468498166" sldId="2147483678"/>
            <pc:sldLayoutMk cId="2187722251" sldId="214748367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4EB7CFD-69BF-40D5-B097-9408521AEF04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3D80A17D-E7C4-4151-85AD-99E031B21C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985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Extra information to expand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0A17D-E7C4-4151-85AD-99E031B21C4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689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Extra information to expand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0A17D-E7C4-4151-85AD-99E031B21C4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471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pexels-nataliya-vaitkevich-4813971 Fish and glove </a:t>
            </a:r>
          </a:p>
          <a:p>
            <a:r>
              <a:rPr lang="en-US" dirty="0" err="1">
                <a:cs typeface="Calibri"/>
              </a:rPr>
              <a:t>Twitter@ValeCoastalCleanup</a:t>
            </a:r>
            <a:r>
              <a:rPr lang="en-US" dirty="0">
                <a:cs typeface="Calibri"/>
              </a:rPr>
              <a:t> Hook and Line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D12A0-72C6-4230-9167-9B54F0075EE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258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ED12A0-72C6-4230-9167-9B54F0075EE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54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A7891-7A35-4A38-89AF-7D811BFB7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EF322-FF89-4C59-A4B7-CE3FBBEAD5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3B58C-85F9-4FE1-B4CC-98768EAF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C4D-1257-4ACE-8D78-AA604D82BD5E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EE499-AC21-4629-9A31-2E4934061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8F1A9-9DF0-4FFE-9B27-168C28250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EB-843D-4FFE-BB78-E84F88EB21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064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6C199-15DF-4111-BF7F-5793F0A15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04F24-8C0E-43EF-A0E9-BF61BC07F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3987E-F635-4132-B6D8-A901B660E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C4D-1257-4ACE-8D78-AA604D82BD5E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1317F-604C-46CD-844B-79FBD23D0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C9606-96A6-45D5-B497-9371EF569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EB-843D-4FFE-BB78-E84F88EB21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339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851770-2B32-4164-98D3-3DE19C299A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CC250-4D85-4039-BA3A-B29129FC5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726CA-F8A1-4496-962C-EE760177F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C4D-1257-4ACE-8D78-AA604D82BD5E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D8790-1424-4D03-AA19-8AB26B892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E5650-EC8A-4EEF-90BC-75E9A15D5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EB-843D-4FFE-BB78-E84F88EB21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0416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ub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1" r="2675"/>
          <a:stretch/>
        </p:blipFill>
        <p:spPr bwMode="auto">
          <a:xfrm>
            <a:off x="5012267" y="1"/>
            <a:ext cx="7179733" cy="247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015999" y="1143000"/>
            <a:ext cx="10160000" cy="526290"/>
          </a:xfrm>
          <a:prstGeom prst="rect">
            <a:avLst/>
          </a:prstGeom>
        </p:spPr>
        <p:txBody>
          <a:bodyPr vert="horz" lIns="0" tIns="0" rIns="0" bIns="0" numCol="1"/>
          <a:lstStyle>
            <a:lvl1pPr>
              <a:lnSpc>
                <a:spcPts val="3600"/>
              </a:lnSpc>
              <a:spcBef>
                <a:spcPts val="0"/>
              </a:spcBef>
              <a:defRPr sz="3200" b="0" i="0">
                <a:solidFill>
                  <a:srgbClr val="69B39D"/>
                </a:solidFill>
                <a:latin typeface="BloomSpeakOT-Bold"/>
                <a:cs typeface="BloomSpeakOT-Bold"/>
              </a:defRPr>
            </a:lvl1pPr>
            <a:lvl2pPr>
              <a:defRPr b="0" i="0">
                <a:latin typeface="BloomSpeakOT-Regular"/>
                <a:cs typeface="BloomSpeakOT-Regular"/>
              </a:defRPr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Main heading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72534" y="6451600"/>
            <a:ext cx="173634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C0F32B15-7181-BA4F-9198-E008C04558E5}" type="slidenum">
              <a:rPr lang="en-US" sz="1200" b="0" i="0" baseline="0" smtClean="0">
                <a:solidFill>
                  <a:srgbClr val="3C3C3B"/>
                </a:solidFill>
                <a:latin typeface="BloomSpeakOT-Regular"/>
                <a:cs typeface="BloomSpeakOT-Regular"/>
              </a:rPr>
              <a:t>‹#›</a:t>
            </a:fld>
            <a:endParaRPr lang="en-US" sz="1200" b="0" i="0" baseline="0">
              <a:solidFill>
                <a:srgbClr val="3C3C3B"/>
              </a:solidFill>
              <a:latin typeface="BloomSpeakOT-Regular"/>
              <a:cs typeface="BloomSpeakOT-Regular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015999" y="1585479"/>
            <a:ext cx="10160000" cy="400198"/>
          </a:xfrm>
          <a:prstGeom prst="rect">
            <a:avLst/>
          </a:prstGeom>
        </p:spPr>
        <p:txBody>
          <a:bodyPr vert="horz" lIns="0" tIns="0" rIns="0" bIns="0" numCol="1"/>
          <a:lstStyle>
            <a:lvl1pPr>
              <a:lnSpc>
                <a:spcPts val="2400"/>
              </a:lnSpc>
              <a:spcBef>
                <a:spcPts val="0"/>
              </a:spcBef>
              <a:defRPr sz="2000" b="0" i="0">
                <a:solidFill>
                  <a:srgbClr val="69B39D"/>
                </a:solidFill>
                <a:latin typeface="BloomSpeakOT-Heavy"/>
                <a:cs typeface="BloomSpeakOT-Bold"/>
              </a:defRPr>
            </a:lvl1pPr>
            <a:lvl2pPr>
              <a:defRPr b="0" i="0">
                <a:latin typeface="BloomSpeakOT-Regular"/>
                <a:cs typeface="BloomSpeakOT-Regular"/>
              </a:defRPr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1015999" y="2108200"/>
            <a:ext cx="10160000" cy="4074476"/>
          </a:xfrm>
          <a:prstGeom prst="rect">
            <a:avLst/>
          </a:prstGeom>
        </p:spPr>
        <p:txBody>
          <a:bodyPr vert="horz" lIns="0" tIns="0" rIns="0" bIns="0" numCol="2" spcCol="17780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  <a:buFont typeface="Arial"/>
              <a:buNone/>
              <a:defRPr sz="1600" b="0" i="0" baseline="0">
                <a:solidFill>
                  <a:srgbClr val="3C3C3B"/>
                </a:solidFill>
                <a:latin typeface="Bloom Speak OT"/>
                <a:cs typeface="BloomSpeakOT-Bold"/>
              </a:defRPr>
            </a:lvl1pPr>
            <a:lvl2pPr>
              <a:defRPr b="0" i="0">
                <a:latin typeface="BloomSpeakOT-Regular"/>
                <a:cs typeface="BloomSpeakOT-Regular"/>
              </a:defRPr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Body copy 2 column</a:t>
            </a:r>
          </a:p>
        </p:txBody>
      </p:sp>
    </p:spTree>
    <p:extLst>
      <p:ext uri="{BB962C8B-B14F-4D97-AF65-F5344CB8AC3E}">
        <p14:creationId xmlns:p14="http://schemas.microsoft.com/office/powerpoint/2010/main" val="1985282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2" y="6120619"/>
            <a:ext cx="904009" cy="67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456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21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4DE114-E2D4-5340-9E09-3B2C7316EBE5}"/>
              </a:ext>
            </a:extLst>
          </p:cNvPr>
          <p:cNvSpPr/>
          <p:nvPr userDrawn="1"/>
        </p:nvSpPr>
        <p:spPr>
          <a:xfrm>
            <a:off x="5440101" y="5359078"/>
            <a:ext cx="6740130" cy="1226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2E416CA-09B1-9F4F-A7E1-B512F75A1E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7394" t="78143" b="3967"/>
          <a:stretch/>
        </p:blipFill>
        <p:spPr>
          <a:xfrm>
            <a:off x="7477246" y="5359078"/>
            <a:ext cx="3971465" cy="1226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0D601C-2C90-7D42-90BB-193705D79D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15132" y="5449824"/>
            <a:ext cx="745804" cy="1051228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CD78DB76-49B5-7346-A38C-8F0DF41507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41578" y="5449824"/>
            <a:ext cx="2072109" cy="85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43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021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CD4384C-3D1C-AB45-80AE-B8EF82318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84" y="0"/>
            <a:ext cx="12187066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C68C58-454A-8040-915A-E3B021480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5194" y="809624"/>
            <a:ext cx="4629406" cy="2095499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7200">
                <a:solidFill>
                  <a:schemeClr val="bg1"/>
                </a:solidFill>
                <a:latin typeface="Passion One" panose="02000506080000020004" pitchFamily="2" charset="77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0A0C87B-F58A-DC4A-ACBE-4D9DA76FE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5194" y="3105150"/>
            <a:ext cx="3932237" cy="209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34A8F9F-03CA-9748-9053-4872F7D1065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800594" y="809624"/>
            <a:ext cx="3932237" cy="4391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4971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DC68C58-454A-8040-915A-E3B021480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5194" y="809624"/>
            <a:ext cx="4629406" cy="2095499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7200">
                <a:solidFill>
                  <a:srgbClr val="02165E"/>
                </a:solidFill>
                <a:latin typeface="Passion One" panose="02000506080000020004" pitchFamily="2" charset="77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0A0C87B-F58A-DC4A-ACBE-4D9DA76FE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5194" y="3105150"/>
            <a:ext cx="3932237" cy="209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2165E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F9D2E56-38A8-EF4B-A839-60679266D8D7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800594" y="809624"/>
            <a:ext cx="3932237" cy="43910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2165E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4653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021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CD4384C-3D1C-AB45-80AE-B8EF82318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84" y="0"/>
            <a:ext cx="12187066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C68C58-454A-8040-915A-E3B021480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5194" y="809624"/>
            <a:ext cx="4629406" cy="2095499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7200">
                <a:solidFill>
                  <a:schemeClr val="bg1"/>
                </a:solidFill>
                <a:latin typeface="Passion One" panose="02000506080000020004" pitchFamily="2" charset="77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0A0C87B-F58A-DC4A-ACBE-4D9DA76FE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5194" y="3105150"/>
            <a:ext cx="3932237" cy="209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3DF93-60B2-0845-B363-E2B9D80A1EA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549359" y="809624"/>
            <a:ext cx="5166391" cy="4749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Cabin Medium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3407157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00A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C2A18E30-40A2-284D-90F7-245A20459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09" t="78154" r="83188" b="2783"/>
          <a:stretch/>
        </p:blipFill>
        <p:spPr>
          <a:xfrm>
            <a:off x="439838" y="5359078"/>
            <a:ext cx="1608881" cy="13079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6A1516-9378-564A-B3FE-569C7FAFEB15}"/>
              </a:ext>
            </a:extLst>
          </p:cNvPr>
          <p:cNvGrpSpPr/>
          <p:nvPr userDrawn="1"/>
        </p:nvGrpSpPr>
        <p:grpSpPr>
          <a:xfrm>
            <a:off x="5440101" y="5359078"/>
            <a:ext cx="6740130" cy="1226917"/>
            <a:chOff x="5440101" y="5359078"/>
            <a:chExt cx="6740130" cy="122691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531811A-A8DF-BA46-BE58-D09B32E0143A}"/>
                </a:ext>
              </a:extLst>
            </p:cNvPr>
            <p:cNvSpPr/>
            <p:nvPr userDrawn="1"/>
          </p:nvSpPr>
          <p:spPr>
            <a:xfrm>
              <a:off x="5440101" y="5359078"/>
              <a:ext cx="6740130" cy="12269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4C3F5F23-1DF3-9B41-B0E8-CD0E559987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67394" t="78143" b="3967"/>
            <a:stretch/>
          </p:blipFill>
          <p:spPr>
            <a:xfrm>
              <a:off x="7477246" y="5359078"/>
              <a:ext cx="3971465" cy="122691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1D9728A-0C3E-2149-886E-E6AB724A6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315132" y="5449824"/>
              <a:ext cx="745804" cy="1051228"/>
            </a:xfrm>
            <a:prstGeom prst="rect">
              <a:avLst/>
            </a:prstGeom>
          </p:spPr>
        </p:pic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174BCBF-C10E-B14E-8744-74BEB0FD1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541578" y="5449824"/>
              <a:ext cx="2072109" cy="854926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3C88876-5157-364E-8250-94B5C3BD6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82110"/>
          <a:stretch/>
        </p:blipFill>
        <p:spPr>
          <a:xfrm>
            <a:off x="-6835" y="0"/>
            <a:ext cx="12187066" cy="122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81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CD4384C-3D1C-AB45-80AE-B8EF82318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84" y="0"/>
            <a:ext cx="12187066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C68C58-454A-8040-915A-E3B0214801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5194" y="809624"/>
            <a:ext cx="4629406" cy="2095499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7200">
                <a:solidFill>
                  <a:srgbClr val="02165E"/>
                </a:solidFill>
                <a:latin typeface="Passion One" panose="02000506080000020004" pitchFamily="2" charset="77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0A0C87B-F58A-DC4A-ACBE-4D9DA76FE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95194" y="3105150"/>
            <a:ext cx="3932237" cy="209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2165E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C53DF93-60B2-0845-B363-E2B9D80A1EA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549359" y="809624"/>
            <a:ext cx="5166391" cy="47497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2165E"/>
                </a:solidFill>
                <a:latin typeface="Cabin Medium" pitchFamily="2" charset="77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218772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B75A8-F82D-4679-B368-7057A516E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19C60-8ECD-4098-9784-6CD6DF537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7C07B-6108-4F5F-81E2-97BEFE36F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C4D-1257-4ACE-8D78-AA604D82BD5E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7FF47-C2C0-41B5-BCA8-065F54AA6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E8777-FA73-41E6-953A-9993DFBE1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EB-843D-4FFE-BB78-E84F88EB21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761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9E354C0-89F5-4A46-ACAD-357322283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84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24E194-F9BB-4F45-869B-D584ECED3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0016" y="5556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02165E"/>
                </a:solidFill>
                <a:latin typeface="Passion One" panose="02000506080000020004" pitchFamily="2" charset="77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A653761-4DEA-F341-988A-DF4CEE3E5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0016" y="2436813"/>
            <a:ext cx="3932237" cy="292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2165E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AB1307E-0BD5-044E-BA2E-6056A5A906D8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155617" y="2436813"/>
            <a:ext cx="3932237" cy="292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02165E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4670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021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9E354C0-89F5-4A46-ACAD-357322283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084" y="0"/>
            <a:ext cx="1218706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24E194-F9BB-4F45-869B-D584ECED3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0016" y="5556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chemeClr val="bg1"/>
                </a:solidFill>
                <a:latin typeface="Passion One" panose="02000506080000020004" pitchFamily="2" charset="77"/>
              </a:defRPr>
            </a:lvl1pPr>
          </a:lstStyle>
          <a:p>
            <a:r>
              <a:rPr lang="en-GB"/>
              <a:t>CLICK TO EDIT TITLE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4BCC4-A70B-9B40-9654-C87E6398E7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0016" y="2436813"/>
            <a:ext cx="3932237" cy="292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9B53189-4580-9048-9F2F-9790C59B2E3C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155617" y="2436813"/>
            <a:ext cx="3932237" cy="2921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Cabin Medium" pitchFamily="2" charset="77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9931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0216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359A1C0-3AA6-0C41-81CB-B1D1F479C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419" t="74274" r="82523" b="3964"/>
          <a:stretch/>
        </p:blipFill>
        <p:spPr>
          <a:xfrm>
            <a:off x="416688" y="5092862"/>
            <a:ext cx="1713053" cy="149313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77CE2FC-F729-8544-B7C4-EF780428D0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5823" b="64388"/>
          <a:stretch/>
        </p:blipFill>
        <p:spPr>
          <a:xfrm>
            <a:off x="5884" y="1770926"/>
            <a:ext cx="12180232" cy="6713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2532445-C5B6-1149-BA26-A01B0B72C087}"/>
              </a:ext>
            </a:extLst>
          </p:cNvPr>
          <p:cNvGrpSpPr/>
          <p:nvPr userDrawn="1"/>
        </p:nvGrpSpPr>
        <p:grpSpPr>
          <a:xfrm>
            <a:off x="5440101" y="5359078"/>
            <a:ext cx="6740130" cy="1226917"/>
            <a:chOff x="5440101" y="5359078"/>
            <a:chExt cx="6740130" cy="122691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AA030DE-0D4E-AC44-B087-3A6136DDBDB3}"/>
                </a:ext>
              </a:extLst>
            </p:cNvPr>
            <p:cNvSpPr/>
            <p:nvPr userDrawn="1"/>
          </p:nvSpPr>
          <p:spPr>
            <a:xfrm>
              <a:off x="5440101" y="5359078"/>
              <a:ext cx="6740130" cy="12269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69759CA6-EF98-3147-9F7A-A2192B7D47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67394" t="78143" b="3967"/>
            <a:stretch/>
          </p:blipFill>
          <p:spPr>
            <a:xfrm>
              <a:off x="7477246" y="5359078"/>
              <a:ext cx="3971465" cy="122691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DAF1555-042D-4748-ABC5-A364BADAEA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1315132" y="5449824"/>
              <a:ext cx="745804" cy="1051228"/>
            </a:xfrm>
            <a:prstGeom prst="rect">
              <a:avLst/>
            </a:prstGeom>
          </p:spPr>
        </p:pic>
        <p:pic>
          <p:nvPicPr>
            <p:cNvPr id="9" name="Picture 8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8DF675F-DD35-2C41-9FD6-2C7152392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541578" y="5449824"/>
              <a:ext cx="2072109" cy="8549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4611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rgbClr val="00A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08AA74A0-975D-8647-8F30-9AC6DF9694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899D3-107F-4C17-AA8E-4C66F9297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56575-23EB-4965-87E2-CB687540D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65A53-AA68-4159-9163-05A7B248F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C4D-1257-4ACE-8D78-AA604D82BD5E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7885D-DF86-4E8C-B06A-7D6944F35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AD2DB-CE11-47D2-B972-22475563D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EB-843D-4FFE-BB78-E84F88EB21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17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37E6-C4D8-4433-A3AB-8D282835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0655-AA44-4AD3-9F5A-50C159AD9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8E3C9-4715-4534-84E1-71B5EDD6F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2C6726-8300-4BFC-B5AB-B3997AA4A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C4D-1257-4ACE-8D78-AA604D82BD5E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7BE4F-5A47-4062-8D12-2E7101A0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5D8E8-05D7-492D-AC3A-968531C65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EB-843D-4FFE-BB78-E84F88EB21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70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BD8B5-8339-4ADC-B250-9394B7E4B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EE5F2-C6D7-40AA-8D0B-911ACB424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AAF96-5EA4-4032-8C1F-DCE156750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D9566F-B3FA-4D1E-8D03-D140283004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488AF3-3501-4FD2-A2FE-C34C2D5565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23F0B1-24A5-4B7A-8740-F72502572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C4D-1257-4ACE-8D78-AA604D82BD5E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8F2B66-8A64-44D8-98C2-E8C76C0AD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F94920-2942-4F5E-8D48-C7F5FB81D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EB-843D-4FFE-BB78-E84F88EB21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22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53AC2-AC1B-400B-AFD1-328366A10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117C1-421B-4E38-B6CE-83CECB952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C4D-1257-4ACE-8D78-AA604D82BD5E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FAF3C-98BC-46D4-A718-B86B71B8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4D99E7-F347-4A67-8F76-05505B71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EB-843D-4FFE-BB78-E84F88EB21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41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C74870-365A-4A09-8B10-DDFB54206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C4D-1257-4ACE-8D78-AA604D82BD5E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C6ABF1-151C-460E-A46C-5CF357264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221C1-D7F2-4B5F-925D-1A8ACBD1A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EB-843D-4FFE-BB78-E84F88EB21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337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C17A9-A108-4BF7-AA4C-3A39778D4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C4386-A209-473C-8CA5-1B2B3DB91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93617-962E-4249-BDA7-D757D8060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59A73-C322-428E-A753-C030EE4B5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C4D-1257-4ACE-8D78-AA604D82BD5E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5ECDB-2362-42CD-9484-719682153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3CDB6-6DCE-4760-B485-71DE2D375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EB-843D-4FFE-BB78-E84F88EB21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27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54F36-74E1-4732-884A-BAD674C31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C2B43C-4EBC-4747-9050-B11BE60403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C1947B-84D1-4592-B29B-F02D4FE91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BA3C8-2D38-4161-86B2-BB740CB54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C4D-1257-4ACE-8D78-AA604D82BD5E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C8541-2F66-4AEF-A133-8BF3BA1F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D66833-1B2D-4076-81CD-56D28F757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F6EB-843D-4FFE-BB78-E84F88EB21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233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46E5E3-3DC4-4025-AC6F-A2ECFF162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3A9BC-069E-498E-BF46-784A91769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4EB69-FB70-4644-855E-5E166436AB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63C4D-1257-4ACE-8D78-AA604D82BD5E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75E59-3BC5-4DEC-81F6-FE1C4A900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46491-A46E-4303-8285-8C7F932EAD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6F6EB-843D-4FFE-BB78-E84F88EB21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4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49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2" r:id="rId2"/>
    <p:sldLayoutId id="2147483672" r:id="rId3"/>
    <p:sldLayoutId id="2147483673" r:id="rId4"/>
    <p:sldLayoutId id="2147483667" r:id="rId5"/>
    <p:sldLayoutId id="2147483674" r:id="rId6"/>
    <p:sldLayoutId id="2147483666" r:id="rId7"/>
    <p:sldLayoutId id="2147483675" r:id="rId8"/>
    <p:sldLayoutId id="2147483676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hparliament.senedd.wales/get-involved/littering-and-plastic-wast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youthparliament.senedd.wales/media/2mnhvzlq/lpw-report-eng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dEIY-fn_xag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ceanhero.today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eepwalestidy.cymru/Pages/Category/yre" TargetMode="External"/><Relationship Id="rId3" Type="http://schemas.openxmlformats.org/officeDocument/2006/relationships/hyperlink" Target="https://www.refill.org.uk/refill-cymru/" TargetMode="External"/><Relationship Id="rId7" Type="http://schemas.openxmlformats.org/officeDocument/2006/relationships/hyperlink" Target="https://plasticfreeschools.org.uk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livingseas.wales/difference" TargetMode="External"/><Relationship Id="rId5" Type="http://schemas.openxmlformats.org/officeDocument/2006/relationships/hyperlink" Target="https://www.wwf.org.uk/about-wwf-cymru" TargetMode="External"/><Relationship Id="rId10" Type="http://schemas.openxmlformats.org/officeDocument/2006/relationships/image" Target="../media/image25.png"/><Relationship Id="rId4" Type="http://schemas.openxmlformats.org/officeDocument/2006/relationships/hyperlink" Target="https://www.wtwales.org/" TargetMode="External"/><Relationship Id="rId9" Type="http://schemas.openxmlformats.org/officeDocument/2006/relationships/hyperlink" Target="https://www.rspca.org.uk/adviceandwelfare/litter#:~:text=How%20littering%20affects%20animals,spike%20in%20the%20summer%20months.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S7IzU2VJIQ?start=5&amp;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Rgyg9TtVC2w?feature=oembed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theguardian.com/environment/2021/jun/10/takeaway-food-and-drink-litter-dominates-ocean-plastic-study-shows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24EB49-0071-4DC2-997D-AF146594FB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96" b="18296"/>
          <a:stretch/>
        </p:blipFill>
        <p:spPr>
          <a:xfrm>
            <a:off x="-27967" y="1125941"/>
            <a:ext cx="12219967" cy="5165677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B2F4C7F-B3D1-43F1-ACB1-939B76AD7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580" y="-20472"/>
            <a:ext cx="12224774" cy="6878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568719-9E2C-2744-8045-F626D7C3C6ED}"/>
              </a:ext>
            </a:extLst>
          </p:cNvPr>
          <p:cNvSpPr txBox="1">
            <a:spLocks/>
          </p:cNvSpPr>
          <p:nvPr/>
        </p:nvSpPr>
        <p:spPr>
          <a:xfrm>
            <a:off x="-37580" y="-983528"/>
            <a:ext cx="12321944" cy="238760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dirty="0" err="1">
                <a:solidFill>
                  <a:schemeClr val="bg1"/>
                </a:solidFill>
                <a:latin typeface="Bloom Speak OT Heavy" panose="00000500000000000000" pitchFamily="50" charset="0"/>
              </a:rPr>
              <a:t>Llygredd</a:t>
            </a:r>
            <a:r>
              <a:rPr lang="en-GB" sz="7200" dirty="0">
                <a:solidFill>
                  <a:schemeClr val="bg1"/>
                </a:solidFill>
                <a:latin typeface="Bloom Speak OT Heavy" panose="00000500000000000000" pitchFamily="50" charset="0"/>
              </a:rPr>
              <a:t> </a:t>
            </a:r>
            <a:r>
              <a:rPr lang="en-GB" sz="7200" dirty="0" err="1">
                <a:solidFill>
                  <a:schemeClr val="bg1"/>
                </a:solidFill>
                <a:latin typeface="Bloom Speak OT Heavy" panose="00000500000000000000" pitchFamily="50" charset="0"/>
              </a:rPr>
              <a:t>Plastig</a:t>
            </a:r>
            <a:endParaRPr lang="en-US" sz="7200" dirty="0">
              <a:solidFill>
                <a:schemeClr val="bg1"/>
              </a:solidFill>
              <a:latin typeface="Bloom Speak OT Heavy" panose="00000500000000000000" pitchFamily="50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5BE0A18-1882-42B4-9ABB-5C0FA9A00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0"/>
          <a:stretch/>
        </p:blipFill>
        <p:spPr bwMode="auto">
          <a:xfrm>
            <a:off x="-31753" y="4930417"/>
            <a:ext cx="12223754" cy="191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40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8A41387-F8E6-43A4-9C1E-C1B2082FA990}"/>
              </a:ext>
            </a:extLst>
          </p:cNvPr>
          <p:cNvSpPr txBox="1">
            <a:spLocks/>
          </p:cNvSpPr>
          <p:nvPr/>
        </p:nvSpPr>
        <p:spPr>
          <a:xfrm>
            <a:off x="1015476" y="975363"/>
            <a:ext cx="10922000" cy="727573"/>
          </a:xfrm>
          <a:prstGeom prst="rect">
            <a:avLst/>
          </a:prstGeom>
        </p:spPr>
        <p:txBody>
          <a:bodyPr vert="horz" lIns="0" tIns="0" rIns="0" bIns="0" numCol="1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y-GB" sz="3200" dirty="0">
                <a:solidFill>
                  <a:srgbClr val="02165E"/>
                </a:solidFill>
                <a:latin typeface="Bloom Speak OT Heavy" panose="00000500000000000000" pitchFamily="50" charset="0"/>
                <a:cs typeface="+mn-cs"/>
              </a:rPr>
              <a:t>Newyddion Plastig Cymru </a:t>
            </a:r>
          </a:p>
          <a:p>
            <a:pPr marL="0" indent="0">
              <a:buNone/>
            </a:pPr>
            <a:endParaRPr lang="en-US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endParaRPr lang="en-US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endParaRPr lang="en-US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endParaRPr lang="en-US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endParaRPr lang="en-US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endParaRPr lang="en-US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1F5866D5-7863-4364-B1CD-8E9D3ECD9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636605"/>
              </p:ext>
            </p:extLst>
          </p:nvPr>
        </p:nvGraphicFramePr>
        <p:xfrm>
          <a:off x="1234828" y="1828831"/>
          <a:ext cx="10257051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7051">
                  <a:extLst>
                    <a:ext uri="{9D8B030D-6E8A-4147-A177-3AD203B41FA5}">
                      <a16:colId xmlns:a16="http://schemas.microsoft.com/office/drawing/2014/main" val="3362336872"/>
                    </a:ext>
                  </a:extLst>
                </a:gridCol>
              </a:tblGrid>
              <a:tr h="1948961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cy-GB" sz="2800" b="0" i="0" u="none" strike="noStrike" kern="1200" noProof="0" dirty="0">
                          <a:solidFill>
                            <a:srgbClr val="02165E"/>
                          </a:solidFill>
                          <a:latin typeface="Bloom Speak OT"/>
                          <a:ea typeface="+mn-ea"/>
                          <a:cs typeface="+mn-cs"/>
                        </a:rPr>
                        <a:t>Lansiodd </a:t>
                      </a:r>
                      <a:r>
                        <a:rPr lang="cy-GB" sz="2800" b="0" i="0" u="none" strike="noStrike" kern="1200" noProof="0" dirty="0">
                          <a:solidFill>
                            <a:srgbClr val="02165E"/>
                          </a:solidFill>
                          <a:latin typeface="Bloom Speak OT"/>
                          <a:ea typeface="+mn-ea"/>
                          <a:cs typeface="+mn-cs"/>
                          <a:hlinkClick r:id="rId3"/>
                        </a:rPr>
                        <a:t>Senedd Ieuenctid Cymru </a:t>
                      </a:r>
                      <a:r>
                        <a:rPr lang="cy-GB" sz="2800" b="0" i="0" u="none" strike="noStrike" kern="1200" noProof="0" dirty="0">
                          <a:solidFill>
                            <a:srgbClr val="02165E"/>
                          </a:solidFill>
                          <a:latin typeface="Bloom Speak OT"/>
                          <a:ea typeface="+mn-ea"/>
                          <a:cs typeface="+mn-cs"/>
                        </a:rPr>
                        <a:t>ei adroddiad yn ddiweddar, </a:t>
                      </a:r>
                      <a:r>
                        <a:rPr lang="cy-GB" sz="2800" b="0" i="0" u="none" strike="noStrike" kern="1200" noProof="0" dirty="0">
                          <a:solidFill>
                            <a:srgbClr val="02165E"/>
                          </a:solidFill>
                          <a:latin typeface="Bloom Speak OT"/>
                          <a:ea typeface="+mn-ea"/>
                          <a:cs typeface="+mn-cs"/>
                          <a:hlinkClick r:id="rId4"/>
                        </a:rPr>
                        <a:t>Lleihau, Ailddefnyddio, Ailgylchu</a:t>
                      </a:r>
                      <a:r>
                        <a:rPr lang="cy-GB" sz="2800" b="0" i="0" u="none" strike="noStrike" kern="1200" noProof="0" dirty="0">
                          <a:solidFill>
                            <a:srgbClr val="02165E"/>
                          </a:solidFill>
                          <a:latin typeface="Bloom Speak OT"/>
                          <a:ea typeface="+mn-ea"/>
                          <a:cs typeface="+mn-cs"/>
                        </a:rPr>
                        <a:t>.  Mae’r adroddiad wedi’i anelu at adlewyrchu barn ac arferion pobl ifanc yng Nghymru am lygredd a gwastraff plastig. Mae’n gofyn sut maen nhw’n teimlo am y materion hyn a pham, a pha heriau ymarferol maen nhw’n eu hwynebu. </a:t>
                      </a:r>
                      <a:endParaRPr lang="en-US" sz="2800" b="0" i="0" u="none" strike="noStrike" kern="1200" noProof="0" dirty="0">
                        <a:solidFill>
                          <a:srgbClr val="02165E"/>
                        </a:solidFill>
                        <a:latin typeface="Bloom Speak OT" panose="00000500000000000000" pitchFamily="50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436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4251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4426E9-BA92-4E52-9061-7AA88C247E75}"/>
              </a:ext>
            </a:extLst>
          </p:cNvPr>
          <p:cNvSpPr txBox="1"/>
          <p:nvPr/>
        </p:nvSpPr>
        <p:spPr>
          <a:xfrm>
            <a:off x="4936761" y="313794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48F04577-C6BB-4004-88D6-4E9F586E55F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05866" y="1100528"/>
            <a:ext cx="11037957" cy="55990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8C4F18-5B7F-4953-BE4B-75BDA051AE9A}"/>
              </a:ext>
            </a:extLst>
          </p:cNvPr>
          <p:cNvSpPr txBox="1"/>
          <p:nvPr/>
        </p:nvSpPr>
        <p:spPr>
          <a:xfrm>
            <a:off x="526212" y="224287"/>
            <a:ext cx="833599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rgbClr val="4472C4"/>
                </a:solidFill>
                <a:latin typeface="Bloom Speak OT Heavy"/>
                <a:cs typeface="Segoe UI"/>
              </a:rPr>
              <a:t>Gweithgaredd</a:t>
            </a:r>
            <a:r>
              <a:rPr lang="en-US" sz="2400" dirty="0">
                <a:solidFill>
                  <a:srgbClr val="4472C4"/>
                </a:solidFill>
                <a:latin typeface="Bloom Speak OT Heavy"/>
                <a:cs typeface="Segoe UI"/>
              </a:rPr>
              <a:t> 3</a:t>
            </a:r>
            <a:r>
              <a:rPr lang="en-US" sz="2400" dirty="0">
                <a:latin typeface="Bloom Speak OT Heavy"/>
                <a:cs typeface="Segoe UI"/>
              </a:rPr>
              <a:t>​</a:t>
            </a:r>
          </a:p>
          <a:p>
            <a:r>
              <a:rPr lang="en-US" sz="2400" dirty="0" err="1">
                <a:solidFill>
                  <a:srgbClr val="4472C4"/>
                </a:solidFill>
                <a:latin typeface="Bloom Speak OT Heavy"/>
                <a:cs typeface="Segoe UI"/>
              </a:rPr>
              <a:t>Gwyliwch</a:t>
            </a:r>
            <a:r>
              <a:rPr lang="en-US" sz="2400" dirty="0">
                <a:solidFill>
                  <a:srgbClr val="4472C4"/>
                </a:solidFill>
                <a:latin typeface="Bloom Speak OT Heavy"/>
                <a:cs typeface="Segoe UI"/>
              </a:rPr>
              <a:t> y </a:t>
            </a:r>
            <a:r>
              <a:rPr lang="en-US" sz="2400" dirty="0" err="1">
                <a:solidFill>
                  <a:srgbClr val="4472C4"/>
                </a:solidFill>
                <a:latin typeface="Bloom Speak OT Heavy"/>
                <a:cs typeface="Segoe UI"/>
              </a:rPr>
              <a:t>fideo</a:t>
            </a:r>
            <a:r>
              <a:rPr lang="en-US" sz="2400" dirty="0">
                <a:solidFill>
                  <a:srgbClr val="4472C4"/>
                </a:solidFill>
                <a:latin typeface="Bloom Speak OT Heavy"/>
                <a:cs typeface="Segoe UI"/>
              </a:rPr>
              <a:t> </a:t>
            </a:r>
            <a:r>
              <a:rPr lang="en-US" sz="2400" dirty="0" err="1">
                <a:solidFill>
                  <a:srgbClr val="4472C4"/>
                </a:solidFill>
                <a:latin typeface="Bloom Speak OT Heavy"/>
                <a:cs typeface="Segoe UI"/>
              </a:rPr>
              <a:t>Yr</a:t>
            </a:r>
            <a:r>
              <a:rPr lang="en-US" sz="2400" dirty="0">
                <a:solidFill>
                  <a:srgbClr val="4472C4"/>
                </a:solidFill>
                <a:latin typeface="Bloom Speak OT Heavy"/>
                <a:cs typeface="Segoe UI"/>
              </a:rPr>
              <a:t> </a:t>
            </a:r>
            <a:r>
              <a:rPr lang="en-US" sz="2400" dirty="0" err="1">
                <a:solidFill>
                  <a:srgbClr val="4472C4"/>
                </a:solidFill>
                <a:latin typeface="Bloom Speak OT Heavy"/>
                <a:cs typeface="Segoe UI"/>
              </a:rPr>
              <a:t>Ystafell</a:t>
            </a:r>
            <a:r>
              <a:rPr lang="en-US" sz="2400" dirty="0">
                <a:solidFill>
                  <a:srgbClr val="4472C4"/>
                </a:solidFill>
                <a:latin typeface="Bloom Speak OT Heavy"/>
                <a:cs typeface="Segoe UI"/>
              </a:rPr>
              <a:t> Aros</a:t>
            </a:r>
          </a:p>
        </p:txBody>
      </p:sp>
    </p:spTree>
    <p:extLst>
      <p:ext uri="{BB962C8B-B14F-4D97-AF65-F5344CB8AC3E}">
        <p14:creationId xmlns:p14="http://schemas.microsoft.com/office/powerpoint/2010/main" val="4008380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8A41387-F8E6-43A4-9C1E-C1B2082FA990}"/>
              </a:ext>
            </a:extLst>
          </p:cNvPr>
          <p:cNvSpPr txBox="1">
            <a:spLocks/>
          </p:cNvSpPr>
          <p:nvPr/>
        </p:nvSpPr>
        <p:spPr>
          <a:xfrm>
            <a:off x="360108" y="238724"/>
            <a:ext cx="7974642" cy="1727597"/>
          </a:xfrm>
          <a:prstGeom prst="rect">
            <a:avLst/>
          </a:prstGeom>
        </p:spPr>
        <p:txBody>
          <a:bodyPr vert="horz" lIns="0" tIns="0" rIns="0" bIns="0" numCol="1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err="1">
                <a:solidFill>
                  <a:schemeClr val="tx2"/>
                </a:solidFill>
                <a:latin typeface="Bloom Speak OT Heavy"/>
                <a:cs typeface="Calibri"/>
              </a:rPr>
              <a:t>Chwiliwch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ar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 y </a:t>
            </a:r>
            <a:r>
              <a:rPr lang="en-US" sz="3200" dirty="0" err="1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rhyngrwyd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 (</a:t>
            </a:r>
            <a:r>
              <a:rPr lang="en-US" sz="3200" dirty="0" err="1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trwy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 Google, Ecosia neu 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Ocean Hero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) </a:t>
            </a:r>
            <a:r>
              <a:rPr lang="en-US" sz="3200" dirty="0" err="1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i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ddarganfod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delweddau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  o </a:t>
            </a:r>
            <a:r>
              <a:rPr lang="en-US" sz="3200" dirty="0" err="1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effaith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llygredd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plastig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ar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fywyd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gwyllt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morol</a:t>
            </a:r>
            <a:r>
              <a:rPr lang="en-US" sz="3200" dirty="0">
                <a:solidFill>
                  <a:schemeClr val="tx2"/>
                </a:solidFill>
                <a:latin typeface="Bloom Speak OT Heavy"/>
                <a:ea typeface="+mn-lt"/>
                <a:cs typeface="+mn-lt"/>
              </a:rPr>
              <a:t>.</a:t>
            </a:r>
            <a:endParaRPr lang="en-US" sz="3200" dirty="0">
              <a:solidFill>
                <a:schemeClr val="tx2"/>
              </a:solidFill>
              <a:latin typeface="Bloom Speak OT Heavy"/>
            </a:endParaRPr>
          </a:p>
          <a:p>
            <a:pPr marL="0" indent="0">
              <a:buNone/>
            </a:pPr>
            <a:endParaRPr lang="en-US" sz="3200" dirty="0">
              <a:solidFill>
                <a:srgbClr val="02165E"/>
              </a:solidFill>
              <a:latin typeface="Bloom Speak OT Heavy"/>
              <a:ea typeface="+mn-lt"/>
              <a:cs typeface="+mn-lt"/>
            </a:endParaRPr>
          </a:p>
          <a:p>
            <a:pPr marL="0" indent="0">
              <a:buNone/>
            </a:pPr>
            <a:endParaRPr lang="en-US" sz="3200" dirty="0">
              <a:solidFill>
                <a:srgbClr val="02165E"/>
              </a:solidFill>
              <a:latin typeface="Bloom Speak OT Heavy"/>
              <a:cs typeface="Calibri"/>
            </a:endParaRPr>
          </a:p>
          <a:p>
            <a:pPr marL="0" indent="0">
              <a:buNone/>
            </a:pPr>
            <a:endParaRPr lang="en-US" sz="3200" dirty="0">
              <a:solidFill>
                <a:srgbClr val="02165E"/>
              </a:solidFill>
              <a:latin typeface="Bloom Speak OT Heavy"/>
              <a:cs typeface="Calibri"/>
            </a:endParaRPr>
          </a:p>
          <a:p>
            <a:pPr marL="0" indent="0">
              <a:buNone/>
            </a:pPr>
            <a:endParaRPr lang="en-US" sz="3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endParaRPr lang="en-US" sz="320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endParaRPr lang="en-US" sz="320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endParaRPr lang="en-US" sz="320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pPr marL="514350" indent="-514350">
              <a:buAutoNum type="arabicPeriod"/>
            </a:pPr>
            <a:endParaRPr lang="en-US" sz="320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endParaRPr lang="en-US" sz="320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endParaRPr lang="en-US" sz="3200">
              <a:solidFill>
                <a:srgbClr val="02165E"/>
              </a:solidFill>
              <a:latin typeface="Bloom Speak OT Heavy" panose="00000500000000000000" pitchFamily="50" charset="0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1F5866D5-7863-4364-B1CD-8E9D3ECD97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566948"/>
              </p:ext>
            </p:extLst>
          </p:nvPr>
        </p:nvGraphicFramePr>
        <p:xfrm>
          <a:off x="1423358" y="201283"/>
          <a:ext cx="663168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1680">
                  <a:extLst>
                    <a:ext uri="{9D8B030D-6E8A-4147-A177-3AD203B41FA5}">
                      <a16:colId xmlns:a16="http://schemas.microsoft.com/office/drawing/2014/main" val="3362336872"/>
                    </a:ext>
                  </a:extLst>
                </a:gridCol>
              </a:tblGrid>
              <a:tr h="119536"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None/>
                      </a:pPr>
                      <a:endParaRPr lang="en-US" sz="2400" b="0" i="0" u="none" strike="noStrike" noProof="0" dirty="0">
                        <a:solidFill>
                          <a:srgbClr val="02165E"/>
                        </a:solidFill>
                        <a:latin typeface="Bloom Speak OT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1436438"/>
                  </a:ext>
                </a:extLst>
              </a:tr>
            </a:tbl>
          </a:graphicData>
        </a:graphic>
      </p:graphicFrame>
      <p:pic>
        <p:nvPicPr>
          <p:cNvPr id="2" name="Picture 2" descr="A picture containing bird, sand, cement&#10;&#10;Description automatically generated">
            <a:extLst>
              <a:ext uri="{FF2B5EF4-FFF2-40B4-BE49-F238E27FC236}">
                <a16:creationId xmlns:a16="http://schemas.microsoft.com/office/drawing/2014/main" id="{88B9B4DF-B6B8-4B17-A321-61CDAB9DD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85" y="2211678"/>
            <a:ext cx="4044548" cy="317527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E1EB4CE-35FA-4836-A7C3-566BE3D3E2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8930" y="633722"/>
            <a:ext cx="3509392" cy="474748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C9EDCBA-8565-443E-AB5D-F4AB25878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900" y="1966970"/>
            <a:ext cx="4044949" cy="343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216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3A393D4-EB4F-0B4A-98D3-75572894B615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dirty="0">
                <a:solidFill>
                  <a:schemeClr val="bg1"/>
                </a:solidFill>
                <a:latin typeface="Bloom Speak OT Heavy"/>
              </a:rPr>
              <a:t>#ArFrigYDon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A9C3D2-4802-4714-A107-155C7C5394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34" t="53118" r="11119" b="32967"/>
          <a:stretch/>
        </p:blipFill>
        <p:spPr>
          <a:xfrm>
            <a:off x="4396154" y="4888523"/>
            <a:ext cx="7795846" cy="196947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5B27B2A-9001-401F-9C13-7B872E907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9" y="5041566"/>
            <a:ext cx="6724650" cy="169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F2AD5DF3-1EE2-47C1-8865-8DA021CCC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966" y="5041566"/>
            <a:ext cx="1971675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315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CEEEF8-40DB-4033-955C-979A739962C4}"/>
              </a:ext>
            </a:extLst>
          </p:cNvPr>
          <p:cNvSpPr txBox="1"/>
          <p:nvPr/>
        </p:nvSpPr>
        <p:spPr>
          <a:xfrm>
            <a:off x="9351449" y="238621"/>
            <a:ext cx="3090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2165E"/>
                </a:solidFill>
                <a:latin typeface="Bloom Speak OT Heavy" panose="00000500000000000000" pitchFamily="50" charset="0"/>
              </a:rPr>
              <a:t>#ArFrigYDon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4A6693-73F3-4D85-8E3B-41DECBBA2FD6}"/>
              </a:ext>
            </a:extLst>
          </p:cNvPr>
          <p:cNvSpPr txBox="1"/>
          <p:nvPr/>
        </p:nvSpPr>
        <p:spPr>
          <a:xfrm>
            <a:off x="489209" y="3214687"/>
            <a:ext cx="11532669" cy="25442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spcBef>
                <a:spcPts val="750"/>
              </a:spcBef>
              <a:spcAft>
                <a:spcPts val="750"/>
              </a:spcAft>
            </a:pPr>
            <a:r>
              <a:rPr lang="cy-GB" b="0" i="0" dirty="0">
                <a:solidFill>
                  <a:srgbClr val="02165E"/>
                </a:solidFill>
                <a:effectLst/>
                <a:latin typeface="Bloom Speak OT Heavy" panose="00000500000000000000" pitchFamily="50" charset="0"/>
              </a:rPr>
              <a:t>Unigolion</a:t>
            </a:r>
            <a:endParaRPr lang="cy-GB" dirty="0">
              <a:latin typeface="Bloom Speak OT" panose="00000500000000000000" pitchFamily="50" charset="0"/>
              <a:cs typeface="Arial"/>
            </a:endParaRPr>
          </a:p>
          <a:p>
            <a:pPr marL="285750" indent="-285750">
              <a:spcAft>
                <a:spcPts val="1200"/>
              </a:spcAft>
              <a:buFont typeface="Arial,Sans-Serif"/>
              <a:buChar char="•"/>
            </a:pPr>
            <a:r>
              <a:rPr lang="cy-GB" dirty="0">
                <a:solidFill>
                  <a:srgbClr val="02165E"/>
                </a:solidFill>
                <a:latin typeface="Bloom Speak OT"/>
                <a:cs typeface="Arial"/>
              </a:rPr>
              <a:t>Byw gyda llai o blastig – Edrychwch ar </a:t>
            </a:r>
            <a:r>
              <a:rPr lang="cy-GB" dirty="0">
                <a:solidFill>
                  <a:srgbClr val="02165E"/>
                </a:solidFill>
                <a:latin typeface="Bloom Speak OT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www.refill.org.uk/refill-cymru/</a:t>
            </a:r>
            <a:r>
              <a:rPr lang="cy-GB" b="1" dirty="0">
                <a:solidFill>
                  <a:srgbClr val="02165E"/>
                </a:solidFill>
                <a:latin typeface="Bloom Speak OT"/>
                <a:cs typeface="Arial"/>
              </a:rPr>
              <a:t> </a:t>
            </a:r>
            <a:r>
              <a:rPr lang="cy-GB" dirty="0">
                <a:solidFill>
                  <a:srgbClr val="02165E"/>
                </a:solidFill>
                <a:latin typeface="Bloom Speak OT"/>
                <a:cs typeface="Arial"/>
              </a:rPr>
              <a:t> a dod yn Bencampwr Ail-lenwi</a:t>
            </a:r>
          </a:p>
          <a:p>
            <a:pPr marL="285750" indent="-285750">
              <a:spcAft>
                <a:spcPts val="1200"/>
              </a:spcAft>
              <a:buFont typeface="Arial,Sans-Serif"/>
              <a:buChar char="•"/>
            </a:pPr>
            <a:r>
              <a:rPr lang="cy-GB" dirty="0">
                <a:solidFill>
                  <a:srgbClr val="02165E"/>
                </a:solidFill>
                <a:effectLst/>
                <a:latin typeface="Bloom Speak OT" panose="00000500000000000000" pitchFamily="50" charset="0"/>
                <a:ea typeface="Times New Roman" panose="02020603050405020304" pitchFamily="18" charset="0"/>
              </a:rPr>
              <a:t>Cefnogaeth eich cangen</a:t>
            </a:r>
            <a:r>
              <a:rPr lang="cy-GB" u="sng" dirty="0">
                <a:solidFill>
                  <a:srgbClr val="02165E"/>
                </a:solidFill>
                <a:latin typeface="Bloom Speak OT" panose="00000500000000000000" pitchFamily="50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Ymddiriedolaeth Natur Cymru</a:t>
            </a:r>
            <a:r>
              <a:rPr lang="cy-GB" dirty="0">
                <a:solidFill>
                  <a:srgbClr val="02165E"/>
                </a:solidFill>
                <a:effectLst/>
                <a:latin typeface="Bloom Speak OT" panose="00000500000000000000" pitchFamily="50" charset="0"/>
                <a:ea typeface="Times New Roman" panose="02020603050405020304" pitchFamily="18" charset="0"/>
              </a:rPr>
              <a:t> leol neu </a:t>
            </a:r>
            <a:r>
              <a:rPr lang="cy-GB" u="sng" dirty="0">
                <a:solidFill>
                  <a:srgbClr val="02165E"/>
                </a:solidFill>
                <a:effectLst/>
                <a:latin typeface="Bloom Speak OT" panose="00000500000000000000" pitchFamily="50" charset="0"/>
                <a:ea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WWF Cymru</a:t>
            </a:r>
            <a:r>
              <a:rPr lang="cy-GB" dirty="0">
                <a:solidFill>
                  <a:srgbClr val="02165E"/>
                </a:solidFill>
                <a:effectLst/>
                <a:latin typeface="Bloom Speak OT" panose="00000500000000000000" pitchFamily="50" charset="0"/>
                <a:ea typeface="Times New Roman" panose="02020603050405020304" pitchFamily="18" charset="0"/>
              </a:rPr>
              <a:t>  a darganfod mwy am natur ar eich stepen drws </a:t>
            </a:r>
          </a:p>
          <a:p>
            <a:pPr marL="342900" lvl="0" indent="-342900" fontAlgn="base">
              <a:buFont typeface="Arial,Sans-Serif"/>
              <a:buChar char="•"/>
              <a:tabLst>
                <a:tab pos="457200" algn="l"/>
              </a:tabLst>
            </a:pPr>
            <a:r>
              <a:rPr lang="cy-GB" dirty="0">
                <a:solidFill>
                  <a:srgbClr val="02165E"/>
                </a:solidFill>
                <a:latin typeface="Bloom Speak OT" panose="00000500000000000000" pitchFamily="50" charset="0"/>
                <a:ea typeface="Calibri" panose="020F0502020204030204" pitchFamily="34" charset="0"/>
              </a:rPr>
              <a:t>Gwnewch ymchwil ar</a:t>
            </a:r>
            <a:r>
              <a:rPr lang="cy-GB" dirty="0">
                <a:solidFill>
                  <a:srgbClr val="02165E"/>
                </a:solidFill>
                <a:effectLst/>
                <a:latin typeface="Bloom Speak OT" panose="00000500000000000000" pitchFamily="50" charset="0"/>
                <a:ea typeface="Calibri" panose="020F0502020204030204" pitchFamily="34" charset="0"/>
              </a:rPr>
              <a:t> </a:t>
            </a:r>
            <a:r>
              <a:rPr lang="cy-GB" u="sng" dirty="0">
                <a:solidFill>
                  <a:srgbClr val="0563C1"/>
                </a:solidFill>
                <a:effectLst/>
                <a:latin typeface="Bloom Speak O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Living Seas</a:t>
            </a:r>
            <a:r>
              <a:rPr lang="cy-GB" u="sng" dirty="0">
                <a:solidFill>
                  <a:srgbClr val="02165E"/>
                </a:solidFill>
                <a:effectLst/>
                <a:latin typeface="Bloom Speak OT" panose="00000500000000000000" pitchFamily="50" charset="0"/>
                <a:ea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Wales</a:t>
            </a:r>
            <a:r>
              <a:rPr lang="cy-GB" dirty="0">
                <a:solidFill>
                  <a:srgbClr val="02165E"/>
                </a:solidFill>
                <a:effectLst/>
                <a:latin typeface="Bloom Speak OT" panose="00000500000000000000" pitchFamily="50" charset="0"/>
                <a:ea typeface="Calibri" panose="020F0502020204030204" pitchFamily="34" charset="0"/>
              </a:rPr>
              <a:t> – helpwch gyda gwaith gwyddoniaeth dinasyddion neu ymunwch â digwyddiad.</a:t>
            </a:r>
            <a:endParaRPr lang="cy-GB" dirty="0">
              <a:solidFill>
                <a:srgbClr val="02165E"/>
              </a:solidFill>
              <a:latin typeface="Bloom Speak OT" panose="00000500000000000000" pitchFamily="50" charset="0"/>
              <a:ea typeface="+mn-lt"/>
              <a:cs typeface="+mn-lt"/>
            </a:endParaRPr>
          </a:p>
          <a:p>
            <a:pPr marL="342900" lvl="0" indent="-342900">
              <a:spcBef>
                <a:spcPts val="750"/>
              </a:spcBef>
              <a:spcAft>
                <a:spcPts val="750"/>
              </a:spcAft>
              <a:buFont typeface="Symbol" panose="05050102010706020507" pitchFamily="18" charset="2"/>
              <a:buChar char=""/>
            </a:pPr>
            <a:endParaRPr lang="en-GB" dirty="0">
              <a:solidFill>
                <a:srgbClr val="02165E"/>
              </a:solidFill>
              <a:latin typeface="Bloom Speak OT" panose="00000500000000000000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B14F2-5B4D-4753-8C57-6D832AC05346}"/>
              </a:ext>
            </a:extLst>
          </p:cNvPr>
          <p:cNvSpPr txBox="1"/>
          <p:nvPr/>
        </p:nvSpPr>
        <p:spPr>
          <a:xfrm>
            <a:off x="426072" y="1008499"/>
            <a:ext cx="1119100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/>
            <a:r>
              <a:rPr lang="en-GB" dirty="0">
                <a:solidFill>
                  <a:srgbClr val="02165E"/>
                </a:solidFill>
                <a:latin typeface="Bloom Speak OT Heavy" panose="00000500000000000000" pitchFamily="50" charset="0"/>
              </a:rPr>
              <a:t>Ysgol</a:t>
            </a:r>
          </a:p>
          <a:p>
            <a:pPr lvl="0"/>
            <a:endParaRPr lang="en-GB" dirty="0">
              <a:solidFill>
                <a:srgbClr val="02165E"/>
              </a:solidFill>
              <a:latin typeface="Bloom Speak OT Heavy" panose="00000500000000000000" pitchFamily="50" charset="0"/>
            </a:endParaRP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,Sans-Serif"/>
              <a:buChar char="•"/>
            </a:pPr>
            <a:r>
              <a:rPr lang="cy-GB" dirty="0">
                <a:solidFill>
                  <a:srgbClr val="02165E"/>
                </a:solidFill>
                <a:latin typeface="Bloom Speak OT"/>
                <a:cs typeface="Arial"/>
              </a:rPr>
              <a:t>Defnyddiwch eich llais a dod yn Ysgol Ddi-blastig </a:t>
            </a:r>
            <a:r>
              <a:rPr lang="cy-GB" dirty="0">
                <a:solidFill>
                  <a:srgbClr val="02165E"/>
                </a:solidFill>
                <a:latin typeface="Bloom Speak OT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Plastic Free Schools -  Surfers Against Sewage</a:t>
            </a:r>
            <a:endParaRPr lang="cy-GB" dirty="0">
              <a:solidFill>
                <a:srgbClr val="02165E"/>
              </a:solidFill>
              <a:latin typeface="Bloom Speak OT"/>
              <a:cs typeface="Arial"/>
            </a:endParaRP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,Sans-Serif"/>
              <a:buChar char="•"/>
            </a:pPr>
            <a:r>
              <a:rPr lang="cy-GB" dirty="0">
                <a:solidFill>
                  <a:srgbClr val="02165E"/>
                </a:solidFill>
                <a:latin typeface="Bloom Speak OT" panose="00000500000000000000" pitchFamily="50" charset="0"/>
                <a:cs typeface="Arial"/>
              </a:rPr>
              <a:t>Cymerwch ran yn y cynllun </a:t>
            </a:r>
            <a:r>
              <a:rPr lang="cy-GB" dirty="0">
                <a:solidFill>
                  <a:srgbClr val="02165E"/>
                </a:solidFill>
                <a:latin typeface="Bloom Speak OT" panose="00000500000000000000" pitchFamily="50" charset="0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Gohebwyr Ifanc yr Amgylchedd </a:t>
            </a:r>
            <a:r>
              <a:rPr lang="cy-GB" dirty="0">
                <a:solidFill>
                  <a:srgbClr val="02165E"/>
                </a:solidFill>
                <a:latin typeface="Bloom Speak OT" panose="00000500000000000000" pitchFamily="50" charset="0"/>
                <a:cs typeface="Arial"/>
              </a:rPr>
              <a:t>a ffocysu ar beryglon plastig morol i’n bywyd gwyllt. </a:t>
            </a:r>
          </a:p>
          <a:p>
            <a:pPr marL="285750" indent="-285750">
              <a:lnSpc>
                <a:spcPts val="1800"/>
              </a:lnSpc>
              <a:spcAft>
                <a:spcPts val="1200"/>
              </a:spcAft>
              <a:buFont typeface="Arial,Sans-Serif"/>
              <a:buChar char="•"/>
            </a:pPr>
            <a:r>
              <a:rPr lang="cy-GB" dirty="0">
                <a:solidFill>
                  <a:srgbClr val="02165E"/>
                </a:solidFill>
                <a:latin typeface="Bloom Speak OT" panose="00000500000000000000" pitchFamily="50" charset="0"/>
                <a:cs typeface="Arial"/>
              </a:rPr>
              <a:t>Rhannwch ffeithiau Sbwriel a Bywyd Gwyllt o’r </a:t>
            </a:r>
            <a:r>
              <a:rPr lang="cy-GB" dirty="0">
                <a:solidFill>
                  <a:srgbClr val="02165E"/>
                </a:solidFill>
                <a:latin typeface="Bloom Speak OT" panose="00000500000000000000" pitchFamily="50" charset="0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RSPCA</a:t>
            </a:r>
            <a:r>
              <a:rPr lang="cy-GB" dirty="0">
                <a:solidFill>
                  <a:srgbClr val="02165E"/>
                </a:solidFill>
                <a:latin typeface="Bloom Speak OT" panose="00000500000000000000" pitchFamily="50" charset="0"/>
                <a:cs typeface="Arial"/>
              </a:rPr>
              <a:t> mewn gwasanaeth, cylchlythyr ysgol neu ar y cyfryngau cymdeithasol. 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GB" dirty="0">
              <a:solidFill>
                <a:srgbClr val="02165E"/>
              </a:solidFill>
              <a:latin typeface="Bloom Speak OT" panose="00000500000000000000" pitchFamily="50" charset="0"/>
            </a:endParaRPr>
          </a:p>
        </p:txBody>
      </p:sp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E3604A03-38C5-4F39-87CA-92BBB1822C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6302" y="883060"/>
            <a:ext cx="66675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60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CEEEF8-40DB-4033-955C-979A739962C4}"/>
              </a:ext>
            </a:extLst>
          </p:cNvPr>
          <p:cNvSpPr txBox="1"/>
          <p:nvPr/>
        </p:nvSpPr>
        <p:spPr>
          <a:xfrm>
            <a:off x="728475" y="689551"/>
            <a:ext cx="384010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 err="1">
                <a:solidFill>
                  <a:srgbClr val="02165E"/>
                </a:solidFill>
                <a:latin typeface="Bloom Speak OT Heavy"/>
              </a:rPr>
              <a:t>Amcanion</a:t>
            </a:r>
            <a:endParaRPr lang="en-GB" sz="2800" dirty="0">
              <a:solidFill>
                <a:srgbClr val="02165E"/>
              </a:solidFill>
              <a:latin typeface="Bloom Speak OT Heavy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76CA1A-31DD-4627-B59A-A467C9F4059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02165E"/>
                </a:solidFill>
                <a:latin typeface="Cabin Medium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>
                <a:latin typeface="Bloom Speak OT"/>
              </a:rPr>
              <a:t>Datblygu dealltwriaeth o blastig, ei wydnwch a’i ddefnydd helaeth fyd-eang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>
                <a:latin typeface="Bloom Speak OT"/>
              </a:rPr>
              <a:t>Esbonio effeithiau llygredd plastig ar yr amgylchedd morol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cy-GB">
                <a:latin typeface="Bloom Speak OT"/>
              </a:rPr>
              <a:t>Cymhwyso gwybodaeth o lygredd plastig i fywyd bob dydd drwy weithredu #ArFrigYDon a rhaglen Eco-Sgolion</a:t>
            </a:r>
            <a:endParaRPr lang="cy-GB" dirty="0">
              <a:latin typeface="Bloom Speak OT"/>
            </a:endParaRPr>
          </a:p>
        </p:txBody>
      </p:sp>
    </p:spTree>
    <p:extLst>
      <p:ext uri="{BB962C8B-B14F-4D97-AF65-F5344CB8AC3E}">
        <p14:creationId xmlns:p14="http://schemas.microsoft.com/office/powerpoint/2010/main" val="2837068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7985B-FB75-4DF7-9836-7A0C84EB0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Online Media 3" title="Plastic Pollution: How Humans are Turning the World into Plastic">
            <a:hlinkClick r:id="" action="ppaction://media"/>
            <a:extLst>
              <a:ext uri="{FF2B5EF4-FFF2-40B4-BE49-F238E27FC236}">
                <a16:creationId xmlns:a16="http://schemas.microsoft.com/office/drawing/2014/main" id="{C67BCB55-31F3-475A-9071-542BC5DDF5D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3382" y="172789"/>
            <a:ext cx="11185236" cy="632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0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4426E9-BA92-4E52-9061-7AA88C247E75}"/>
              </a:ext>
            </a:extLst>
          </p:cNvPr>
          <p:cNvSpPr txBox="1"/>
          <p:nvPr/>
        </p:nvSpPr>
        <p:spPr>
          <a:xfrm>
            <a:off x="4936761" y="313794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8">
            <a:hlinkClick r:id="" action="ppaction://media"/>
            <a:extLst>
              <a:ext uri="{FF2B5EF4-FFF2-40B4-BE49-F238E27FC236}">
                <a16:creationId xmlns:a16="http://schemas.microsoft.com/office/drawing/2014/main" id="{92DADDEC-657E-4507-8E3C-44D885E84D8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56603" y="249002"/>
            <a:ext cx="10185009" cy="649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43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9DF5CE-0ED8-43E2-8533-1669589EE7D6}"/>
              </a:ext>
            </a:extLst>
          </p:cNvPr>
          <p:cNvSpPr txBox="1"/>
          <p:nvPr/>
        </p:nvSpPr>
        <p:spPr>
          <a:xfrm>
            <a:off x="910410" y="806151"/>
            <a:ext cx="109456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3200" dirty="0">
                <a:solidFill>
                  <a:srgbClr val="02165E"/>
                </a:solidFill>
                <a:latin typeface="Bloom Speak OT Heavy" panose="00000500000000000000" pitchFamily="50" charset="0"/>
                <a:ea typeface="Calibri" panose="020F0502020204030204" pitchFamily="34" charset="0"/>
              </a:rPr>
              <a:t>Trafodaeth Dyddiadur Plastig</a:t>
            </a:r>
          </a:p>
          <a:p>
            <a:endParaRPr lang="en-GB" sz="3200" dirty="0">
              <a:solidFill>
                <a:srgbClr val="02165E"/>
              </a:solidFill>
              <a:effectLst/>
              <a:latin typeface="Bloom Speak OT Heavy" panose="00000500000000000000" pitchFamily="50" charset="0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D15E79-8A93-4FDA-B7DC-C1599EAD7CF7}"/>
              </a:ext>
            </a:extLst>
          </p:cNvPr>
          <p:cNvSpPr txBox="1"/>
          <p:nvPr/>
        </p:nvSpPr>
        <p:spPr>
          <a:xfrm>
            <a:off x="910410" y="1751617"/>
            <a:ext cx="119507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y-GB" dirty="0"/>
          </a:p>
          <a:p>
            <a:pPr lvl="1"/>
            <a:r>
              <a:rPr lang="cy-GB" sz="2200" dirty="0">
                <a:solidFill>
                  <a:srgbClr val="02165E"/>
                </a:solidFill>
                <a:latin typeface="Bloom Speak OT" panose="00000500000000000000" pitchFamily="50" charset="0"/>
              </a:rPr>
              <a:t>Pethau i’w hystyried;</a:t>
            </a:r>
          </a:p>
          <a:p>
            <a:pPr lvl="1"/>
            <a:endParaRPr lang="cy-GB" sz="2200" dirty="0">
              <a:solidFill>
                <a:srgbClr val="02165E"/>
              </a:solidFill>
              <a:latin typeface="Bloom Speak OT" panose="00000500000000000000" pitchFamily="50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y-GB" sz="2200" dirty="0">
                <a:solidFill>
                  <a:srgbClr val="02165E"/>
                </a:solidFill>
                <a:latin typeface="Bloom Speak OT" panose="00000500000000000000" pitchFamily="50" charset="0"/>
              </a:rPr>
              <a:t>Pa eitemau oedd wedi eich synnu?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y-GB" sz="2200" dirty="0">
                <a:solidFill>
                  <a:srgbClr val="02165E"/>
                </a:solidFill>
                <a:latin typeface="Bloom Speak OT" panose="00000500000000000000" pitchFamily="50" charset="0"/>
              </a:rPr>
              <a:t>Pa ganran o’ch restr sydd wedi’i wneud o eitemau plastig </a:t>
            </a:r>
            <a:r>
              <a:rPr lang="cy-GB" sz="2200" dirty="0" err="1">
                <a:solidFill>
                  <a:srgbClr val="02165E"/>
                </a:solidFill>
                <a:latin typeface="Bloom Speak OT" panose="00000500000000000000" pitchFamily="50" charset="0"/>
              </a:rPr>
              <a:t>untro</a:t>
            </a:r>
            <a:r>
              <a:rPr lang="cy-GB" sz="2200" dirty="0">
                <a:solidFill>
                  <a:srgbClr val="02165E"/>
                </a:solidFill>
                <a:latin typeface="Bloom Speak OT" panose="00000500000000000000" pitchFamily="50" charset="0"/>
              </a:rPr>
              <a:t>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y-GB" sz="2200" dirty="0">
                <a:solidFill>
                  <a:srgbClr val="02165E"/>
                </a:solidFill>
                <a:latin typeface="Bloom Speak OT" panose="00000500000000000000" pitchFamily="50" charset="0"/>
              </a:rPr>
              <a:t>Ydy plastig untro neu blastig aml ddefnydd yn well/gwaeth i’r amgylchedd?  Pam?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y-GB" sz="2200" dirty="0">
                <a:solidFill>
                  <a:srgbClr val="02165E"/>
                </a:solidFill>
                <a:latin typeface="Bloom Speak OT" panose="00000500000000000000" pitchFamily="50" charset="0"/>
              </a:rPr>
              <a:t>Beth yw’r ffordd orau i gyflwyno data’r dosbarth ar gyfer y dyddiaduron plastig?  Pam?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y-GB" sz="2200" dirty="0">
                <a:solidFill>
                  <a:srgbClr val="02165E"/>
                </a:solidFill>
                <a:latin typeface="Bloom Speak OT" panose="00000500000000000000" pitchFamily="50" charset="0"/>
              </a:rPr>
              <a:t>Oes angen i chi newid y data mewn unrhyw ffordd?  Pam?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cy-GB" sz="2200" dirty="0">
              <a:solidFill>
                <a:srgbClr val="02165E"/>
              </a:solidFill>
              <a:latin typeface="Bloom Speak OT" panose="00000500000000000000" pitchFamily="50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57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58D229-7165-45FF-B099-2F183ACDA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339" y="559550"/>
            <a:ext cx="10632660" cy="467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y-GB" sz="2000" dirty="0">
                <a:latin typeface="Bloom Speak OT" panose="00000500000000000000" pitchFamily="50" charset="0"/>
                <a:hlinkClick r:id="rId2"/>
              </a:rPr>
              <a:t>Adroddiad y Guardian </a:t>
            </a:r>
            <a:r>
              <a:rPr lang="cy-GB" sz="2000" dirty="0">
                <a:latin typeface="Bloom Speak OT" panose="00000500000000000000" pitchFamily="50" charset="0"/>
              </a:rPr>
              <a:t>   </a:t>
            </a:r>
            <a:r>
              <a:rPr lang="cy-GB" sz="2000" dirty="0">
                <a:solidFill>
                  <a:srgbClr val="02165E"/>
                </a:solidFill>
                <a:latin typeface="Bloom Speak OT" panose="00000500000000000000" pitchFamily="50" charset="0"/>
                <a:cs typeface="+mn-cs"/>
              </a:rPr>
              <a:t>Mehefin 2021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4ED0A-E380-4478-9E4C-9E394BCCDC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339" y="1381896"/>
            <a:ext cx="10632660" cy="4001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>
                <a:solidFill>
                  <a:srgbClr val="02165E"/>
                </a:solidFill>
                <a:latin typeface="Bloom Speak OT" panose="00000500000000000000" pitchFamily="50" charset="0"/>
                <a:cs typeface="+mn-cs"/>
              </a:rPr>
              <a:t>Prif</a:t>
            </a:r>
            <a:r>
              <a:rPr lang="en-US" sz="2400" dirty="0">
                <a:solidFill>
                  <a:srgbClr val="02165E"/>
                </a:solidFill>
                <a:latin typeface="Bloom Speak OT" panose="00000500000000000000" pitchFamily="50" charset="0"/>
                <a:cs typeface="+mn-cs"/>
              </a:rPr>
              <a:t> </a:t>
            </a:r>
            <a:r>
              <a:rPr lang="en-US" sz="2400" dirty="0" err="1">
                <a:solidFill>
                  <a:srgbClr val="02165E"/>
                </a:solidFill>
                <a:latin typeface="Bloom Speak OT" panose="00000500000000000000" pitchFamily="50" charset="0"/>
                <a:cs typeface="+mn-cs"/>
              </a:rPr>
              <a:t>Bwyntiau</a:t>
            </a:r>
            <a:endParaRPr lang="en-US" sz="2400" dirty="0">
              <a:solidFill>
                <a:srgbClr val="02165E"/>
              </a:solidFill>
              <a:latin typeface="Bloom Speak OT" panose="00000500000000000000" pitchFamily="50" charset="0"/>
              <a:cs typeface="+mn-cs"/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GB" sz="2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1CBDA-80AB-49C2-A6C7-0FA639D1EF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339" y="1924380"/>
            <a:ext cx="11099312" cy="4516356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cy-GB" sz="2200" dirty="0">
                <a:solidFill>
                  <a:srgbClr val="02165E"/>
                </a:solidFill>
                <a:latin typeface="Bloom Speak OT" panose="00000500000000000000" pitchFamily="50" charset="0"/>
                <a:cs typeface="+mn-cs"/>
              </a:rPr>
              <a:t>Mae hanner o’r holl blastigau yn cael eu defnyddio unwaith yn unig ac yna maen nhw’n cael eu taflu.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cy-GB" sz="2200" dirty="0">
                <a:solidFill>
                  <a:srgbClr val="02165E"/>
                </a:solidFill>
                <a:latin typeface="Bloom Speak OT" panose="00000500000000000000" pitchFamily="50" charset="0"/>
                <a:cs typeface="+mn-cs"/>
              </a:rPr>
              <a:t>Bagiau untro, poteli plastig, cynwysyddion bwyd a deunydd lapio bwyd yw’r eitemau mwyaf cyffredin sy’n llygru’r moroedd, gan gyfrif am bron hanner y gwastraff a wnaed gan ddyn. Dangosodd ymchwil ar ffynonellau plastig morol yn glir lle roedd angen gweithredu i atal y llif o sbwriel hwn.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cy-GB" sz="2200" dirty="0">
                <a:solidFill>
                  <a:srgbClr val="02165E"/>
                </a:solidFill>
                <a:latin typeface="Bloom Speak OT" panose="00000500000000000000" pitchFamily="50" charset="0"/>
                <a:cs typeface="+mn-cs"/>
              </a:rPr>
              <a:t>Dylid sicrhau bod cynhyrchwyr yn cymryd mwy o gyfrifoldeb am eu nwyddau.</a:t>
            </a:r>
            <a:endParaRPr lang="en-GB" sz="2200" dirty="0">
              <a:solidFill>
                <a:srgbClr val="02165E"/>
              </a:solidFill>
              <a:latin typeface="Bloom Speak OT" panose="00000500000000000000" pitchFamily="50" charset="0"/>
              <a:cs typeface="+mn-cs"/>
            </a:endParaRPr>
          </a:p>
        </p:txBody>
      </p:sp>
      <p:pic>
        <p:nvPicPr>
          <p:cNvPr id="5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F15AFF7-1AE8-40B6-9D6C-F32928E6F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559550"/>
            <a:ext cx="6095999" cy="57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96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9F15A1E-6F6F-4234-B09E-4F75E3D787EC}"/>
              </a:ext>
            </a:extLst>
          </p:cNvPr>
          <p:cNvSpPr txBox="1">
            <a:spLocks/>
          </p:cNvSpPr>
          <p:nvPr/>
        </p:nvSpPr>
        <p:spPr>
          <a:xfrm>
            <a:off x="543339" y="1585479"/>
            <a:ext cx="10632660" cy="40019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179A4B6-13A7-4941-8ED1-CACCB944D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1" y="366300"/>
            <a:ext cx="12184116" cy="61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27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C7F3D683-36FC-49CA-936A-13F0747103FC}"/>
              </a:ext>
            </a:extLst>
          </p:cNvPr>
          <p:cNvSpPr txBox="1">
            <a:spLocks/>
          </p:cNvSpPr>
          <p:nvPr/>
        </p:nvSpPr>
        <p:spPr>
          <a:xfrm>
            <a:off x="675778" y="288620"/>
            <a:ext cx="10782934" cy="625865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cy-GB" sz="2200" dirty="0">
                <a:solidFill>
                  <a:srgbClr val="02165E"/>
                </a:solidFill>
                <a:latin typeface="Bloom Speak OT"/>
              </a:rPr>
              <a:t>Roedd ymchwilwyr wedi nodi bod angen i chi atal y sbwriel cyn iddo gyrraedd y dŵr, fel nad yw plastig yn cyrraedd yr amgylchedd yn y lle cyntaf.</a:t>
            </a:r>
            <a:endParaRPr lang="cy-GB" sz="2200" dirty="0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cy-GB" sz="2200" dirty="0">
                <a:solidFill>
                  <a:srgbClr val="02165E"/>
                </a:solidFill>
                <a:latin typeface="Bloom Speak OT"/>
              </a:rPr>
              <a:t>Gwybodaeth ychwanegol i ymestyn y gweithgaredd:</a:t>
            </a:r>
            <a:endParaRPr lang="cy-GB" sz="2200" dirty="0">
              <a:solidFill>
                <a:srgbClr val="02165E"/>
              </a:solidFill>
              <a:latin typeface="Bloom Speak OT"/>
              <a:cs typeface="Calibri"/>
            </a:endParaRPr>
          </a:p>
          <a:p>
            <a:pPr marL="0" indent="0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cy-GB" sz="2200" dirty="0">
                <a:solidFill>
                  <a:srgbClr val="02165E"/>
                </a:solidFill>
                <a:latin typeface="Bloom Speak OT"/>
              </a:rPr>
              <a:t>Mae’r Gymdeithas Gadwraeth Forol yn dweud – Rhaid i ni stopio defnyddio plastigau </a:t>
            </a:r>
            <a:r>
              <a:rPr lang="cy-GB" sz="2200" dirty="0" err="1">
                <a:solidFill>
                  <a:srgbClr val="02165E"/>
                </a:solidFill>
                <a:latin typeface="Bloom Speak OT"/>
              </a:rPr>
              <a:t>untro</a:t>
            </a:r>
            <a:r>
              <a:rPr lang="cy-GB" sz="2200" dirty="0">
                <a:solidFill>
                  <a:srgbClr val="02165E"/>
                </a:solidFill>
                <a:latin typeface="Bloom Speak OT"/>
              </a:rPr>
              <a:t>. Dydyn ni dim yn gallu ailgylchu ein ffordd allan o’r argyfwng plastigau presennol. Mae gan bagiau plastig, </a:t>
            </a:r>
            <a:r>
              <a:rPr lang="cy-GB" sz="2200" dirty="0" err="1">
                <a:solidFill>
                  <a:srgbClr val="02165E"/>
                </a:solidFill>
                <a:latin typeface="Bloom Speak OT"/>
              </a:rPr>
              <a:t>cytleri</a:t>
            </a:r>
            <a:r>
              <a:rPr lang="cy-GB" sz="2200" dirty="0">
                <a:solidFill>
                  <a:srgbClr val="02165E"/>
                </a:solidFill>
                <a:latin typeface="Bloom Speak OT"/>
              </a:rPr>
              <a:t> a deunydd lapio bwyd fywyd oes o ychydig funudau.....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y-GB" sz="2200" dirty="0">
                <a:solidFill>
                  <a:srgbClr val="02165E"/>
                </a:solidFill>
                <a:latin typeface="Bloom Speak OT"/>
              </a:rPr>
              <a:t>Mae Llywodraeth Cymru am wahardd rhai eitemau plastig </a:t>
            </a:r>
            <a:r>
              <a:rPr lang="cy-GB" sz="2200" dirty="0" err="1">
                <a:solidFill>
                  <a:srgbClr val="02165E"/>
                </a:solidFill>
                <a:latin typeface="Bloom Speak OT"/>
              </a:rPr>
              <a:t>untro</a:t>
            </a:r>
            <a:r>
              <a:rPr lang="cy-GB" sz="2200" dirty="0">
                <a:solidFill>
                  <a:srgbClr val="02165E"/>
                </a:solidFill>
                <a:latin typeface="Bloom Speak OT"/>
              </a:rPr>
              <a:t> y mae llawer ohonynt yn anodd eu hailgylchu, ac yn anffodus, dyma’r eitemau sydd i’w gweld yn aml ar arfordir Cymru. Mae’r eitemau hyn yn cynnwys ffyn cotwm, </a:t>
            </a:r>
            <a:r>
              <a:rPr lang="cy-GB" sz="2200" dirty="0" err="1">
                <a:solidFill>
                  <a:srgbClr val="02165E"/>
                </a:solidFill>
                <a:latin typeface="Bloom Speak OT"/>
              </a:rPr>
              <a:t>cytleri</a:t>
            </a:r>
            <a:r>
              <a:rPr lang="cy-GB" sz="2200" dirty="0">
                <a:solidFill>
                  <a:srgbClr val="02165E"/>
                </a:solidFill>
                <a:latin typeface="Bloom Speak OT"/>
              </a:rPr>
              <a:t> plastig,  troyddion diod, gwellt, cwpanau </a:t>
            </a:r>
            <a:r>
              <a:rPr lang="cy-GB" sz="2200" dirty="0" err="1">
                <a:solidFill>
                  <a:srgbClr val="02165E"/>
                </a:solidFill>
                <a:latin typeface="Bloom Speak OT"/>
              </a:rPr>
              <a:t>untro</a:t>
            </a:r>
            <a:r>
              <a:rPr lang="cy-GB" sz="2200" dirty="0">
                <a:solidFill>
                  <a:srgbClr val="02165E"/>
                </a:solidFill>
                <a:latin typeface="Bloom Speak OT"/>
              </a:rPr>
              <a:t> wedi’u gwneud o bolystyren, cynhwysyddion </a:t>
            </a:r>
            <a:r>
              <a:rPr lang="cy-GB" sz="2200" dirty="0" err="1">
                <a:solidFill>
                  <a:srgbClr val="02165E"/>
                </a:solidFill>
                <a:latin typeface="Bloom Speak OT"/>
              </a:rPr>
              <a:t>tecawê</a:t>
            </a:r>
            <a:r>
              <a:rPr lang="cy-GB" sz="2200" dirty="0">
                <a:solidFill>
                  <a:srgbClr val="02165E"/>
                </a:solidFill>
                <a:latin typeface="Bloom Speak OT"/>
              </a:rPr>
              <a:t> wedi’u gwneud o bolystyren, plastigau a ffyn balŵn. Mae Llywodraeth Cymru hefyd yn edrych ar nwyddau penodol sy’n ddiraddio’n ddarnau micro gan gynnwys bagiau siopa a rhai poteli plastig. </a:t>
            </a:r>
            <a:endParaRPr lang="en-GB" sz="2200" dirty="0">
              <a:solidFill>
                <a:srgbClr val="02165E"/>
              </a:solidFill>
              <a:latin typeface="Bloom Speak OT" panose="00000500000000000000" pitchFamily="50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3887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9528BC92-E87F-4D5F-BEDD-959BA4855BBF}"/>
              </a:ext>
            </a:extLst>
          </p:cNvPr>
          <p:cNvSpPr txBox="1">
            <a:spLocks/>
          </p:cNvSpPr>
          <p:nvPr/>
        </p:nvSpPr>
        <p:spPr>
          <a:xfrm>
            <a:off x="1005040" y="318541"/>
            <a:ext cx="10498222" cy="651209"/>
          </a:xfrm>
          <a:prstGeom prst="rect">
            <a:avLst/>
          </a:prstGeom>
        </p:spPr>
        <p:txBody>
          <a:bodyPr vert="horz" lIns="0" tIns="0" rIns="0" bIns="0" numCol="1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y-GB" sz="3600" dirty="0">
                <a:solidFill>
                  <a:srgbClr val="02165E"/>
                </a:solidFill>
                <a:latin typeface="Bloom Speak OT Heavy"/>
              </a:rPr>
              <a:t>Ffeithiau "Plastig" ychwanegol</a:t>
            </a:r>
            <a:endParaRPr lang="cy-GB" sz="3600" dirty="0"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D9D1E-3CA6-43DB-8728-74B02D760392}"/>
              </a:ext>
            </a:extLst>
          </p:cNvPr>
          <p:cNvSpPr txBox="1"/>
          <p:nvPr/>
        </p:nvSpPr>
        <p:spPr>
          <a:xfrm>
            <a:off x="938201" y="1078263"/>
            <a:ext cx="10568763" cy="40934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solidFill>
                  <a:srgbClr val="02165E"/>
                </a:solidFill>
                <a:latin typeface="Bloom Speak OT" panose="00000500000000000000" pitchFamily="50" charset="0"/>
                <a:ea typeface="Arial"/>
                <a:cs typeface="Arial"/>
              </a:rPr>
              <a:t>​</a:t>
            </a:r>
            <a:r>
              <a:rPr lang="cy-GB" sz="2000" dirty="0">
                <a:solidFill>
                  <a:srgbClr val="02165E"/>
                </a:solidFill>
                <a:latin typeface="Bloom Speak OT" panose="00000500000000000000" pitchFamily="50" charset="0"/>
                <a:ea typeface="Arial"/>
                <a:cs typeface="Arial"/>
              </a:rPr>
              <a:t>Mae 350 miliwn tunnell o blastig yn cael ei gynhyrchu bob blwyddyn – mae hyn yn pwyso’r un peth â’r boblogaeth ddynol gyfan </a:t>
            </a:r>
          </a:p>
          <a:p>
            <a:endParaRPr lang="cy-GB" sz="2000" dirty="0">
              <a:solidFill>
                <a:srgbClr val="02165E"/>
              </a:solidFill>
              <a:latin typeface="Bloom Speak OT" panose="00000500000000000000" pitchFamily="50" charset="0"/>
              <a:ea typeface="Arial"/>
              <a:cs typeface="Arial"/>
            </a:endParaRPr>
          </a:p>
          <a:p>
            <a:r>
              <a:rPr lang="cy-GB" sz="2000" dirty="0">
                <a:solidFill>
                  <a:srgbClr val="02165E"/>
                </a:solidFill>
                <a:latin typeface="Bloom Speak OT" panose="00000500000000000000" pitchFamily="50" charset="0"/>
                <a:ea typeface="Arial"/>
                <a:cs typeface="Arial"/>
              </a:rPr>
              <a:t>Mae mwy na 8 miliwn tunnell o blastig yn mynd i mewn i’r cefnforoedd bob blwyddyn. Os nad yw arferion rheoli gwastraff yn gwella, mae gwyddonwyr yn rhagfynegi y gall hyn gynyddu ddeg gwaith erbyn 2025</a:t>
            </a:r>
          </a:p>
          <a:p>
            <a:endParaRPr lang="cy-GB" sz="2000" dirty="0">
              <a:solidFill>
                <a:srgbClr val="02165E"/>
              </a:solidFill>
              <a:latin typeface="Bloom Speak OT" panose="00000500000000000000" pitchFamily="50" charset="0"/>
              <a:ea typeface="Arial"/>
              <a:cs typeface="Arial"/>
            </a:endParaRPr>
          </a:p>
          <a:p>
            <a:r>
              <a:rPr lang="cy-GB" sz="2000" dirty="0">
                <a:solidFill>
                  <a:srgbClr val="02165E"/>
                </a:solidFill>
                <a:latin typeface="Bloom Speak OT" panose="00000500000000000000" pitchFamily="50" charset="0"/>
                <a:ea typeface="Arial"/>
                <a:cs typeface="Arial"/>
              </a:rPr>
              <a:t>Mae plastigau’n cyfrif am tua 75% o lygredd morol, er gall hyn fod yn fwy mewn rhai ardaloedd</a:t>
            </a:r>
          </a:p>
          <a:p>
            <a:endParaRPr lang="cy-GB" sz="2000" dirty="0">
              <a:solidFill>
                <a:srgbClr val="02165E"/>
              </a:solidFill>
              <a:latin typeface="Bloom Speak OT" panose="00000500000000000000" pitchFamily="50" charset="0"/>
              <a:ea typeface="Arial"/>
              <a:cs typeface="Arial"/>
            </a:endParaRPr>
          </a:p>
          <a:p>
            <a:pPr lvl="0"/>
            <a:r>
              <a:rPr lang="cy-GB" sz="2000" dirty="0">
                <a:solidFill>
                  <a:srgbClr val="02165E"/>
                </a:solidFill>
                <a:latin typeface="Bloom Speak OT" panose="00000500000000000000" pitchFamily="50" charset="0"/>
                <a:ea typeface="Arial"/>
                <a:cs typeface="Arial"/>
              </a:rPr>
              <a:t>Dydyn ni ddim yn gwybod pa mor hir mae’n cymryd i rai plastigau ddiraddio. Mae wedi’i amcangyfrif y gallai gymryd hyd at filoedd o flynyddoedd i hynny ddigwydd</a:t>
            </a:r>
          </a:p>
          <a:p>
            <a:pPr lvl="0"/>
            <a:endParaRPr lang="cy-GB" sz="2000" dirty="0">
              <a:solidFill>
                <a:srgbClr val="02165E"/>
              </a:solidFill>
              <a:latin typeface="Bloom Speak OT" panose="00000500000000000000" pitchFamily="50" charset="0"/>
              <a:ea typeface="Arial"/>
              <a:cs typeface="Arial"/>
            </a:endParaRPr>
          </a:p>
          <a:p>
            <a:pPr lvl="0"/>
            <a:r>
              <a:rPr lang="cy-GB" sz="2000" dirty="0">
                <a:solidFill>
                  <a:srgbClr val="02165E"/>
                </a:solidFill>
                <a:latin typeface="Bloom Speak OT" panose="00000500000000000000" pitchFamily="50" charset="0"/>
                <a:ea typeface="Arial"/>
                <a:cs typeface="Arial"/>
              </a:rPr>
              <a:t>Mae adar yn debygol iawn o lyncu plastig. Mae wedi’i amcangyfrif bod dros 90% o’r holl adar môr wedi llyncu plastig</a:t>
            </a:r>
          </a:p>
        </p:txBody>
      </p:sp>
    </p:spTree>
    <p:extLst>
      <p:ext uri="{BB962C8B-B14F-4D97-AF65-F5344CB8AC3E}">
        <p14:creationId xmlns:p14="http://schemas.microsoft.com/office/powerpoint/2010/main" val="50200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e The Wave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TW_presentation" id="{DB041E52-2A9D-A344-8952-F84C19370EA0}" vid="{038BD497-31CF-F743-800D-D22222BCE92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7F21B16058BA48B86AAD76BAD68A00" ma:contentTypeVersion="13" ma:contentTypeDescription="Create a new document." ma:contentTypeScope="" ma:versionID="939375f7537d2e83efa9c9e2bec32fae">
  <xsd:schema xmlns:xsd="http://www.w3.org/2001/XMLSchema" xmlns:xs="http://www.w3.org/2001/XMLSchema" xmlns:p="http://schemas.microsoft.com/office/2006/metadata/properties" xmlns:ns2="7462a2d9-f055-4e0b-a931-2d9f1fccad37" xmlns:ns3="17ab7feb-103c-43e2-999d-b4ab3178c1c5" targetNamespace="http://schemas.microsoft.com/office/2006/metadata/properties" ma:root="true" ma:fieldsID="9369851065caed49536b4f928f657240" ns2:_="" ns3:_="">
    <xsd:import namespace="7462a2d9-f055-4e0b-a931-2d9f1fccad37"/>
    <xsd:import namespace="17ab7feb-103c-43e2-999d-b4ab3178c1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62a2d9-f055-4e0b-a931-2d9f1fccad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ab7feb-103c-43e2-999d-b4ab3178c1c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8CAABB-FC3F-4E6E-9CDA-319CE50219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2441C5-1478-4A28-AE9D-8C8BBB74A384}">
  <ds:schemaRefs>
    <ds:schemaRef ds:uri="http://purl.org/dc/elements/1.1/"/>
    <ds:schemaRef ds:uri="http://schemas.microsoft.com/office/2006/metadata/properties"/>
    <ds:schemaRef ds:uri="17ab7feb-103c-43e2-999d-b4ab3178c1c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462a2d9-f055-4e0b-a931-2d9f1fccad3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20DF37E-1569-467C-9330-A75AC9CB2E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62a2d9-f055-4e0b-a931-2d9f1fccad37"/>
    <ds:schemaRef ds:uri="17ab7feb-103c-43e2-999d-b4ab3178c1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747</Words>
  <Application>Microsoft Office PowerPoint</Application>
  <PresentationFormat>Widescreen</PresentationFormat>
  <Paragraphs>80</Paragraphs>
  <Slides>14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Arial</vt:lpstr>
      <vt:lpstr>Arial,Sans-Serif</vt:lpstr>
      <vt:lpstr>Bloom Speak OT</vt:lpstr>
      <vt:lpstr>Bloom Speak OT Heavy</vt:lpstr>
      <vt:lpstr>BloomSpeakOT-Bold</vt:lpstr>
      <vt:lpstr>BloomSpeakOT-Heavy</vt:lpstr>
      <vt:lpstr>BloomSpeakOT-Regular</vt:lpstr>
      <vt:lpstr>Cabin Medium</vt:lpstr>
      <vt:lpstr>Calibri</vt:lpstr>
      <vt:lpstr>Calibri Light</vt:lpstr>
      <vt:lpstr>Passion One</vt:lpstr>
      <vt:lpstr>Symbol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Giles</dc:creator>
  <cp:lastModifiedBy>Alex Prescot</cp:lastModifiedBy>
  <cp:revision>203</cp:revision>
  <cp:lastPrinted>2021-10-19T11:35:41Z</cp:lastPrinted>
  <dcterms:created xsi:type="dcterms:W3CDTF">2021-08-07T13:54:54Z</dcterms:created>
  <dcterms:modified xsi:type="dcterms:W3CDTF">2022-05-24T10:24:15Z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0x010100AF7F21B16058BA48B86AAD76BAD68A00</vt:lpwstr>
  </property>
</Properties>
</file>