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4"/>
    <p:sldMasterId id="2147483673" r:id="rId5"/>
  </p:sldMasterIdLst>
  <p:notesMasterIdLst>
    <p:notesMasterId r:id="rId12"/>
  </p:notesMasterIdLst>
  <p:handoutMasterIdLst>
    <p:handoutMasterId r:id="rId13"/>
  </p:handoutMasterIdLst>
  <p:sldIdLst>
    <p:sldId id="467" r:id="rId6"/>
    <p:sldId id="464" r:id="rId7"/>
    <p:sldId id="465" r:id="rId8"/>
    <p:sldId id="466" r:id="rId9"/>
    <p:sldId id="463" r:id="rId10"/>
    <p:sldId id="46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430172-E86C-1490-355E-30AD21E7421B}" v="265" dt="2025-08-25T11:13:37.1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334" autoAdjust="0"/>
  </p:normalViewPr>
  <p:slideViewPr>
    <p:cSldViewPr snapToGrid="0">
      <p:cViewPr varScale="1">
        <p:scale>
          <a:sx n="82" d="100"/>
          <a:sy n="82" d="100"/>
        </p:scale>
        <p:origin x="1674" y="9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handoutMaster" Target="handoutMasters/handout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D8F7A7-40EA-47FD-849B-FBBFED0B7384}"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GB"/>
        </a:p>
      </dgm:t>
    </dgm:pt>
    <dgm:pt modelId="{E77A1C72-21C9-4B16-9645-D9360E6A04B0}">
      <dgm:prSet custT="1"/>
      <dgm:spPr>
        <a:noFill/>
        <a:ln>
          <a:noFill/>
        </a:ln>
      </dgm:spPr>
      <dgm:t>
        <a:bodyPr/>
        <a:lstStyle/>
        <a:p>
          <a:r>
            <a:rPr lang="en-GB" sz="2000" b="0" dirty="0"/>
            <a:t>Conducted</a:t>
          </a:r>
          <a:r>
            <a:rPr lang="en-GB" sz="2000" b="1" dirty="0"/>
            <a:t> </a:t>
          </a:r>
          <a:r>
            <a:rPr lang="en-GB" sz="2000" b="0" dirty="0"/>
            <a:t>&gt;</a:t>
          </a:r>
          <a:r>
            <a:rPr lang="en-GB" sz="2400" b="1" dirty="0"/>
            <a:t>19,400 surveys</a:t>
          </a:r>
          <a:endParaRPr lang="en-GB" sz="2000" dirty="0"/>
        </a:p>
      </dgm:t>
    </dgm:pt>
    <dgm:pt modelId="{13AFD7CC-267C-4B9D-A723-1F3990C16AEC}" type="parTrans" cxnId="{6E9137CF-A928-48FC-B91A-5BC74911CEB6}">
      <dgm:prSet/>
      <dgm:spPr/>
      <dgm:t>
        <a:bodyPr/>
        <a:lstStyle/>
        <a:p>
          <a:endParaRPr lang="en-GB" sz="2400"/>
        </a:p>
      </dgm:t>
    </dgm:pt>
    <dgm:pt modelId="{AD81E91C-4A6E-41BF-A806-69EF99EE388A}" type="sibTrans" cxnId="{6E9137CF-A928-48FC-B91A-5BC74911CEB6}">
      <dgm:prSet/>
      <dgm:spPr/>
      <dgm:t>
        <a:bodyPr/>
        <a:lstStyle/>
        <a:p>
          <a:endParaRPr lang="en-GB" sz="2400"/>
        </a:p>
      </dgm:t>
    </dgm:pt>
    <dgm:pt modelId="{B5508C83-79AA-49F5-915A-DADFF3AB1A2C}">
      <dgm:prSet custT="1"/>
      <dgm:spPr>
        <a:noFill/>
        <a:ln>
          <a:noFill/>
        </a:ln>
      </dgm:spPr>
      <dgm:t>
        <a:bodyPr/>
        <a:lstStyle/>
        <a:p>
          <a:r>
            <a:rPr lang="en-GB" sz="2000" dirty="0"/>
            <a:t>Surveyed &gt;</a:t>
          </a:r>
          <a:r>
            <a:rPr lang="en-GB" sz="2000" b="1" dirty="0"/>
            <a:t>3,900 miles </a:t>
          </a:r>
          <a:r>
            <a:rPr lang="en-GB" sz="2000" dirty="0"/>
            <a:t>of coastline</a:t>
          </a:r>
        </a:p>
      </dgm:t>
    </dgm:pt>
    <dgm:pt modelId="{75A031A9-4972-450A-8281-4A061683D505}" type="parTrans" cxnId="{1DF2F1C5-976F-4305-ABD2-737843B7A253}">
      <dgm:prSet/>
      <dgm:spPr/>
      <dgm:t>
        <a:bodyPr/>
        <a:lstStyle/>
        <a:p>
          <a:endParaRPr lang="en-GB" sz="2400"/>
        </a:p>
      </dgm:t>
    </dgm:pt>
    <dgm:pt modelId="{8D72DA87-F9A6-44E8-ABDC-784CE49AD887}" type="sibTrans" cxnId="{1DF2F1C5-976F-4305-ABD2-737843B7A253}">
      <dgm:prSet/>
      <dgm:spPr/>
      <dgm:t>
        <a:bodyPr/>
        <a:lstStyle/>
        <a:p>
          <a:endParaRPr lang="en-GB" sz="2400"/>
        </a:p>
      </dgm:t>
    </dgm:pt>
    <dgm:pt modelId="{A57389DD-BBD7-42C6-A462-5CC62D2EEDF2}">
      <dgm:prSet custT="1"/>
      <dgm:spPr>
        <a:noFill/>
        <a:ln>
          <a:noFill/>
        </a:ln>
      </dgm:spPr>
      <dgm:t>
        <a:bodyPr/>
        <a:lstStyle/>
        <a:p>
          <a:r>
            <a:rPr lang="en-GB" sz="2000" dirty="0"/>
            <a:t>Removed &gt;</a:t>
          </a:r>
          <a:r>
            <a:rPr lang="en-GB" sz="2000" b="1" dirty="0"/>
            <a:t>540 tonnes </a:t>
          </a:r>
          <a:r>
            <a:rPr lang="en-GB" sz="2000" dirty="0"/>
            <a:t>of litter</a:t>
          </a:r>
        </a:p>
      </dgm:t>
    </dgm:pt>
    <dgm:pt modelId="{B0ECD2C1-EE39-4C49-BF48-560C698B39D2}" type="parTrans" cxnId="{897C6B95-78B1-4D18-A3D0-0AC684568231}">
      <dgm:prSet/>
      <dgm:spPr/>
      <dgm:t>
        <a:bodyPr/>
        <a:lstStyle/>
        <a:p>
          <a:endParaRPr lang="en-GB" sz="2400"/>
        </a:p>
      </dgm:t>
    </dgm:pt>
    <dgm:pt modelId="{927EA962-BDC4-4266-9005-48F15A6E6B9E}" type="sibTrans" cxnId="{897C6B95-78B1-4D18-A3D0-0AC684568231}">
      <dgm:prSet/>
      <dgm:spPr/>
      <dgm:t>
        <a:bodyPr/>
        <a:lstStyle/>
        <a:p>
          <a:endParaRPr lang="en-GB" sz="2400"/>
        </a:p>
      </dgm:t>
    </dgm:pt>
    <dgm:pt modelId="{244EF6F8-4756-41BD-AE3A-ABDDD3FBA829}">
      <dgm:prSet custT="1"/>
      <dgm:spPr>
        <a:noFill/>
        <a:ln>
          <a:noFill/>
        </a:ln>
      </dgm:spPr>
      <dgm:t>
        <a:bodyPr/>
        <a:lstStyle/>
        <a:p>
          <a:r>
            <a:rPr lang="en-GB" sz="2000" b="0" dirty="0"/>
            <a:t>Recorded &gt;</a:t>
          </a:r>
          <a:r>
            <a:rPr lang="en-GB" sz="2000" b="1" i="0" dirty="0"/>
            <a:t>11.5 million </a:t>
          </a:r>
          <a:r>
            <a:rPr lang="en-GB" sz="2000" dirty="0"/>
            <a:t>litter items from UK beaches</a:t>
          </a:r>
        </a:p>
      </dgm:t>
    </dgm:pt>
    <dgm:pt modelId="{BCFA0C27-EB8D-4217-9E8E-1A750D7662EB}" type="parTrans" cxnId="{99223D22-D09C-44BB-AA1C-975FDC438D33}">
      <dgm:prSet/>
      <dgm:spPr/>
      <dgm:t>
        <a:bodyPr/>
        <a:lstStyle/>
        <a:p>
          <a:endParaRPr lang="en-GB" sz="2400"/>
        </a:p>
      </dgm:t>
    </dgm:pt>
    <dgm:pt modelId="{F6954FD5-34BA-47CF-B08E-FDD208F06B6A}" type="sibTrans" cxnId="{99223D22-D09C-44BB-AA1C-975FDC438D33}">
      <dgm:prSet/>
      <dgm:spPr/>
      <dgm:t>
        <a:bodyPr/>
        <a:lstStyle/>
        <a:p>
          <a:endParaRPr lang="en-GB" sz="2400"/>
        </a:p>
      </dgm:t>
    </dgm:pt>
    <dgm:pt modelId="{A47596B8-8BCB-4352-8119-F29D999BF165}">
      <dgm:prSet custT="1"/>
      <dgm:spPr>
        <a:noFill/>
        <a:ln>
          <a:noFill/>
        </a:ln>
      </dgm:spPr>
      <dgm:t>
        <a:bodyPr/>
        <a:lstStyle/>
        <a:p>
          <a:r>
            <a:rPr lang="en-GB" sz="2000" b="0" dirty="0"/>
            <a:t>&gt;</a:t>
          </a:r>
          <a:r>
            <a:rPr lang="en-GB" sz="2000" b="1" dirty="0"/>
            <a:t>257,500 volunteers</a:t>
          </a:r>
          <a:r>
            <a:rPr lang="en-GB" sz="2000" dirty="0"/>
            <a:t> have dedicated &gt;</a:t>
          </a:r>
          <a:r>
            <a:rPr lang="en-GB" sz="2000" b="1" dirty="0"/>
            <a:t>450,000 hours</a:t>
          </a:r>
          <a:endParaRPr lang="en-GB" sz="2000" dirty="0"/>
        </a:p>
      </dgm:t>
    </dgm:pt>
    <dgm:pt modelId="{23F823C6-6FF5-400B-8F26-D716D131613B}" type="parTrans" cxnId="{DC10EA34-53A4-4D5E-9102-765D891BE904}">
      <dgm:prSet/>
      <dgm:spPr/>
      <dgm:t>
        <a:bodyPr/>
        <a:lstStyle/>
        <a:p>
          <a:endParaRPr lang="en-GB" sz="2400"/>
        </a:p>
      </dgm:t>
    </dgm:pt>
    <dgm:pt modelId="{1681CD16-775A-437E-9737-533F15B6C180}" type="sibTrans" cxnId="{DC10EA34-53A4-4D5E-9102-765D891BE904}">
      <dgm:prSet/>
      <dgm:spPr/>
      <dgm:t>
        <a:bodyPr/>
        <a:lstStyle/>
        <a:p>
          <a:endParaRPr lang="en-GB" sz="2400"/>
        </a:p>
      </dgm:t>
    </dgm:pt>
    <dgm:pt modelId="{00D4CE44-0BC1-4C7A-A811-28786352375A}" type="pres">
      <dgm:prSet presAssocID="{BCD8F7A7-40EA-47FD-849B-FBBFED0B7384}" presName="diagram" presStyleCnt="0">
        <dgm:presLayoutVars>
          <dgm:chPref val="1"/>
          <dgm:dir/>
          <dgm:animOne val="branch"/>
          <dgm:animLvl val="lvl"/>
          <dgm:resizeHandles/>
        </dgm:presLayoutVars>
      </dgm:prSet>
      <dgm:spPr/>
    </dgm:pt>
    <dgm:pt modelId="{060E7144-69EB-4C58-9BFB-987DE3A437BC}" type="pres">
      <dgm:prSet presAssocID="{E77A1C72-21C9-4B16-9645-D9360E6A04B0}" presName="root" presStyleCnt="0"/>
      <dgm:spPr/>
    </dgm:pt>
    <dgm:pt modelId="{46DC07F2-EC81-4132-BFE3-20A976511A7D}" type="pres">
      <dgm:prSet presAssocID="{E77A1C72-21C9-4B16-9645-D9360E6A04B0}" presName="rootComposite" presStyleCnt="0"/>
      <dgm:spPr/>
    </dgm:pt>
    <dgm:pt modelId="{D0756117-F45A-42A4-9412-C93A1599F1AE}" type="pres">
      <dgm:prSet presAssocID="{E77A1C72-21C9-4B16-9645-D9360E6A04B0}" presName="rootText" presStyleLbl="node1" presStyleIdx="0" presStyleCnt="5" custScaleX="146963"/>
      <dgm:spPr/>
    </dgm:pt>
    <dgm:pt modelId="{D6C4CCAA-24B6-4D13-B1B6-32A754A6A672}" type="pres">
      <dgm:prSet presAssocID="{E77A1C72-21C9-4B16-9645-D9360E6A04B0}" presName="rootConnector" presStyleLbl="node1" presStyleIdx="0" presStyleCnt="5"/>
      <dgm:spPr/>
    </dgm:pt>
    <dgm:pt modelId="{359BFEFB-F274-4520-A2AE-633E0CE58C72}" type="pres">
      <dgm:prSet presAssocID="{E77A1C72-21C9-4B16-9645-D9360E6A04B0}" presName="childShape" presStyleCnt="0"/>
      <dgm:spPr/>
    </dgm:pt>
    <dgm:pt modelId="{45C3FE07-B00B-46FC-8ED3-FB8D67098363}" type="pres">
      <dgm:prSet presAssocID="{B5508C83-79AA-49F5-915A-DADFF3AB1A2C}" presName="root" presStyleCnt="0"/>
      <dgm:spPr/>
    </dgm:pt>
    <dgm:pt modelId="{27575FF2-3D49-4D66-A4C1-E018124455EF}" type="pres">
      <dgm:prSet presAssocID="{B5508C83-79AA-49F5-915A-DADFF3AB1A2C}" presName="rootComposite" presStyleCnt="0"/>
      <dgm:spPr/>
    </dgm:pt>
    <dgm:pt modelId="{30C2EC89-8D12-46CF-8C55-31D88537D444}" type="pres">
      <dgm:prSet presAssocID="{B5508C83-79AA-49F5-915A-DADFF3AB1A2C}" presName="rootText" presStyleLbl="node1" presStyleIdx="1" presStyleCnt="5" custScaleX="111478" custLinFactNeighborX="-10831"/>
      <dgm:spPr/>
    </dgm:pt>
    <dgm:pt modelId="{319F66D6-24D4-4970-BF30-49D1215E0569}" type="pres">
      <dgm:prSet presAssocID="{B5508C83-79AA-49F5-915A-DADFF3AB1A2C}" presName="rootConnector" presStyleLbl="node1" presStyleIdx="1" presStyleCnt="5"/>
      <dgm:spPr/>
    </dgm:pt>
    <dgm:pt modelId="{A065B985-A65C-423A-A823-FF59BA512F7E}" type="pres">
      <dgm:prSet presAssocID="{B5508C83-79AA-49F5-915A-DADFF3AB1A2C}" presName="childShape" presStyleCnt="0"/>
      <dgm:spPr/>
    </dgm:pt>
    <dgm:pt modelId="{720D8EB5-196F-442F-9450-019FE28A9063}" type="pres">
      <dgm:prSet presAssocID="{A57389DD-BBD7-42C6-A462-5CC62D2EEDF2}" presName="root" presStyleCnt="0"/>
      <dgm:spPr/>
    </dgm:pt>
    <dgm:pt modelId="{8AD01DAA-8DC0-48FE-87FE-8062315C79C9}" type="pres">
      <dgm:prSet presAssocID="{A57389DD-BBD7-42C6-A462-5CC62D2EEDF2}" presName="rootComposite" presStyleCnt="0"/>
      <dgm:spPr/>
    </dgm:pt>
    <dgm:pt modelId="{582B7076-F62E-45A1-920D-6F23B3E701B8}" type="pres">
      <dgm:prSet presAssocID="{A57389DD-BBD7-42C6-A462-5CC62D2EEDF2}" presName="rootText" presStyleLbl="node1" presStyleIdx="2" presStyleCnt="5" custScaleX="115214" custLinFactNeighborX="-4706" custLinFactNeighborY="-2407"/>
      <dgm:spPr/>
    </dgm:pt>
    <dgm:pt modelId="{71E04AE8-B96E-4E52-9DFB-7FDCBFF30AFE}" type="pres">
      <dgm:prSet presAssocID="{A57389DD-BBD7-42C6-A462-5CC62D2EEDF2}" presName="rootConnector" presStyleLbl="node1" presStyleIdx="2" presStyleCnt="5"/>
      <dgm:spPr/>
    </dgm:pt>
    <dgm:pt modelId="{9688A505-A56C-40BB-AFE0-45D8C0F9010C}" type="pres">
      <dgm:prSet presAssocID="{A57389DD-BBD7-42C6-A462-5CC62D2EEDF2}" presName="childShape" presStyleCnt="0"/>
      <dgm:spPr/>
    </dgm:pt>
    <dgm:pt modelId="{40694D5D-3E1F-468D-AF34-357B6115324A}" type="pres">
      <dgm:prSet presAssocID="{244EF6F8-4756-41BD-AE3A-ABDDD3FBA829}" presName="root" presStyleCnt="0"/>
      <dgm:spPr/>
    </dgm:pt>
    <dgm:pt modelId="{B6A16813-DEC9-4BC2-9088-90E5969FBCF0}" type="pres">
      <dgm:prSet presAssocID="{244EF6F8-4756-41BD-AE3A-ABDDD3FBA829}" presName="rootComposite" presStyleCnt="0"/>
      <dgm:spPr/>
    </dgm:pt>
    <dgm:pt modelId="{29F2BC68-998B-4C7A-A61B-65E1E61479FE}" type="pres">
      <dgm:prSet presAssocID="{244EF6F8-4756-41BD-AE3A-ABDDD3FBA829}" presName="rootText" presStyleLbl="node1" presStyleIdx="3" presStyleCnt="5" custScaleX="177818" custLinFactNeighborX="216" custLinFactNeighborY="-2461"/>
      <dgm:spPr/>
    </dgm:pt>
    <dgm:pt modelId="{D9E3E277-9C2C-4BAB-A700-BFE804DEC80A}" type="pres">
      <dgm:prSet presAssocID="{244EF6F8-4756-41BD-AE3A-ABDDD3FBA829}" presName="rootConnector" presStyleLbl="node1" presStyleIdx="3" presStyleCnt="5"/>
      <dgm:spPr/>
    </dgm:pt>
    <dgm:pt modelId="{F34E1FE6-89AA-4BE3-9E9E-4CE8166AABED}" type="pres">
      <dgm:prSet presAssocID="{244EF6F8-4756-41BD-AE3A-ABDDD3FBA829}" presName="childShape" presStyleCnt="0"/>
      <dgm:spPr/>
    </dgm:pt>
    <dgm:pt modelId="{46A21149-5D09-4C43-B0FE-394AB7D6444E}" type="pres">
      <dgm:prSet presAssocID="{A47596B8-8BCB-4352-8119-F29D999BF165}" presName="root" presStyleCnt="0"/>
      <dgm:spPr/>
    </dgm:pt>
    <dgm:pt modelId="{7604EAF8-FF74-469D-84A0-1BD53833A550}" type="pres">
      <dgm:prSet presAssocID="{A47596B8-8BCB-4352-8119-F29D999BF165}" presName="rootComposite" presStyleCnt="0"/>
      <dgm:spPr/>
    </dgm:pt>
    <dgm:pt modelId="{94A7C1E4-0CF2-4CC4-9647-E94FEDCBE826}" type="pres">
      <dgm:prSet presAssocID="{A47596B8-8BCB-4352-8119-F29D999BF165}" presName="rootText" presStyleLbl="node1" presStyleIdx="4" presStyleCnt="5" custScaleX="189173"/>
      <dgm:spPr/>
    </dgm:pt>
    <dgm:pt modelId="{3328A44A-D2AB-4FFF-AFFA-44A76461AE7F}" type="pres">
      <dgm:prSet presAssocID="{A47596B8-8BCB-4352-8119-F29D999BF165}" presName="rootConnector" presStyleLbl="node1" presStyleIdx="4" presStyleCnt="5"/>
      <dgm:spPr/>
    </dgm:pt>
    <dgm:pt modelId="{B0AE4BC6-3C2C-48A8-83D2-A92CF46322FD}" type="pres">
      <dgm:prSet presAssocID="{A47596B8-8BCB-4352-8119-F29D999BF165}" presName="childShape" presStyleCnt="0"/>
      <dgm:spPr/>
    </dgm:pt>
  </dgm:ptLst>
  <dgm:cxnLst>
    <dgm:cxn modelId="{99223D22-D09C-44BB-AA1C-975FDC438D33}" srcId="{BCD8F7A7-40EA-47FD-849B-FBBFED0B7384}" destId="{244EF6F8-4756-41BD-AE3A-ABDDD3FBA829}" srcOrd="3" destOrd="0" parTransId="{BCFA0C27-EB8D-4217-9E8E-1A750D7662EB}" sibTransId="{F6954FD5-34BA-47CF-B08E-FDD208F06B6A}"/>
    <dgm:cxn modelId="{76D06B22-71F6-497E-87BA-3C187A47E09A}" type="presOf" srcId="{244EF6F8-4756-41BD-AE3A-ABDDD3FBA829}" destId="{D9E3E277-9C2C-4BAB-A700-BFE804DEC80A}" srcOrd="1" destOrd="0" presId="urn:microsoft.com/office/officeart/2005/8/layout/hierarchy3"/>
    <dgm:cxn modelId="{01F9052C-32F0-4432-B5D8-A8D99AAF6289}" type="presOf" srcId="{A47596B8-8BCB-4352-8119-F29D999BF165}" destId="{94A7C1E4-0CF2-4CC4-9647-E94FEDCBE826}" srcOrd="0" destOrd="0" presId="urn:microsoft.com/office/officeart/2005/8/layout/hierarchy3"/>
    <dgm:cxn modelId="{DC10EA34-53A4-4D5E-9102-765D891BE904}" srcId="{BCD8F7A7-40EA-47FD-849B-FBBFED0B7384}" destId="{A47596B8-8BCB-4352-8119-F29D999BF165}" srcOrd="4" destOrd="0" parTransId="{23F823C6-6FF5-400B-8F26-D716D131613B}" sibTransId="{1681CD16-775A-437E-9737-533F15B6C180}"/>
    <dgm:cxn modelId="{1415A851-8E99-4504-A019-A308E67872BC}" type="presOf" srcId="{B5508C83-79AA-49F5-915A-DADFF3AB1A2C}" destId="{30C2EC89-8D12-46CF-8C55-31D88537D444}" srcOrd="0" destOrd="0" presId="urn:microsoft.com/office/officeart/2005/8/layout/hierarchy3"/>
    <dgm:cxn modelId="{6D707F87-F0B1-443A-90BD-EF9AAEF3E4FA}" type="presOf" srcId="{BCD8F7A7-40EA-47FD-849B-FBBFED0B7384}" destId="{00D4CE44-0BC1-4C7A-A811-28786352375A}" srcOrd="0" destOrd="0" presId="urn:microsoft.com/office/officeart/2005/8/layout/hierarchy3"/>
    <dgm:cxn modelId="{9CA9CD8C-0730-4577-852A-141AD793F573}" type="presOf" srcId="{B5508C83-79AA-49F5-915A-DADFF3AB1A2C}" destId="{319F66D6-24D4-4970-BF30-49D1215E0569}" srcOrd="1" destOrd="0" presId="urn:microsoft.com/office/officeart/2005/8/layout/hierarchy3"/>
    <dgm:cxn modelId="{897C6B95-78B1-4D18-A3D0-0AC684568231}" srcId="{BCD8F7A7-40EA-47FD-849B-FBBFED0B7384}" destId="{A57389DD-BBD7-42C6-A462-5CC62D2EEDF2}" srcOrd="2" destOrd="0" parTransId="{B0ECD2C1-EE39-4C49-BF48-560C698B39D2}" sibTransId="{927EA962-BDC4-4266-9005-48F15A6E6B9E}"/>
    <dgm:cxn modelId="{96DE9E9A-BD37-421B-AD8F-8EDDA1A5ED86}" type="presOf" srcId="{244EF6F8-4756-41BD-AE3A-ABDDD3FBA829}" destId="{29F2BC68-998B-4C7A-A61B-65E1E61479FE}" srcOrd="0" destOrd="0" presId="urn:microsoft.com/office/officeart/2005/8/layout/hierarchy3"/>
    <dgm:cxn modelId="{1DF2F1C5-976F-4305-ABD2-737843B7A253}" srcId="{BCD8F7A7-40EA-47FD-849B-FBBFED0B7384}" destId="{B5508C83-79AA-49F5-915A-DADFF3AB1A2C}" srcOrd="1" destOrd="0" parTransId="{75A031A9-4972-450A-8281-4A061683D505}" sibTransId="{8D72DA87-F9A6-44E8-ABDC-784CE49AD887}"/>
    <dgm:cxn modelId="{A3E221CE-0A74-4D36-9A04-46871A49936A}" type="presOf" srcId="{A47596B8-8BCB-4352-8119-F29D999BF165}" destId="{3328A44A-D2AB-4FFF-AFFA-44A76461AE7F}" srcOrd="1" destOrd="0" presId="urn:microsoft.com/office/officeart/2005/8/layout/hierarchy3"/>
    <dgm:cxn modelId="{6E9137CF-A928-48FC-B91A-5BC74911CEB6}" srcId="{BCD8F7A7-40EA-47FD-849B-FBBFED0B7384}" destId="{E77A1C72-21C9-4B16-9645-D9360E6A04B0}" srcOrd="0" destOrd="0" parTransId="{13AFD7CC-267C-4B9D-A723-1F3990C16AEC}" sibTransId="{AD81E91C-4A6E-41BF-A806-69EF99EE388A}"/>
    <dgm:cxn modelId="{200E91D2-9E28-438F-996F-306110D3A0E0}" type="presOf" srcId="{E77A1C72-21C9-4B16-9645-D9360E6A04B0}" destId="{D6C4CCAA-24B6-4D13-B1B6-32A754A6A672}" srcOrd="1" destOrd="0" presId="urn:microsoft.com/office/officeart/2005/8/layout/hierarchy3"/>
    <dgm:cxn modelId="{1F2C1ADA-3B78-4F8B-B48D-57B269E14335}" type="presOf" srcId="{A57389DD-BBD7-42C6-A462-5CC62D2EEDF2}" destId="{582B7076-F62E-45A1-920D-6F23B3E701B8}" srcOrd="0" destOrd="0" presId="urn:microsoft.com/office/officeart/2005/8/layout/hierarchy3"/>
    <dgm:cxn modelId="{DE322BDB-ACD3-4668-90BD-876963ACE17B}" type="presOf" srcId="{E77A1C72-21C9-4B16-9645-D9360E6A04B0}" destId="{D0756117-F45A-42A4-9412-C93A1599F1AE}" srcOrd="0" destOrd="0" presId="urn:microsoft.com/office/officeart/2005/8/layout/hierarchy3"/>
    <dgm:cxn modelId="{A4577CE7-E470-4809-A4A2-6A77555D15A0}" type="presOf" srcId="{A57389DD-BBD7-42C6-A462-5CC62D2EEDF2}" destId="{71E04AE8-B96E-4E52-9DFB-7FDCBFF30AFE}" srcOrd="1" destOrd="0" presId="urn:microsoft.com/office/officeart/2005/8/layout/hierarchy3"/>
    <dgm:cxn modelId="{C3F1161A-0D4D-42C6-9745-061A0BC3DA09}" type="presParOf" srcId="{00D4CE44-0BC1-4C7A-A811-28786352375A}" destId="{060E7144-69EB-4C58-9BFB-987DE3A437BC}" srcOrd="0" destOrd="0" presId="urn:microsoft.com/office/officeart/2005/8/layout/hierarchy3"/>
    <dgm:cxn modelId="{D63E7034-A4E1-411B-9788-9E00BC4E924F}" type="presParOf" srcId="{060E7144-69EB-4C58-9BFB-987DE3A437BC}" destId="{46DC07F2-EC81-4132-BFE3-20A976511A7D}" srcOrd="0" destOrd="0" presId="urn:microsoft.com/office/officeart/2005/8/layout/hierarchy3"/>
    <dgm:cxn modelId="{D15D1CC6-0DAC-4C67-99DE-317A9346B558}" type="presParOf" srcId="{46DC07F2-EC81-4132-BFE3-20A976511A7D}" destId="{D0756117-F45A-42A4-9412-C93A1599F1AE}" srcOrd="0" destOrd="0" presId="urn:microsoft.com/office/officeart/2005/8/layout/hierarchy3"/>
    <dgm:cxn modelId="{D2B2EC2F-E567-40D1-82F9-C4CB1CC05E4F}" type="presParOf" srcId="{46DC07F2-EC81-4132-BFE3-20A976511A7D}" destId="{D6C4CCAA-24B6-4D13-B1B6-32A754A6A672}" srcOrd="1" destOrd="0" presId="urn:microsoft.com/office/officeart/2005/8/layout/hierarchy3"/>
    <dgm:cxn modelId="{68B35827-A1D0-4BEF-9FE7-4DEA022471C6}" type="presParOf" srcId="{060E7144-69EB-4C58-9BFB-987DE3A437BC}" destId="{359BFEFB-F274-4520-A2AE-633E0CE58C72}" srcOrd="1" destOrd="0" presId="urn:microsoft.com/office/officeart/2005/8/layout/hierarchy3"/>
    <dgm:cxn modelId="{1759553D-4900-407B-8086-076E5003542C}" type="presParOf" srcId="{00D4CE44-0BC1-4C7A-A811-28786352375A}" destId="{45C3FE07-B00B-46FC-8ED3-FB8D67098363}" srcOrd="1" destOrd="0" presId="urn:microsoft.com/office/officeart/2005/8/layout/hierarchy3"/>
    <dgm:cxn modelId="{1AA7F075-BC81-4C39-947C-1391FF07787B}" type="presParOf" srcId="{45C3FE07-B00B-46FC-8ED3-FB8D67098363}" destId="{27575FF2-3D49-4D66-A4C1-E018124455EF}" srcOrd="0" destOrd="0" presId="urn:microsoft.com/office/officeart/2005/8/layout/hierarchy3"/>
    <dgm:cxn modelId="{F5F56D5C-6075-4E1D-B0F4-F82E3E883FC4}" type="presParOf" srcId="{27575FF2-3D49-4D66-A4C1-E018124455EF}" destId="{30C2EC89-8D12-46CF-8C55-31D88537D444}" srcOrd="0" destOrd="0" presId="urn:microsoft.com/office/officeart/2005/8/layout/hierarchy3"/>
    <dgm:cxn modelId="{F4BBD800-6FAD-49D4-B4DB-451DCFF57511}" type="presParOf" srcId="{27575FF2-3D49-4D66-A4C1-E018124455EF}" destId="{319F66D6-24D4-4970-BF30-49D1215E0569}" srcOrd="1" destOrd="0" presId="urn:microsoft.com/office/officeart/2005/8/layout/hierarchy3"/>
    <dgm:cxn modelId="{B1E183BC-5ACF-402D-BC8D-08ACBBA90FD7}" type="presParOf" srcId="{45C3FE07-B00B-46FC-8ED3-FB8D67098363}" destId="{A065B985-A65C-423A-A823-FF59BA512F7E}" srcOrd="1" destOrd="0" presId="urn:microsoft.com/office/officeart/2005/8/layout/hierarchy3"/>
    <dgm:cxn modelId="{41F391FB-2F35-4DA0-8E7F-75E8BFDF7480}" type="presParOf" srcId="{00D4CE44-0BC1-4C7A-A811-28786352375A}" destId="{720D8EB5-196F-442F-9450-019FE28A9063}" srcOrd="2" destOrd="0" presId="urn:microsoft.com/office/officeart/2005/8/layout/hierarchy3"/>
    <dgm:cxn modelId="{56AACAA6-8147-4F5E-9571-3616B7416626}" type="presParOf" srcId="{720D8EB5-196F-442F-9450-019FE28A9063}" destId="{8AD01DAA-8DC0-48FE-87FE-8062315C79C9}" srcOrd="0" destOrd="0" presId="urn:microsoft.com/office/officeart/2005/8/layout/hierarchy3"/>
    <dgm:cxn modelId="{E0D521E4-0F6A-4568-BC22-DF4B04A40BE8}" type="presParOf" srcId="{8AD01DAA-8DC0-48FE-87FE-8062315C79C9}" destId="{582B7076-F62E-45A1-920D-6F23B3E701B8}" srcOrd="0" destOrd="0" presId="urn:microsoft.com/office/officeart/2005/8/layout/hierarchy3"/>
    <dgm:cxn modelId="{AF6620D6-BC30-4ECD-B31F-FB06FF1D000F}" type="presParOf" srcId="{8AD01DAA-8DC0-48FE-87FE-8062315C79C9}" destId="{71E04AE8-B96E-4E52-9DFB-7FDCBFF30AFE}" srcOrd="1" destOrd="0" presId="urn:microsoft.com/office/officeart/2005/8/layout/hierarchy3"/>
    <dgm:cxn modelId="{F1107D0F-DB11-4780-B22C-F3B156B6B365}" type="presParOf" srcId="{720D8EB5-196F-442F-9450-019FE28A9063}" destId="{9688A505-A56C-40BB-AFE0-45D8C0F9010C}" srcOrd="1" destOrd="0" presId="urn:microsoft.com/office/officeart/2005/8/layout/hierarchy3"/>
    <dgm:cxn modelId="{A58E2E5B-FD6B-4D5C-927C-3D8006C6B777}" type="presParOf" srcId="{00D4CE44-0BC1-4C7A-A811-28786352375A}" destId="{40694D5D-3E1F-468D-AF34-357B6115324A}" srcOrd="3" destOrd="0" presId="urn:microsoft.com/office/officeart/2005/8/layout/hierarchy3"/>
    <dgm:cxn modelId="{B0073EFE-B637-4015-8490-E8EB1F5BA9D0}" type="presParOf" srcId="{40694D5D-3E1F-468D-AF34-357B6115324A}" destId="{B6A16813-DEC9-4BC2-9088-90E5969FBCF0}" srcOrd="0" destOrd="0" presId="urn:microsoft.com/office/officeart/2005/8/layout/hierarchy3"/>
    <dgm:cxn modelId="{49A09BA0-6054-441F-B9CC-151B0DF605D1}" type="presParOf" srcId="{B6A16813-DEC9-4BC2-9088-90E5969FBCF0}" destId="{29F2BC68-998B-4C7A-A61B-65E1E61479FE}" srcOrd="0" destOrd="0" presId="urn:microsoft.com/office/officeart/2005/8/layout/hierarchy3"/>
    <dgm:cxn modelId="{191BD931-74A7-4687-9699-A87F5E21D099}" type="presParOf" srcId="{B6A16813-DEC9-4BC2-9088-90E5969FBCF0}" destId="{D9E3E277-9C2C-4BAB-A700-BFE804DEC80A}" srcOrd="1" destOrd="0" presId="urn:microsoft.com/office/officeart/2005/8/layout/hierarchy3"/>
    <dgm:cxn modelId="{B91385E6-BA0D-4F7B-9495-B128365C703A}" type="presParOf" srcId="{40694D5D-3E1F-468D-AF34-357B6115324A}" destId="{F34E1FE6-89AA-4BE3-9E9E-4CE8166AABED}" srcOrd="1" destOrd="0" presId="urn:microsoft.com/office/officeart/2005/8/layout/hierarchy3"/>
    <dgm:cxn modelId="{0C1A166F-27DD-4E82-95F8-2E844832A374}" type="presParOf" srcId="{00D4CE44-0BC1-4C7A-A811-28786352375A}" destId="{46A21149-5D09-4C43-B0FE-394AB7D6444E}" srcOrd="4" destOrd="0" presId="urn:microsoft.com/office/officeart/2005/8/layout/hierarchy3"/>
    <dgm:cxn modelId="{90697C93-043E-42DB-9FFA-73AC57FB8378}" type="presParOf" srcId="{46A21149-5D09-4C43-B0FE-394AB7D6444E}" destId="{7604EAF8-FF74-469D-84A0-1BD53833A550}" srcOrd="0" destOrd="0" presId="urn:microsoft.com/office/officeart/2005/8/layout/hierarchy3"/>
    <dgm:cxn modelId="{0CEACDEF-0681-4551-9A13-CED46A1B6513}" type="presParOf" srcId="{7604EAF8-FF74-469D-84A0-1BD53833A550}" destId="{94A7C1E4-0CF2-4CC4-9647-E94FEDCBE826}" srcOrd="0" destOrd="0" presId="urn:microsoft.com/office/officeart/2005/8/layout/hierarchy3"/>
    <dgm:cxn modelId="{73E754AC-65E8-4D75-971B-68E76F565AE1}" type="presParOf" srcId="{7604EAF8-FF74-469D-84A0-1BD53833A550}" destId="{3328A44A-D2AB-4FFF-AFFA-44A76461AE7F}" srcOrd="1" destOrd="0" presId="urn:microsoft.com/office/officeart/2005/8/layout/hierarchy3"/>
    <dgm:cxn modelId="{36822609-45C6-4E04-A6FC-67856C7DF726}" type="presParOf" srcId="{46A21149-5D09-4C43-B0FE-394AB7D6444E}" destId="{B0AE4BC6-3C2C-48A8-83D2-A92CF46322FD}" srcOrd="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756117-F45A-42A4-9412-C93A1599F1AE}">
      <dsp:nvSpPr>
        <dsp:cNvPr id="0" name=""/>
        <dsp:cNvSpPr/>
      </dsp:nvSpPr>
      <dsp:spPr>
        <a:xfrm>
          <a:off x="2919" y="511246"/>
          <a:ext cx="2034489" cy="692177"/>
        </a:xfrm>
        <a:prstGeom prst="roundRect">
          <a:avLst>
            <a:gd name="adj" fmla="val 1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GB" sz="2000" b="0" kern="1200" dirty="0"/>
            <a:t>Conducted</a:t>
          </a:r>
          <a:r>
            <a:rPr lang="en-GB" sz="2000" b="1" kern="1200" dirty="0"/>
            <a:t> </a:t>
          </a:r>
          <a:r>
            <a:rPr lang="en-GB" sz="2000" b="0" kern="1200" dirty="0"/>
            <a:t>&gt;</a:t>
          </a:r>
          <a:r>
            <a:rPr lang="en-GB" sz="2400" b="1" kern="1200" dirty="0"/>
            <a:t>19,400 surveys</a:t>
          </a:r>
          <a:endParaRPr lang="en-GB" sz="2000" kern="1200" dirty="0"/>
        </a:p>
      </dsp:txBody>
      <dsp:txXfrm>
        <a:off x="23192" y="531519"/>
        <a:ext cx="1993943" cy="651631"/>
      </dsp:txXfrm>
    </dsp:sp>
    <dsp:sp modelId="{30C2EC89-8D12-46CF-8C55-31D88537D444}">
      <dsp:nvSpPr>
        <dsp:cNvPr id="0" name=""/>
        <dsp:cNvSpPr/>
      </dsp:nvSpPr>
      <dsp:spPr>
        <a:xfrm>
          <a:off x="2233557" y="511246"/>
          <a:ext cx="1543250" cy="692177"/>
        </a:xfrm>
        <a:prstGeom prst="roundRect">
          <a:avLst>
            <a:gd name="adj" fmla="val 1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Surveyed &gt;</a:t>
          </a:r>
          <a:r>
            <a:rPr lang="en-GB" sz="2000" b="1" kern="1200" dirty="0"/>
            <a:t>3,900 miles </a:t>
          </a:r>
          <a:r>
            <a:rPr lang="en-GB" sz="2000" kern="1200" dirty="0"/>
            <a:t>of coastline</a:t>
          </a:r>
        </a:p>
      </dsp:txBody>
      <dsp:txXfrm>
        <a:off x="2253830" y="531519"/>
        <a:ext cx="1502704" cy="651631"/>
      </dsp:txXfrm>
    </dsp:sp>
    <dsp:sp modelId="{582B7076-F62E-45A1-920D-6F23B3E701B8}">
      <dsp:nvSpPr>
        <dsp:cNvPr id="0" name=""/>
        <dsp:cNvSpPr/>
      </dsp:nvSpPr>
      <dsp:spPr>
        <a:xfrm>
          <a:off x="4207688" y="494585"/>
          <a:ext cx="1594970" cy="692177"/>
        </a:xfrm>
        <a:prstGeom prst="roundRect">
          <a:avLst>
            <a:gd name="adj" fmla="val 1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Removed &gt;</a:t>
          </a:r>
          <a:r>
            <a:rPr lang="en-GB" sz="2000" b="1" kern="1200" dirty="0"/>
            <a:t>540 tonnes </a:t>
          </a:r>
          <a:r>
            <a:rPr lang="en-GB" sz="2000" kern="1200" dirty="0"/>
            <a:t>of litter</a:t>
          </a:r>
        </a:p>
      </dsp:txBody>
      <dsp:txXfrm>
        <a:off x="4227961" y="514858"/>
        <a:ext cx="1554424" cy="651631"/>
      </dsp:txXfrm>
    </dsp:sp>
    <dsp:sp modelId="{29F2BC68-998B-4C7A-A61B-65E1E61479FE}">
      <dsp:nvSpPr>
        <dsp:cNvPr id="0" name=""/>
        <dsp:cNvSpPr/>
      </dsp:nvSpPr>
      <dsp:spPr>
        <a:xfrm>
          <a:off x="6216885" y="494211"/>
          <a:ext cx="2461631" cy="692177"/>
        </a:xfrm>
        <a:prstGeom prst="roundRect">
          <a:avLst>
            <a:gd name="adj" fmla="val 1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GB" sz="2000" b="0" kern="1200" dirty="0"/>
            <a:t>Recorded &gt;</a:t>
          </a:r>
          <a:r>
            <a:rPr lang="en-GB" sz="2000" b="1" i="0" kern="1200" dirty="0"/>
            <a:t>11.5 million </a:t>
          </a:r>
          <a:r>
            <a:rPr lang="en-GB" sz="2000" kern="1200" dirty="0"/>
            <a:t>litter items from UK beaches</a:t>
          </a:r>
        </a:p>
      </dsp:txBody>
      <dsp:txXfrm>
        <a:off x="6237158" y="514484"/>
        <a:ext cx="2421085" cy="651631"/>
      </dsp:txXfrm>
    </dsp:sp>
    <dsp:sp modelId="{94A7C1E4-0CF2-4CC4-9647-E94FEDCBE826}">
      <dsp:nvSpPr>
        <dsp:cNvPr id="0" name=""/>
        <dsp:cNvSpPr/>
      </dsp:nvSpPr>
      <dsp:spPr>
        <a:xfrm>
          <a:off x="9021615" y="511246"/>
          <a:ext cx="2618825" cy="692177"/>
        </a:xfrm>
        <a:prstGeom prst="roundRect">
          <a:avLst>
            <a:gd name="adj" fmla="val 1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GB" sz="2000" b="0" kern="1200" dirty="0"/>
            <a:t>&gt;</a:t>
          </a:r>
          <a:r>
            <a:rPr lang="en-GB" sz="2000" b="1" kern="1200" dirty="0"/>
            <a:t>257,500 volunteers</a:t>
          </a:r>
          <a:r>
            <a:rPr lang="en-GB" sz="2000" kern="1200" dirty="0"/>
            <a:t> have dedicated &gt;</a:t>
          </a:r>
          <a:r>
            <a:rPr lang="en-GB" sz="2000" b="1" kern="1200" dirty="0"/>
            <a:t>450,000 hours</a:t>
          </a:r>
          <a:endParaRPr lang="en-GB" sz="2000" kern="1200" dirty="0"/>
        </a:p>
      </dsp:txBody>
      <dsp:txXfrm>
        <a:off x="9041888" y="531519"/>
        <a:ext cx="2578279" cy="65163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6304DC7-B1A5-4308-92FD-E5EBE38128F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D2D876A-E13E-479E-8E02-C4E5734789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1E1F8E-F6ED-4D28-89C2-BA82F602EAA4}" type="datetimeFigureOut">
              <a:rPr lang="en-GB" smtClean="0"/>
              <a:t>25/08/2025</a:t>
            </a:fld>
            <a:endParaRPr lang="en-GB"/>
          </a:p>
        </p:txBody>
      </p:sp>
      <p:sp>
        <p:nvSpPr>
          <p:cNvPr id="4" name="Footer Placeholder 3">
            <a:extLst>
              <a:ext uri="{FF2B5EF4-FFF2-40B4-BE49-F238E27FC236}">
                <a16:creationId xmlns:a16="http://schemas.microsoft.com/office/drawing/2014/main" id="{90D75BE9-9D1E-4B39-9DB3-CA38B4A31F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A52491B-1901-4C5D-92B7-D2459BB0F27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EFC0A9A-A158-41FC-82EA-CA2B710111E7}" type="slidenum">
              <a:rPr lang="en-GB" smtClean="0"/>
              <a:t>‹#›</a:t>
            </a:fld>
            <a:endParaRPr lang="en-GB"/>
          </a:p>
        </p:txBody>
      </p:sp>
    </p:spTree>
    <p:extLst>
      <p:ext uri="{BB962C8B-B14F-4D97-AF65-F5344CB8AC3E}">
        <p14:creationId xmlns:p14="http://schemas.microsoft.com/office/powerpoint/2010/main" val="18855443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557DD7-471E-4D87-B277-D927A7D1D015}" type="datetimeFigureOut">
              <a:rPr lang="en-GB" smtClean="0"/>
              <a:t>25/08/2025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E7F1C9-62A3-4D6A-A68F-1B2A3F34C9EF}" type="slidenum">
              <a:rPr lang="en-GB" smtClean="0"/>
              <a:t>‹#›</a:t>
            </a:fld>
            <a:endParaRPr lang="en-GB"/>
          </a:p>
        </p:txBody>
      </p:sp>
    </p:spTree>
    <p:extLst>
      <p:ext uri="{BB962C8B-B14F-4D97-AF65-F5344CB8AC3E}">
        <p14:creationId xmlns:p14="http://schemas.microsoft.com/office/powerpoint/2010/main" val="529378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mcsuk.org/what-you-can-do/join-a-beach-clean/organise-a-beach-clean/"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mcsuk.org/what-you-can-do/join-a-beach-clean/find-a-beach-clean/"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mcsuk.org/what-you-can-do/join-a-beach-clean/team-beach-clean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931E4-4049-B605-0C28-C1715FA8F3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E5E466-EB94-EFE5-7461-FCE1CC8BEA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06C7E7-F6C8-6832-3CF1-E4ECA1910844}"/>
              </a:ext>
            </a:extLst>
          </p:cNvPr>
          <p:cNvSpPr>
            <a:spLocks noGrp="1"/>
          </p:cNvSpPr>
          <p:nvPr>
            <p:ph type="body" idx="1"/>
          </p:nvPr>
        </p:nvSpPr>
        <p:spPr/>
        <p:txBody>
          <a:bodyPr/>
          <a:lstStyle/>
          <a:p>
            <a:pPr marL="0" indent="0">
              <a:buFont typeface="Arial" panose="020B0604020202020204" pitchFamily="34" charset="0"/>
              <a:buNone/>
            </a:pPr>
            <a:r>
              <a:rPr lang="en-GB" b="1" i="1" dirty="0"/>
              <a:t>Add these slides if the group or company you are presenting too have asked for more information about Beachwatch </a:t>
            </a:r>
          </a:p>
          <a:p>
            <a:pPr marL="171450" indent="-171450">
              <a:buFont typeface="Arial" panose="020B0604020202020204" pitchFamily="34" charset="0"/>
              <a:buChar char="•"/>
            </a:pPr>
            <a:r>
              <a:rPr lang="en-GB" dirty="0"/>
              <a:t>The following few slides, I’m going to talk a little more about Beachwatch, as this is something your organisation/group has expressed an interest in</a:t>
            </a:r>
          </a:p>
          <a:p>
            <a:pPr marL="171450" indent="-171450">
              <a:buFont typeface="Arial" panose="020B0604020202020204" pitchFamily="34" charset="0"/>
              <a:buChar char="•"/>
            </a:pPr>
            <a:r>
              <a:rPr lang="en-GB" dirty="0"/>
              <a:t>Beachwatch is our longest standing volunteering activity, it's been running for over </a:t>
            </a:r>
            <a:r>
              <a:rPr lang="en-GB" b="1" dirty="0"/>
              <a:t>30 years! </a:t>
            </a:r>
          </a:p>
          <a:p>
            <a:pPr marL="171450" indent="-171450">
              <a:buFont typeface="Arial" panose="020B0604020202020204" pitchFamily="34" charset="0"/>
              <a:buChar char="•"/>
            </a:pPr>
            <a:r>
              <a:rPr lang="en-GB" dirty="0"/>
              <a:t>We have about </a:t>
            </a:r>
            <a:r>
              <a:rPr lang="en-GB" b="1" dirty="0"/>
              <a:t>15,000 volunteers </a:t>
            </a:r>
            <a:r>
              <a:rPr lang="en-GB" dirty="0"/>
              <a:t>cleaning our beaches each year </a:t>
            </a:r>
          </a:p>
          <a:p>
            <a:pPr marL="171450" indent="-171450">
              <a:buFont typeface="Arial" panose="020B0604020202020204" pitchFamily="34" charset="0"/>
              <a:buChar char="•"/>
            </a:pPr>
            <a:r>
              <a:rPr lang="en-GB" dirty="0"/>
              <a:t>A lot of this falls within the </a:t>
            </a:r>
            <a:r>
              <a:rPr lang="en-GB" b="1" dirty="0"/>
              <a:t>Great</a:t>
            </a:r>
            <a:r>
              <a:rPr lang="en-GB" dirty="0"/>
              <a:t> </a:t>
            </a:r>
            <a:r>
              <a:rPr lang="en-GB" b="1" dirty="0"/>
              <a:t>British Beach Clean week</a:t>
            </a:r>
            <a:r>
              <a:rPr lang="en-GB" dirty="0"/>
              <a:t>, which happens in September every year </a:t>
            </a:r>
          </a:p>
          <a:p>
            <a:pPr marL="171450" indent="-171450">
              <a:buFont typeface="Arial" panose="020B0604020202020204" pitchFamily="34" charset="0"/>
              <a:buChar char="•"/>
            </a:pPr>
            <a:r>
              <a:rPr lang="en-GB" dirty="0"/>
              <a:t>Beachwatch volunteers don’t just clean the beaches, they collect </a:t>
            </a:r>
            <a:r>
              <a:rPr lang="en-GB" b="1" dirty="0"/>
              <a:t>important litter data</a:t>
            </a:r>
            <a:r>
              <a:rPr lang="en-GB" dirty="0"/>
              <a:t> that feeds into our policy work and campaigns</a:t>
            </a:r>
          </a:p>
          <a:p>
            <a:pPr marL="171450" indent="-171450">
              <a:buFont typeface="Arial" panose="020B0604020202020204" pitchFamily="34" charset="0"/>
              <a:buChar char="•"/>
            </a:pPr>
            <a:r>
              <a:rPr lang="en-GB" dirty="0"/>
              <a:t>Every year, we release a big report called “</a:t>
            </a:r>
            <a:r>
              <a:rPr lang="en-GB" b="1" dirty="0"/>
              <a:t>the state of our beaches</a:t>
            </a:r>
            <a:r>
              <a:rPr lang="en-GB" dirty="0"/>
              <a:t>” – if you're interested in learning more this is available on our website and it contains all the years facts and figures </a:t>
            </a:r>
          </a:p>
          <a:p>
            <a:pPr marL="171450" indent="-171450">
              <a:buFont typeface="Calibri"/>
              <a:buChar char="-"/>
            </a:pPr>
            <a:endParaRPr lang="en-GB" b="1" dirty="0"/>
          </a:p>
          <a:p>
            <a:pPr marL="171450" indent="-171450">
              <a:buFont typeface="Calibri"/>
              <a:buChar char="-"/>
            </a:pPr>
            <a:endParaRPr lang="en-GB" dirty="0"/>
          </a:p>
          <a:p>
            <a:endParaRPr lang="en-GB" dirty="0"/>
          </a:p>
        </p:txBody>
      </p:sp>
      <p:sp>
        <p:nvSpPr>
          <p:cNvPr id="4" name="Slide Number Placeholder 3">
            <a:extLst>
              <a:ext uri="{FF2B5EF4-FFF2-40B4-BE49-F238E27FC236}">
                <a16:creationId xmlns:a16="http://schemas.microsoft.com/office/drawing/2014/main" id="{B436F045-7D0C-7F01-B7C2-72AEC4948584}"/>
              </a:ext>
            </a:extLst>
          </p:cNvPr>
          <p:cNvSpPr>
            <a:spLocks noGrp="1"/>
          </p:cNvSpPr>
          <p:nvPr>
            <p:ph type="sldNum" sz="quarter" idx="5"/>
          </p:nvPr>
        </p:nvSpPr>
        <p:spPr/>
        <p:txBody>
          <a:bodyPr/>
          <a:lstStyle/>
          <a:p>
            <a:fld id="{5CE7F1C9-62A3-4D6A-A68F-1B2A3F34C9EF}" type="slidenum">
              <a:rPr lang="en-GB" smtClean="0"/>
              <a:t>1</a:t>
            </a:fld>
            <a:endParaRPr lang="en-GB"/>
          </a:p>
        </p:txBody>
      </p:sp>
    </p:spTree>
    <p:extLst>
      <p:ext uri="{BB962C8B-B14F-4D97-AF65-F5344CB8AC3E}">
        <p14:creationId xmlns:p14="http://schemas.microsoft.com/office/powerpoint/2010/main" val="1223804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One of the most important aspects to the Beachwatch programme is that it provides </a:t>
            </a:r>
            <a:r>
              <a:rPr lang="en-GB" b="1" dirty="0"/>
              <a:t>evidence for our campaigns</a:t>
            </a:r>
          </a:p>
          <a:p>
            <a:pPr marL="171450" indent="-171450">
              <a:buFont typeface="Arial" panose="020B0604020202020204" pitchFamily="34" charset="0"/>
              <a:buChar char="•"/>
            </a:pPr>
            <a:r>
              <a:rPr lang="en-GB" dirty="0"/>
              <a:t>Here’s a timeline outlining some of our </a:t>
            </a:r>
            <a:r>
              <a:rPr lang="en-GB" b="1" dirty="0"/>
              <a:t>key wins</a:t>
            </a:r>
            <a:r>
              <a:rPr lang="en-GB" dirty="0"/>
              <a:t>, backed up by </a:t>
            </a:r>
            <a:r>
              <a:rPr lang="en-GB" dirty="0" err="1"/>
              <a:t>beachwatch</a:t>
            </a:r>
            <a:r>
              <a:rPr lang="en-GB" dirty="0"/>
              <a:t> data</a:t>
            </a:r>
          </a:p>
          <a:p>
            <a:pPr marL="628650" lvl="1" indent="-171450">
              <a:buFont typeface="Arial" panose="020B0604020202020204" pitchFamily="34" charset="0"/>
              <a:buChar char="•"/>
            </a:pPr>
            <a:r>
              <a:rPr lang="en-GB" dirty="0"/>
              <a:t>2015 – a </a:t>
            </a:r>
            <a:r>
              <a:rPr lang="en-GB" b="1" dirty="0"/>
              <a:t>5p charge </a:t>
            </a:r>
            <a:r>
              <a:rPr lang="en-GB" dirty="0"/>
              <a:t>introduced across whole of UK in 2015, updated to </a:t>
            </a:r>
            <a:r>
              <a:rPr lang="en-GB" b="1" dirty="0"/>
              <a:t>10p in 2021</a:t>
            </a:r>
            <a:r>
              <a:rPr lang="en-GB" dirty="0"/>
              <a:t>.​ Using our Beachwatch data, we have seen an </a:t>
            </a:r>
            <a:r>
              <a:rPr lang="en-GB" b="1" dirty="0"/>
              <a:t>80% decrease</a:t>
            </a:r>
            <a:r>
              <a:rPr lang="en-GB" dirty="0"/>
              <a:t> in the average number of bags found on beaches across the UK since 2015. </a:t>
            </a:r>
          </a:p>
          <a:p>
            <a:pPr marL="628650" lvl="1" indent="-171450">
              <a:buFont typeface="Arial" panose="020B0604020202020204" pitchFamily="34" charset="0"/>
              <a:buChar char="•"/>
            </a:pPr>
            <a:r>
              <a:rPr lang="en-GB" dirty="0"/>
              <a:t>2019 - Over the years our Beachwatch data found </a:t>
            </a:r>
            <a:r>
              <a:rPr lang="en-GB" b="1" dirty="0"/>
              <a:t>thousands of plastic straws and plastic cotton bud sticks </a:t>
            </a:r>
            <a:r>
              <a:rPr lang="en-GB" dirty="0"/>
              <a:t>on our beaches. We were delighted to see the </a:t>
            </a:r>
            <a:r>
              <a:rPr lang="en-GB" b="1" dirty="0"/>
              <a:t>ban on supplying these items in 2019</a:t>
            </a:r>
          </a:p>
          <a:p>
            <a:pPr marL="628650" lvl="1" indent="-171450">
              <a:buFont typeface="Arial" panose="020B0604020202020204" pitchFamily="34" charset="0"/>
              <a:buChar char="•"/>
            </a:pPr>
            <a:r>
              <a:rPr lang="en-GB" dirty="0"/>
              <a:t>2022 – again using Beachwatch data, we showed evidence of </a:t>
            </a:r>
            <a:r>
              <a:rPr lang="en-GB" b="1" dirty="0"/>
              <a:t>plastic cutlery plates, trays, cups </a:t>
            </a:r>
            <a:r>
              <a:rPr lang="en-GB" dirty="0"/>
              <a:t>and containers found on beaches. So, it was great to see that since October 2022, people can no longer buy these products from any business.</a:t>
            </a:r>
          </a:p>
          <a:p>
            <a:pPr marL="628650" lvl="1" indent="-171450">
              <a:buFont typeface="Arial" panose="020B0604020202020204" pitchFamily="34" charset="0"/>
              <a:buChar char="•"/>
            </a:pPr>
            <a:r>
              <a:rPr lang="en-GB" dirty="0"/>
              <a:t>2025 –  Using Beachwatch data, and working with environmental activist </a:t>
            </a:r>
            <a:r>
              <a:rPr lang="en-GB" b="1" dirty="0"/>
              <a:t>Laura Young’s </a:t>
            </a:r>
            <a:r>
              <a:rPr lang="en-GB" dirty="0"/>
              <a:t>(who campaigns against disposable vapes), we’ve contributed towards disposable vapes being banned this year! </a:t>
            </a:r>
          </a:p>
          <a:p>
            <a:pPr marL="171450" indent="-171450">
              <a:buFont typeface="Arial" panose="020B0604020202020204" pitchFamily="34" charset="0"/>
              <a:buChar char="•"/>
            </a:pPr>
            <a:endParaRPr lang="en-GB" dirty="0"/>
          </a:p>
          <a:p>
            <a:endParaRPr lang="en-GB" dirty="0"/>
          </a:p>
        </p:txBody>
      </p:sp>
      <p:sp>
        <p:nvSpPr>
          <p:cNvPr id="4" name="Slide Number Placeholder 3"/>
          <p:cNvSpPr>
            <a:spLocks noGrp="1"/>
          </p:cNvSpPr>
          <p:nvPr>
            <p:ph type="sldNum" sz="quarter" idx="5"/>
          </p:nvPr>
        </p:nvSpPr>
        <p:spPr/>
        <p:txBody>
          <a:bodyPr/>
          <a:lstStyle/>
          <a:p>
            <a:fld id="{5CE7F1C9-62A3-4D6A-A68F-1B2A3F34C9EF}" type="slidenum">
              <a:rPr lang="en-GB" smtClean="0"/>
              <a:t>2</a:t>
            </a:fld>
            <a:endParaRPr lang="en-GB"/>
          </a:p>
        </p:txBody>
      </p:sp>
    </p:spTree>
    <p:extLst>
      <p:ext uri="{BB962C8B-B14F-4D97-AF65-F5344CB8AC3E}">
        <p14:creationId xmlns:p14="http://schemas.microsoft.com/office/powerpoint/2010/main" val="3935163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We hope by now you want to get involved!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To get involved in Beachwatch, you can attend beach cleans that other volunteers and MCS staff have organised, or you can organise your own! Go to the “ways to volunteer” page on our website for full details </a:t>
            </a:r>
            <a:endParaRPr lang="en-GB" dirty="0">
              <a:hlinkClick r:id="rId3"/>
            </a:endParaRPr>
          </a:p>
          <a:p>
            <a:pPr marL="628650" lvl="1" indent="-171450">
              <a:buFont typeface="Arial" panose="020B0604020202020204" pitchFamily="34" charset="0"/>
              <a:buChar char="•"/>
            </a:pPr>
            <a:r>
              <a:rPr lang="en-GB" dirty="0">
                <a:hlinkClick r:id="rId3"/>
              </a:rPr>
              <a:t>Organise a beach clean | What you can do | Marine Conservation Society</a:t>
            </a:r>
            <a:endParaRPr lang="en-GB" dirty="0"/>
          </a:p>
          <a:p>
            <a:pPr marL="628650" lvl="1" indent="-171450">
              <a:buFont typeface="Arial" panose="020B0604020202020204" pitchFamily="34" charset="0"/>
              <a:buChar char="•"/>
            </a:pPr>
            <a:r>
              <a:rPr lang="en-GB" dirty="0">
                <a:hlinkClick r:id="rId4"/>
              </a:rPr>
              <a:t>Find a beach clean | What you can do | Marine Conservation Society</a:t>
            </a:r>
            <a:endParaRPr lang="en-GB" dirty="0"/>
          </a:p>
          <a:p>
            <a:endParaRPr lang="en-GB" dirty="0"/>
          </a:p>
        </p:txBody>
      </p:sp>
      <p:sp>
        <p:nvSpPr>
          <p:cNvPr id="4" name="Slide Number Placeholder 3"/>
          <p:cNvSpPr>
            <a:spLocks noGrp="1"/>
          </p:cNvSpPr>
          <p:nvPr>
            <p:ph type="sldNum" sz="quarter" idx="5"/>
          </p:nvPr>
        </p:nvSpPr>
        <p:spPr/>
        <p:txBody>
          <a:bodyPr/>
          <a:lstStyle/>
          <a:p>
            <a:fld id="{5CE7F1C9-62A3-4D6A-A68F-1B2A3F34C9EF}" type="slidenum">
              <a:rPr lang="en-GB" smtClean="0"/>
              <a:t>3</a:t>
            </a:fld>
            <a:endParaRPr lang="en-GB"/>
          </a:p>
        </p:txBody>
      </p:sp>
    </p:spTree>
    <p:extLst>
      <p:ext uri="{BB962C8B-B14F-4D97-AF65-F5344CB8AC3E}">
        <p14:creationId xmlns:p14="http://schemas.microsoft.com/office/powerpoint/2010/main" val="52456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1C90A7-6AEB-0977-CC59-F27F6EB93D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45B0EA-6058-7D43-D71A-86E3D0F7AA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74023E-F172-B58A-E6EE-55F8F0040BEB}"/>
              </a:ext>
            </a:extLst>
          </p:cNvPr>
          <p:cNvSpPr>
            <a:spLocks noGrp="1"/>
          </p:cNvSpPr>
          <p:nvPr>
            <p:ph type="body" idx="1"/>
          </p:nvPr>
        </p:nvSpPr>
        <p:spPr/>
        <p:txBody>
          <a:bodyPr/>
          <a:lstStyle/>
          <a:p>
            <a:pPr marL="171450" indent="-171450">
              <a:buFont typeface="Calibri"/>
              <a:buChar char="-"/>
            </a:pPr>
            <a:r>
              <a:rPr lang="en-GB" dirty="0"/>
              <a:t>A great time to get involved is during the week-long Great British Beach Clean which we run every September </a:t>
            </a:r>
            <a:r>
              <a:rPr lang="en-GB" b="1" dirty="0"/>
              <a:t>(2025 dates, 19-28th Sept)</a:t>
            </a:r>
          </a:p>
          <a:p>
            <a:pPr marL="171450" indent="-171450">
              <a:buFont typeface="Calibri"/>
              <a:buChar char="-"/>
            </a:pPr>
            <a:r>
              <a:rPr lang="en-GB" dirty="0"/>
              <a:t>The Great British Beach Clean is a </a:t>
            </a:r>
            <a:r>
              <a:rPr lang="en-GB" b="1" dirty="0"/>
              <a:t>week-long citizen science event</a:t>
            </a:r>
            <a:r>
              <a:rPr lang="en-GB" dirty="0"/>
              <a:t>, where hundreds of beach cleans take place up and down the UK, Northern Ireland and channel islands </a:t>
            </a:r>
          </a:p>
          <a:p>
            <a:pPr marL="171450" indent="-171450">
              <a:buFont typeface="Calibri"/>
              <a:buChar char="-"/>
            </a:pPr>
            <a:r>
              <a:rPr lang="en-GB" dirty="0"/>
              <a:t>Litter data collected on beach cleans drives our conservation work, helps us to campaign for change, and also feeds into the </a:t>
            </a:r>
            <a:r>
              <a:rPr lang="en-GB" b="1" dirty="0"/>
              <a:t>International Coastal Clean-up</a:t>
            </a:r>
          </a:p>
          <a:p>
            <a:pPr marL="171450" indent="-171450">
              <a:buFont typeface="Calibri"/>
              <a:buChar char="-"/>
            </a:pPr>
            <a:r>
              <a:rPr lang="en-GB" dirty="0"/>
              <a:t>Use the search function on our website to sign up for a clean, or of there's nothing in your area, you could organise your own! </a:t>
            </a:r>
          </a:p>
          <a:p>
            <a:pPr marL="171450" indent="-171450">
              <a:buFont typeface="Calibri"/>
              <a:buChar char="-"/>
            </a:pPr>
            <a:r>
              <a:rPr lang="en-GB" dirty="0"/>
              <a:t>After a summer of enjoying our beaches, there's no better time to help clean our beaches than during the GBBC</a:t>
            </a:r>
          </a:p>
          <a:p>
            <a:pPr marL="171450" indent="-171450">
              <a:buFont typeface="Calibri"/>
              <a:buChar char="-"/>
            </a:pPr>
            <a:endParaRPr lang="en-GB" dirty="0"/>
          </a:p>
          <a:p>
            <a:pPr marL="171450" indent="-171450">
              <a:buFont typeface="Calibri"/>
              <a:buChar char="-"/>
            </a:pPr>
            <a:endParaRPr lang="en-GB" b="1" dirty="0"/>
          </a:p>
          <a:p>
            <a:pPr marL="171450" indent="-171450">
              <a:buFont typeface="Calibri"/>
              <a:buChar char="-"/>
            </a:pPr>
            <a:endParaRPr lang="en-GB" dirty="0"/>
          </a:p>
          <a:p>
            <a:endParaRPr lang="en-GB" dirty="0"/>
          </a:p>
        </p:txBody>
      </p:sp>
      <p:sp>
        <p:nvSpPr>
          <p:cNvPr id="4" name="Slide Number Placeholder 3">
            <a:extLst>
              <a:ext uri="{FF2B5EF4-FFF2-40B4-BE49-F238E27FC236}">
                <a16:creationId xmlns:a16="http://schemas.microsoft.com/office/drawing/2014/main" id="{5A6D9FA7-C9D8-7750-8C39-B79835E1207F}"/>
              </a:ext>
            </a:extLst>
          </p:cNvPr>
          <p:cNvSpPr>
            <a:spLocks noGrp="1"/>
          </p:cNvSpPr>
          <p:nvPr>
            <p:ph type="sldNum" sz="quarter" idx="5"/>
          </p:nvPr>
        </p:nvSpPr>
        <p:spPr/>
        <p:txBody>
          <a:bodyPr/>
          <a:lstStyle/>
          <a:p>
            <a:fld id="{5CE7F1C9-62A3-4D6A-A68F-1B2A3F34C9EF}" type="slidenum">
              <a:rPr lang="en-GB" smtClean="0"/>
              <a:t>4</a:t>
            </a:fld>
            <a:endParaRPr lang="en-GB"/>
          </a:p>
        </p:txBody>
      </p:sp>
    </p:spTree>
    <p:extLst>
      <p:ext uri="{BB962C8B-B14F-4D97-AF65-F5344CB8AC3E}">
        <p14:creationId xmlns:p14="http://schemas.microsoft.com/office/powerpoint/2010/main" val="967085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Only use this slide if you are talking to a company or business</a:t>
            </a:r>
          </a:p>
          <a:p>
            <a:pPr marL="171450" indent="-171450">
              <a:buFontTx/>
              <a:buChar char="-"/>
            </a:pPr>
            <a:r>
              <a:rPr lang="en-GB" dirty="0"/>
              <a:t>For organisations like yours, we offer </a:t>
            </a:r>
            <a:r>
              <a:rPr lang="en-GB" b="1" dirty="0"/>
              <a:t>Company Team beach cleans </a:t>
            </a:r>
          </a:p>
          <a:p>
            <a:pPr marL="171450" indent="-171450">
              <a:buFontTx/>
              <a:buChar char="-"/>
            </a:pPr>
            <a:r>
              <a:rPr lang="en-GB" dirty="0"/>
              <a:t>These can be a fantastic way to use your </a:t>
            </a:r>
            <a:r>
              <a:rPr lang="en-GB" b="1" dirty="0"/>
              <a:t>volunteer days</a:t>
            </a:r>
            <a:r>
              <a:rPr lang="en-GB" dirty="0"/>
              <a:t>, get outside and do something meaningful for our ocean! </a:t>
            </a:r>
          </a:p>
          <a:p>
            <a:pPr marL="171450" indent="-171450">
              <a:buFontTx/>
              <a:buChar char="-"/>
            </a:pPr>
            <a:r>
              <a:rPr lang="en-GB" dirty="0"/>
              <a:t>The days normally run from 10:30-3:30pm and include </a:t>
            </a:r>
            <a:r>
              <a:rPr lang="en-GB" b="1" dirty="0"/>
              <a:t>team building exercises and other activities</a:t>
            </a:r>
            <a:r>
              <a:rPr lang="en-GB" dirty="0"/>
              <a:t>, as well as the beach clean and litter survey</a:t>
            </a:r>
          </a:p>
          <a:p>
            <a:pPr marL="171450" indent="-171450">
              <a:buFontTx/>
              <a:buChar char="-"/>
            </a:pPr>
            <a:r>
              <a:rPr lang="en-GB" dirty="0"/>
              <a:t>Head to our website for more information and to book your spot: </a:t>
            </a:r>
            <a:r>
              <a:rPr lang="en-GB" dirty="0">
                <a:hlinkClick r:id="rId3"/>
              </a:rPr>
              <a:t>Company Team Beach Clean Events | Business Volunteering | CSR Days | Marine Conservation Society</a:t>
            </a:r>
            <a:endParaRPr lang="en-GB" dirty="0"/>
          </a:p>
          <a:p>
            <a:endParaRPr lang="en-GB" dirty="0"/>
          </a:p>
        </p:txBody>
      </p:sp>
      <p:sp>
        <p:nvSpPr>
          <p:cNvPr id="4" name="Slide Number Placeholder 3"/>
          <p:cNvSpPr>
            <a:spLocks noGrp="1"/>
          </p:cNvSpPr>
          <p:nvPr>
            <p:ph type="sldNum" sz="quarter" idx="5"/>
          </p:nvPr>
        </p:nvSpPr>
        <p:spPr/>
        <p:txBody>
          <a:bodyPr/>
          <a:lstStyle/>
          <a:p>
            <a:fld id="{5CE7F1C9-62A3-4D6A-A68F-1B2A3F34C9EF}" type="slidenum">
              <a:rPr lang="en-GB" smtClean="0"/>
              <a:t>5</a:t>
            </a:fld>
            <a:endParaRPr lang="en-GB"/>
          </a:p>
        </p:txBody>
      </p:sp>
    </p:spTree>
    <p:extLst>
      <p:ext uri="{BB962C8B-B14F-4D97-AF65-F5344CB8AC3E}">
        <p14:creationId xmlns:p14="http://schemas.microsoft.com/office/powerpoint/2010/main" val="1568105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Before we wrap up, I wanted to share some impressive numbers from the Beachwatch programme. </a:t>
            </a:r>
            <a:r>
              <a:rPr lang="en-GB" b="1" dirty="0"/>
              <a:t>Since 1994 volunteers have :</a:t>
            </a:r>
            <a:endParaRPr lang="en-US" b="1" dirty="0"/>
          </a:p>
          <a:p>
            <a:pPr marL="171450" indent="-171450">
              <a:buFont typeface="Arial" panose="020B0604020202020204" pitchFamily="34" charset="0"/>
              <a:buChar char="•"/>
            </a:pPr>
            <a:r>
              <a:rPr lang="en-GB" dirty="0"/>
              <a:t>Conducted over 19 400 surveys</a:t>
            </a:r>
            <a:endParaRPr lang="en-GB" dirty="0">
              <a:ea typeface="Calibri"/>
              <a:cs typeface="Calibri"/>
            </a:endParaRPr>
          </a:p>
          <a:p>
            <a:pPr marL="171450" indent="-171450">
              <a:buFont typeface="Arial" panose="020B0604020202020204" pitchFamily="34" charset="0"/>
              <a:buChar char="•"/>
            </a:pPr>
            <a:r>
              <a:rPr lang="en-GB" dirty="0"/>
              <a:t>Surveyed almost 4000 miles of coastline</a:t>
            </a:r>
          </a:p>
          <a:p>
            <a:pPr marL="171450" indent="-171450">
              <a:buFont typeface="Arial" panose="020B0604020202020204" pitchFamily="34" charset="0"/>
              <a:buChar char="•"/>
            </a:pPr>
            <a:r>
              <a:rPr lang="en-GB" dirty="0"/>
              <a:t>Removed 540 tonnes of litter,  which is equivalent of almost </a:t>
            </a:r>
            <a:r>
              <a:rPr lang="en-GB" b="1" dirty="0"/>
              <a:t>6 blue whales!</a:t>
            </a:r>
            <a:endParaRPr lang="en-GB" b="1" dirty="0">
              <a:ea typeface="Calibri"/>
              <a:cs typeface="Calibri"/>
            </a:endParaRPr>
          </a:p>
          <a:p>
            <a:pPr marL="171450" indent="-171450">
              <a:buFont typeface="Arial" panose="020B0604020202020204" pitchFamily="34" charset="0"/>
              <a:buChar char="•"/>
            </a:pPr>
            <a:r>
              <a:rPr lang="en-GB" dirty="0"/>
              <a:t>Recorded 11.5 million litter items.</a:t>
            </a:r>
            <a:endParaRPr lang="en-GB" dirty="0">
              <a:ea typeface="Calibri"/>
              <a:cs typeface="Calibri"/>
            </a:endParaRPr>
          </a:p>
          <a:p>
            <a:pPr marL="171450" indent="-171450">
              <a:buFont typeface="Arial" panose="020B0604020202020204" pitchFamily="34" charset="0"/>
              <a:buChar char="•"/>
            </a:pPr>
            <a:r>
              <a:rPr lang="en-GB" dirty="0">
                <a:ea typeface="Calibri"/>
                <a:cs typeface="Calibri"/>
              </a:rPr>
              <a:t>257 500 volunteers have dedicated 450 000 hours which is 51 years of continuous time surveying. </a:t>
            </a:r>
          </a:p>
          <a:p>
            <a:endParaRPr lang="en-GB" dirty="0">
              <a:ea typeface="Calibri"/>
              <a:cs typeface="Calibri"/>
            </a:endParaRPr>
          </a:p>
          <a:p>
            <a:r>
              <a:rPr lang="en-GB" dirty="0">
                <a:ea typeface="Calibri"/>
                <a:cs typeface="Calibri"/>
              </a:rPr>
              <a:t>This is </a:t>
            </a:r>
            <a:r>
              <a:rPr lang="en-GB" b="1" dirty="0">
                <a:ea typeface="Calibri"/>
                <a:cs typeface="Calibri"/>
              </a:rPr>
              <a:t>an incredible effort</a:t>
            </a:r>
            <a:r>
              <a:rPr lang="en-GB" dirty="0">
                <a:ea typeface="Calibri"/>
                <a:cs typeface="Calibri"/>
              </a:rPr>
              <a:t>, none of which would have been possible without </a:t>
            </a:r>
            <a:r>
              <a:rPr lang="en-GB" b="1" dirty="0">
                <a:ea typeface="Calibri"/>
                <a:cs typeface="Calibri"/>
              </a:rPr>
              <a:t>the dedication of our volunteers, who have truly helped us drive change. </a:t>
            </a:r>
          </a:p>
        </p:txBody>
      </p:sp>
      <p:sp>
        <p:nvSpPr>
          <p:cNvPr id="4" name="Slide Number Placeholder 3"/>
          <p:cNvSpPr>
            <a:spLocks noGrp="1"/>
          </p:cNvSpPr>
          <p:nvPr>
            <p:ph type="sldNum" sz="quarter" idx="5"/>
          </p:nvPr>
        </p:nvSpPr>
        <p:spPr/>
        <p:txBody>
          <a:bodyPr/>
          <a:lstStyle/>
          <a:p>
            <a:fld id="{EF51DD73-5B7D-4D6C-BD40-B527D12561BB}" type="slidenum">
              <a:rPr lang="en-GB" smtClean="0"/>
              <a:t>6</a:t>
            </a:fld>
            <a:endParaRPr lang="en-GB"/>
          </a:p>
        </p:txBody>
      </p:sp>
    </p:spTree>
    <p:extLst>
      <p:ext uri="{BB962C8B-B14F-4D97-AF65-F5344CB8AC3E}">
        <p14:creationId xmlns:p14="http://schemas.microsoft.com/office/powerpoint/2010/main" val="2812872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_Columns_0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7CA4BD-3E02-4B22-B1D0-AEB772700005}"/>
              </a:ext>
            </a:extLst>
          </p:cNvPr>
          <p:cNvSpPr/>
          <p:nvPr userDrawn="1"/>
        </p:nvSpPr>
        <p:spPr>
          <a:xfrm>
            <a:off x="0" y="0"/>
            <a:ext cx="815858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a:extLst>
              <a:ext uri="{FF2B5EF4-FFF2-40B4-BE49-F238E27FC236}">
                <a16:creationId xmlns:a16="http://schemas.microsoft.com/office/drawing/2014/main" id="{34F8C386-1B5A-4663-B288-FF3E875C67A2}"/>
              </a:ext>
            </a:extLst>
          </p:cNvPr>
          <p:cNvSpPr>
            <a:spLocks noGrp="1"/>
          </p:cNvSpPr>
          <p:nvPr>
            <p:ph type="body" sz="quarter" idx="10"/>
          </p:nvPr>
        </p:nvSpPr>
        <p:spPr>
          <a:xfrm>
            <a:off x="763588" y="752475"/>
            <a:ext cx="6482164" cy="5381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9">
            <a:extLst>
              <a:ext uri="{FF2B5EF4-FFF2-40B4-BE49-F238E27FC236}">
                <a16:creationId xmlns:a16="http://schemas.microsoft.com/office/drawing/2014/main" id="{84696862-A2A4-4DCF-9545-FF0EEF6A2068}"/>
              </a:ext>
            </a:extLst>
          </p:cNvPr>
          <p:cNvSpPr>
            <a:spLocks noGrp="1"/>
          </p:cNvSpPr>
          <p:nvPr>
            <p:ph type="body" sz="quarter" idx="11"/>
          </p:nvPr>
        </p:nvSpPr>
        <p:spPr>
          <a:xfrm>
            <a:off x="8727310" y="738187"/>
            <a:ext cx="2939971" cy="5381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6421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_Header_02">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942E18-2E1D-4E2E-AFB5-ACCC6932863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23870" b="51599"/>
          <a:stretch/>
        </p:blipFill>
        <p:spPr>
          <a:xfrm>
            <a:off x="1" y="-81025"/>
            <a:ext cx="12191998" cy="2013995"/>
          </a:xfrm>
          <a:prstGeom prst="rect">
            <a:avLst/>
          </a:prstGeom>
        </p:spPr>
      </p:pic>
      <p:sp>
        <p:nvSpPr>
          <p:cNvPr id="5" name="Text Placeholder 9">
            <a:extLst>
              <a:ext uri="{FF2B5EF4-FFF2-40B4-BE49-F238E27FC236}">
                <a16:creationId xmlns:a16="http://schemas.microsoft.com/office/drawing/2014/main" id="{5902ECED-52B5-4AA2-B949-B3EA380D3E4E}"/>
              </a:ext>
            </a:extLst>
          </p:cNvPr>
          <p:cNvSpPr>
            <a:spLocks noGrp="1"/>
          </p:cNvSpPr>
          <p:nvPr>
            <p:ph type="body" sz="quarter" idx="11"/>
          </p:nvPr>
        </p:nvSpPr>
        <p:spPr>
          <a:xfrm>
            <a:off x="763588" y="2503026"/>
            <a:ext cx="5185799" cy="366628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9">
            <a:extLst>
              <a:ext uri="{FF2B5EF4-FFF2-40B4-BE49-F238E27FC236}">
                <a16:creationId xmlns:a16="http://schemas.microsoft.com/office/drawing/2014/main" id="{DEEF143C-BEBF-443E-BB55-5F3E2D7EDE39}"/>
              </a:ext>
            </a:extLst>
          </p:cNvPr>
          <p:cNvSpPr>
            <a:spLocks noGrp="1"/>
          </p:cNvSpPr>
          <p:nvPr>
            <p:ph type="body" sz="quarter" idx="12"/>
          </p:nvPr>
        </p:nvSpPr>
        <p:spPr>
          <a:xfrm>
            <a:off x="6242613" y="2503026"/>
            <a:ext cx="5185799" cy="366628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a:extLst>
              <a:ext uri="{FF2B5EF4-FFF2-40B4-BE49-F238E27FC236}">
                <a16:creationId xmlns:a16="http://schemas.microsoft.com/office/drawing/2014/main" id="{8A037003-64EB-42C1-A9C0-EB23CB144D92}"/>
              </a:ext>
            </a:extLst>
          </p:cNvPr>
          <p:cNvSpPr>
            <a:spLocks noGrp="1"/>
          </p:cNvSpPr>
          <p:nvPr>
            <p:ph type="body" sz="quarter" idx="13" hasCustomPrompt="1"/>
          </p:nvPr>
        </p:nvSpPr>
        <p:spPr>
          <a:xfrm>
            <a:off x="763588" y="567470"/>
            <a:ext cx="6493739" cy="879053"/>
          </a:xfrm>
        </p:spPr>
        <p:txBody>
          <a:bodyPr>
            <a:normAutofit/>
          </a:bodyPr>
          <a:lstStyle>
            <a:lvl1pPr marL="0" indent="0">
              <a:buFontTx/>
              <a:buNone/>
              <a:defRPr sz="4800" b="1">
                <a:solidFill>
                  <a:schemeClr val="bg1"/>
                </a:solidFill>
              </a:defRPr>
            </a:lvl1pPr>
          </a:lstStyle>
          <a:p>
            <a:pPr lvl="0"/>
            <a:r>
              <a:rPr lang="en-US"/>
              <a:t>Subtitle goes here</a:t>
            </a:r>
            <a:endParaRPr lang="en-GB"/>
          </a:p>
        </p:txBody>
      </p:sp>
    </p:spTree>
    <p:extLst>
      <p:ext uri="{BB962C8B-B14F-4D97-AF65-F5344CB8AC3E}">
        <p14:creationId xmlns:p14="http://schemas.microsoft.com/office/powerpoint/2010/main" val="3006253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_Header_03">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BE733C5-DFA0-46E2-98BA-93580E7C190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75609"/>
          <a:stretch/>
        </p:blipFill>
        <p:spPr>
          <a:xfrm>
            <a:off x="0" y="-81025"/>
            <a:ext cx="12192000" cy="2013995"/>
          </a:xfrm>
          <a:prstGeom prst="rect">
            <a:avLst/>
          </a:prstGeom>
        </p:spPr>
      </p:pic>
      <p:sp>
        <p:nvSpPr>
          <p:cNvPr id="5" name="Text Placeholder 9">
            <a:extLst>
              <a:ext uri="{FF2B5EF4-FFF2-40B4-BE49-F238E27FC236}">
                <a16:creationId xmlns:a16="http://schemas.microsoft.com/office/drawing/2014/main" id="{5902ECED-52B5-4AA2-B949-B3EA380D3E4E}"/>
              </a:ext>
            </a:extLst>
          </p:cNvPr>
          <p:cNvSpPr>
            <a:spLocks noGrp="1"/>
          </p:cNvSpPr>
          <p:nvPr>
            <p:ph type="body" sz="quarter" idx="11"/>
          </p:nvPr>
        </p:nvSpPr>
        <p:spPr>
          <a:xfrm>
            <a:off x="763588" y="2503026"/>
            <a:ext cx="5185799" cy="366628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9">
            <a:extLst>
              <a:ext uri="{FF2B5EF4-FFF2-40B4-BE49-F238E27FC236}">
                <a16:creationId xmlns:a16="http://schemas.microsoft.com/office/drawing/2014/main" id="{DEEF143C-BEBF-443E-BB55-5F3E2D7EDE39}"/>
              </a:ext>
            </a:extLst>
          </p:cNvPr>
          <p:cNvSpPr>
            <a:spLocks noGrp="1"/>
          </p:cNvSpPr>
          <p:nvPr>
            <p:ph type="body" sz="quarter" idx="12"/>
          </p:nvPr>
        </p:nvSpPr>
        <p:spPr>
          <a:xfrm>
            <a:off x="6242613" y="2503026"/>
            <a:ext cx="5185799" cy="366628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a:extLst>
              <a:ext uri="{FF2B5EF4-FFF2-40B4-BE49-F238E27FC236}">
                <a16:creationId xmlns:a16="http://schemas.microsoft.com/office/drawing/2014/main" id="{8A037003-64EB-42C1-A9C0-EB23CB144D92}"/>
              </a:ext>
            </a:extLst>
          </p:cNvPr>
          <p:cNvSpPr>
            <a:spLocks noGrp="1"/>
          </p:cNvSpPr>
          <p:nvPr>
            <p:ph type="body" sz="quarter" idx="13" hasCustomPrompt="1"/>
          </p:nvPr>
        </p:nvSpPr>
        <p:spPr>
          <a:xfrm>
            <a:off x="763588" y="567470"/>
            <a:ext cx="6493739" cy="879053"/>
          </a:xfrm>
        </p:spPr>
        <p:txBody>
          <a:bodyPr>
            <a:normAutofit/>
          </a:bodyPr>
          <a:lstStyle>
            <a:lvl1pPr marL="0" indent="0">
              <a:buFontTx/>
              <a:buNone/>
              <a:defRPr sz="4800" b="1">
                <a:solidFill>
                  <a:schemeClr val="bg1"/>
                </a:solidFill>
              </a:defRPr>
            </a:lvl1pPr>
          </a:lstStyle>
          <a:p>
            <a:pPr lvl="0"/>
            <a:r>
              <a:rPr lang="en-US"/>
              <a:t>Subtitle goes here</a:t>
            </a:r>
            <a:endParaRPr lang="en-GB"/>
          </a:p>
        </p:txBody>
      </p:sp>
    </p:spTree>
    <p:extLst>
      <p:ext uri="{BB962C8B-B14F-4D97-AF65-F5344CB8AC3E}">
        <p14:creationId xmlns:p14="http://schemas.microsoft.com/office/powerpoint/2010/main" val="3389994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mple_Text_01">
    <p:bg>
      <p:bgPr>
        <a:solidFill>
          <a:schemeClr val="bg1"/>
        </a:solidFill>
        <a:effectLst/>
      </p:bgPr>
    </p:bg>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902ECED-52B5-4AA2-B949-B3EA380D3E4E}"/>
              </a:ext>
            </a:extLst>
          </p:cNvPr>
          <p:cNvSpPr>
            <a:spLocks noGrp="1"/>
          </p:cNvSpPr>
          <p:nvPr>
            <p:ph type="body" sz="quarter" idx="11"/>
          </p:nvPr>
        </p:nvSpPr>
        <p:spPr>
          <a:xfrm>
            <a:off x="763588" y="2176454"/>
            <a:ext cx="9699761" cy="366628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a:extLst>
              <a:ext uri="{FF2B5EF4-FFF2-40B4-BE49-F238E27FC236}">
                <a16:creationId xmlns:a16="http://schemas.microsoft.com/office/drawing/2014/main" id="{8A037003-64EB-42C1-A9C0-EB23CB144D92}"/>
              </a:ext>
            </a:extLst>
          </p:cNvPr>
          <p:cNvSpPr>
            <a:spLocks noGrp="1"/>
          </p:cNvSpPr>
          <p:nvPr>
            <p:ph type="body" sz="quarter" idx="13" hasCustomPrompt="1"/>
          </p:nvPr>
        </p:nvSpPr>
        <p:spPr>
          <a:xfrm>
            <a:off x="763588" y="1011607"/>
            <a:ext cx="6493739" cy="879053"/>
          </a:xfrm>
        </p:spPr>
        <p:txBody>
          <a:bodyPr>
            <a:normAutofit/>
          </a:bodyPr>
          <a:lstStyle>
            <a:lvl1pPr marL="0" indent="0">
              <a:buFontTx/>
              <a:buNone/>
              <a:defRPr sz="4800" b="1">
                <a:solidFill>
                  <a:schemeClr val="accent1"/>
                </a:solidFill>
              </a:defRPr>
            </a:lvl1pPr>
          </a:lstStyle>
          <a:p>
            <a:pPr lvl="0"/>
            <a:r>
              <a:rPr lang="en-US"/>
              <a:t>Subtitle goes here</a:t>
            </a:r>
            <a:endParaRPr lang="en-GB"/>
          </a:p>
        </p:txBody>
      </p:sp>
    </p:spTree>
    <p:extLst>
      <p:ext uri="{BB962C8B-B14F-4D97-AF65-F5344CB8AC3E}">
        <p14:creationId xmlns:p14="http://schemas.microsoft.com/office/powerpoint/2010/main" val="17519420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mple_Text_02">
    <p:bg>
      <p:bgPr>
        <a:solidFill>
          <a:schemeClr val="bg1"/>
        </a:solidFill>
        <a:effectLst/>
      </p:bgPr>
    </p:bg>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902ECED-52B5-4AA2-B949-B3EA380D3E4E}"/>
              </a:ext>
            </a:extLst>
          </p:cNvPr>
          <p:cNvSpPr>
            <a:spLocks noGrp="1"/>
          </p:cNvSpPr>
          <p:nvPr>
            <p:ph type="body" sz="quarter" idx="11"/>
          </p:nvPr>
        </p:nvSpPr>
        <p:spPr>
          <a:xfrm>
            <a:off x="763588" y="2176454"/>
            <a:ext cx="9699761" cy="366628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a:extLst>
              <a:ext uri="{FF2B5EF4-FFF2-40B4-BE49-F238E27FC236}">
                <a16:creationId xmlns:a16="http://schemas.microsoft.com/office/drawing/2014/main" id="{8A037003-64EB-42C1-A9C0-EB23CB144D92}"/>
              </a:ext>
            </a:extLst>
          </p:cNvPr>
          <p:cNvSpPr>
            <a:spLocks noGrp="1"/>
          </p:cNvSpPr>
          <p:nvPr>
            <p:ph type="body" sz="quarter" idx="13" hasCustomPrompt="1"/>
          </p:nvPr>
        </p:nvSpPr>
        <p:spPr>
          <a:xfrm>
            <a:off x="763588" y="1011607"/>
            <a:ext cx="6493739" cy="879053"/>
          </a:xfrm>
        </p:spPr>
        <p:txBody>
          <a:bodyPr>
            <a:normAutofit/>
          </a:bodyPr>
          <a:lstStyle>
            <a:lvl1pPr marL="0" indent="0">
              <a:buFontTx/>
              <a:buNone/>
              <a:defRPr sz="4800" b="1">
                <a:solidFill>
                  <a:schemeClr val="accent6"/>
                </a:solidFill>
              </a:defRPr>
            </a:lvl1pPr>
          </a:lstStyle>
          <a:p>
            <a:pPr lvl="0"/>
            <a:r>
              <a:rPr lang="en-US"/>
              <a:t>Subtitle goes here</a:t>
            </a:r>
            <a:endParaRPr lang="en-GB"/>
          </a:p>
        </p:txBody>
      </p:sp>
    </p:spTree>
    <p:extLst>
      <p:ext uri="{BB962C8B-B14F-4D97-AF65-F5344CB8AC3E}">
        <p14:creationId xmlns:p14="http://schemas.microsoft.com/office/powerpoint/2010/main" val="12749285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mple_Text_03">
    <p:bg>
      <p:bgPr>
        <a:solidFill>
          <a:schemeClr val="bg1"/>
        </a:solidFill>
        <a:effectLst/>
      </p:bgPr>
    </p:bg>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902ECED-52B5-4AA2-B949-B3EA380D3E4E}"/>
              </a:ext>
            </a:extLst>
          </p:cNvPr>
          <p:cNvSpPr>
            <a:spLocks noGrp="1"/>
          </p:cNvSpPr>
          <p:nvPr>
            <p:ph type="body" sz="quarter" idx="11"/>
          </p:nvPr>
        </p:nvSpPr>
        <p:spPr>
          <a:xfrm>
            <a:off x="763588" y="2176454"/>
            <a:ext cx="9699761" cy="366628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a:extLst>
              <a:ext uri="{FF2B5EF4-FFF2-40B4-BE49-F238E27FC236}">
                <a16:creationId xmlns:a16="http://schemas.microsoft.com/office/drawing/2014/main" id="{8A037003-64EB-42C1-A9C0-EB23CB144D92}"/>
              </a:ext>
            </a:extLst>
          </p:cNvPr>
          <p:cNvSpPr>
            <a:spLocks noGrp="1"/>
          </p:cNvSpPr>
          <p:nvPr>
            <p:ph type="body" sz="quarter" idx="13" hasCustomPrompt="1"/>
          </p:nvPr>
        </p:nvSpPr>
        <p:spPr>
          <a:xfrm>
            <a:off x="763588" y="1011607"/>
            <a:ext cx="6493739" cy="879053"/>
          </a:xfrm>
        </p:spPr>
        <p:txBody>
          <a:bodyPr>
            <a:normAutofit/>
          </a:bodyPr>
          <a:lstStyle>
            <a:lvl1pPr marL="0" indent="0">
              <a:buFontTx/>
              <a:buNone/>
              <a:defRPr sz="4800" b="1">
                <a:solidFill>
                  <a:schemeClr val="accent3"/>
                </a:solidFill>
              </a:defRPr>
            </a:lvl1pPr>
          </a:lstStyle>
          <a:p>
            <a:pPr lvl="0"/>
            <a:r>
              <a:rPr lang="en-US"/>
              <a:t>Subtitle goes here</a:t>
            </a:r>
            <a:endParaRPr lang="en-GB"/>
          </a:p>
        </p:txBody>
      </p:sp>
    </p:spTree>
    <p:extLst>
      <p:ext uri="{BB962C8B-B14F-4D97-AF65-F5344CB8AC3E}">
        <p14:creationId xmlns:p14="http://schemas.microsoft.com/office/powerpoint/2010/main" val="10106331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mple_Text_04">
    <p:bg>
      <p:bgPr>
        <a:solidFill>
          <a:schemeClr val="bg1"/>
        </a:solidFill>
        <a:effectLst/>
      </p:bgPr>
    </p:bg>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902ECED-52B5-4AA2-B949-B3EA380D3E4E}"/>
              </a:ext>
            </a:extLst>
          </p:cNvPr>
          <p:cNvSpPr>
            <a:spLocks noGrp="1"/>
          </p:cNvSpPr>
          <p:nvPr>
            <p:ph type="body" sz="quarter" idx="11"/>
          </p:nvPr>
        </p:nvSpPr>
        <p:spPr>
          <a:xfrm>
            <a:off x="763588" y="2176454"/>
            <a:ext cx="6493739" cy="366628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a:extLst>
              <a:ext uri="{FF2B5EF4-FFF2-40B4-BE49-F238E27FC236}">
                <a16:creationId xmlns:a16="http://schemas.microsoft.com/office/drawing/2014/main" id="{8A037003-64EB-42C1-A9C0-EB23CB144D92}"/>
              </a:ext>
            </a:extLst>
          </p:cNvPr>
          <p:cNvSpPr>
            <a:spLocks noGrp="1"/>
          </p:cNvSpPr>
          <p:nvPr>
            <p:ph type="body" sz="quarter" idx="13" hasCustomPrompt="1"/>
          </p:nvPr>
        </p:nvSpPr>
        <p:spPr>
          <a:xfrm>
            <a:off x="763588" y="1011607"/>
            <a:ext cx="6493739" cy="879053"/>
          </a:xfrm>
        </p:spPr>
        <p:txBody>
          <a:bodyPr>
            <a:normAutofit/>
          </a:bodyPr>
          <a:lstStyle>
            <a:lvl1pPr marL="0" indent="0">
              <a:buFontTx/>
              <a:buNone/>
              <a:defRPr sz="4800" b="1">
                <a:solidFill>
                  <a:schemeClr val="accent3"/>
                </a:solidFill>
              </a:defRPr>
            </a:lvl1pPr>
          </a:lstStyle>
          <a:p>
            <a:pPr lvl="0"/>
            <a:r>
              <a:rPr lang="en-US"/>
              <a:t>Subtitle goes here</a:t>
            </a:r>
            <a:endParaRPr lang="en-GB"/>
          </a:p>
        </p:txBody>
      </p:sp>
      <p:pic>
        <p:nvPicPr>
          <p:cNvPr id="3" name="Picture 2">
            <a:extLst>
              <a:ext uri="{FF2B5EF4-FFF2-40B4-BE49-F238E27FC236}">
                <a16:creationId xmlns:a16="http://schemas.microsoft.com/office/drawing/2014/main" id="{D25C95C2-FFC3-40CD-80CA-61D16C82AF0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60225"/>
          <a:stretch/>
        </p:blipFill>
        <p:spPr>
          <a:xfrm>
            <a:off x="8164286" y="0"/>
            <a:ext cx="4027714" cy="6858000"/>
          </a:xfrm>
          <a:prstGeom prst="rect">
            <a:avLst/>
          </a:prstGeom>
        </p:spPr>
      </p:pic>
    </p:spTree>
    <p:extLst>
      <p:ext uri="{BB962C8B-B14F-4D97-AF65-F5344CB8AC3E}">
        <p14:creationId xmlns:p14="http://schemas.microsoft.com/office/powerpoint/2010/main" val="4876133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mple_Text_05">
    <p:bg>
      <p:bgPr>
        <a:solidFill>
          <a:schemeClr val="bg1"/>
        </a:solidFill>
        <a:effectLst/>
      </p:bgPr>
    </p:bg>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902ECED-52B5-4AA2-B949-B3EA380D3E4E}"/>
              </a:ext>
            </a:extLst>
          </p:cNvPr>
          <p:cNvSpPr>
            <a:spLocks noGrp="1"/>
          </p:cNvSpPr>
          <p:nvPr>
            <p:ph type="body" sz="quarter" idx="11"/>
          </p:nvPr>
        </p:nvSpPr>
        <p:spPr>
          <a:xfrm>
            <a:off x="763588" y="2176454"/>
            <a:ext cx="6493739" cy="366628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a:extLst>
              <a:ext uri="{FF2B5EF4-FFF2-40B4-BE49-F238E27FC236}">
                <a16:creationId xmlns:a16="http://schemas.microsoft.com/office/drawing/2014/main" id="{8A037003-64EB-42C1-A9C0-EB23CB144D92}"/>
              </a:ext>
            </a:extLst>
          </p:cNvPr>
          <p:cNvSpPr>
            <a:spLocks noGrp="1"/>
          </p:cNvSpPr>
          <p:nvPr>
            <p:ph type="body" sz="quarter" idx="13" hasCustomPrompt="1"/>
          </p:nvPr>
        </p:nvSpPr>
        <p:spPr>
          <a:xfrm>
            <a:off x="763588" y="1011607"/>
            <a:ext cx="6493739" cy="879053"/>
          </a:xfrm>
        </p:spPr>
        <p:txBody>
          <a:bodyPr>
            <a:normAutofit/>
          </a:bodyPr>
          <a:lstStyle>
            <a:lvl1pPr marL="0" indent="0">
              <a:buFontTx/>
              <a:buNone/>
              <a:defRPr sz="4800" b="1">
                <a:solidFill>
                  <a:schemeClr val="accent2"/>
                </a:solidFill>
              </a:defRPr>
            </a:lvl1pPr>
          </a:lstStyle>
          <a:p>
            <a:pPr lvl="0"/>
            <a:r>
              <a:rPr lang="en-US"/>
              <a:t>Subtitle goes here</a:t>
            </a:r>
            <a:endParaRPr lang="en-GB"/>
          </a:p>
        </p:txBody>
      </p:sp>
      <p:pic>
        <p:nvPicPr>
          <p:cNvPr id="4" name="Picture 3">
            <a:extLst>
              <a:ext uri="{FF2B5EF4-FFF2-40B4-BE49-F238E27FC236}">
                <a16:creationId xmlns:a16="http://schemas.microsoft.com/office/drawing/2014/main" id="{FA7F58A5-C37B-43E4-B618-76CC8266F22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60225"/>
          <a:stretch/>
        </p:blipFill>
        <p:spPr>
          <a:xfrm>
            <a:off x="8164284" y="0"/>
            <a:ext cx="4027715" cy="6858000"/>
          </a:xfrm>
          <a:prstGeom prst="rect">
            <a:avLst/>
          </a:prstGeom>
        </p:spPr>
      </p:pic>
    </p:spTree>
    <p:extLst>
      <p:ext uri="{BB962C8B-B14F-4D97-AF65-F5344CB8AC3E}">
        <p14:creationId xmlns:p14="http://schemas.microsoft.com/office/powerpoint/2010/main" val="22207751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mple_Text_06">
    <p:bg>
      <p:bgPr>
        <a:solidFill>
          <a:schemeClr val="bg1"/>
        </a:solidFill>
        <a:effectLst/>
      </p:bgPr>
    </p:bg>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902ECED-52B5-4AA2-B949-B3EA380D3E4E}"/>
              </a:ext>
            </a:extLst>
          </p:cNvPr>
          <p:cNvSpPr>
            <a:spLocks noGrp="1"/>
          </p:cNvSpPr>
          <p:nvPr>
            <p:ph type="body" sz="quarter" idx="11"/>
          </p:nvPr>
        </p:nvSpPr>
        <p:spPr>
          <a:xfrm>
            <a:off x="763588" y="2176454"/>
            <a:ext cx="6493739" cy="366628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a:extLst>
              <a:ext uri="{FF2B5EF4-FFF2-40B4-BE49-F238E27FC236}">
                <a16:creationId xmlns:a16="http://schemas.microsoft.com/office/drawing/2014/main" id="{8A037003-64EB-42C1-A9C0-EB23CB144D92}"/>
              </a:ext>
            </a:extLst>
          </p:cNvPr>
          <p:cNvSpPr>
            <a:spLocks noGrp="1"/>
          </p:cNvSpPr>
          <p:nvPr>
            <p:ph type="body" sz="quarter" idx="13" hasCustomPrompt="1"/>
          </p:nvPr>
        </p:nvSpPr>
        <p:spPr>
          <a:xfrm>
            <a:off x="763588" y="1011607"/>
            <a:ext cx="6493739" cy="879053"/>
          </a:xfrm>
        </p:spPr>
        <p:txBody>
          <a:bodyPr>
            <a:normAutofit/>
          </a:bodyPr>
          <a:lstStyle>
            <a:lvl1pPr marL="0" indent="0">
              <a:buFontTx/>
              <a:buNone/>
              <a:defRPr sz="4800" b="1">
                <a:solidFill>
                  <a:schemeClr val="accent1"/>
                </a:solidFill>
              </a:defRPr>
            </a:lvl1pPr>
          </a:lstStyle>
          <a:p>
            <a:pPr lvl="0"/>
            <a:r>
              <a:rPr lang="en-US"/>
              <a:t>Subtitle goes here</a:t>
            </a:r>
            <a:endParaRPr lang="en-GB"/>
          </a:p>
        </p:txBody>
      </p:sp>
      <p:pic>
        <p:nvPicPr>
          <p:cNvPr id="3" name="Picture 2">
            <a:extLst>
              <a:ext uri="{FF2B5EF4-FFF2-40B4-BE49-F238E27FC236}">
                <a16:creationId xmlns:a16="http://schemas.microsoft.com/office/drawing/2014/main" id="{F419D7F3-D19A-48A4-BF2A-6A634F4B280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60255"/>
          <a:stretch/>
        </p:blipFill>
        <p:spPr>
          <a:xfrm>
            <a:off x="8164284" y="0"/>
            <a:ext cx="4027716" cy="6858000"/>
          </a:xfrm>
          <a:prstGeom prst="rect">
            <a:avLst/>
          </a:prstGeom>
        </p:spPr>
      </p:pic>
    </p:spTree>
    <p:extLst>
      <p:ext uri="{BB962C8B-B14F-4D97-AF65-F5344CB8AC3E}">
        <p14:creationId xmlns:p14="http://schemas.microsoft.com/office/powerpoint/2010/main" val="23498837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imple_Text_06">
    <p:bg>
      <p:bgPr>
        <a:solidFill>
          <a:schemeClr val="bg1"/>
        </a:solidFill>
        <a:effectLst/>
      </p:bgPr>
    </p:bg>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902ECED-52B5-4AA2-B949-B3EA380D3E4E}"/>
              </a:ext>
            </a:extLst>
          </p:cNvPr>
          <p:cNvSpPr>
            <a:spLocks noGrp="1"/>
          </p:cNvSpPr>
          <p:nvPr>
            <p:ph type="body" sz="quarter" idx="11"/>
          </p:nvPr>
        </p:nvSpPr>
        <p:spPr>
          <a:xfrm>
            <a:off x="763588" y="2176454"/>
            <a:ext cx="6493739" cy="366628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a:extLst>
              <a:ext uri="{FF2B5EF4-FFF2-40B4-BE49-F238E27FC236}">
                <a16:creationId xmlns:a16="http://schemas.microsoft.com/office/drawing/2014/main" id="{8A037003-64EB-42C1-A9C0-EB23CB144D92}"/>
              </a:ext>
            </a:extLst>
          </p:cNvPr>
          <p:cNvSpPr>
            <a:spLocks noGrp="1"/>
          </p:cNvSpPr>
          <p:nvPr>
            <p:ph type="body" sz="quarter" idx="13" hasCustomPrompt="1"/>
          </p:nvPr>
        </p:nvSpPr>
        <p:spPr>
          <a:xfrm>
            <a:off x="763588" y="1011607"/>
            <a:ext cx="6493739" cy="879053"/>
          </a:xfrm>
        </p:spPr>
        <p:txBody>
          <a:bodyPr>
            <a:normAutofit/>
          </a:bodyPr>
          <a:lstStyle>
            <a:lvl1pPr marL="0" indent="0">
              <a:buFontTx/>
              <a:buNone/>
              <a:defRPr sz="4800" b="1">
                <a:solidFill>
                  <a:schemeClr val="accent1"/>
                </a:solidFill>
              </a:defRPr>
            </a:lvl1pPr>
          </a:lstStyle>
          <a:p>
            <a:pPr lvl="0"/>
            <a:r>
              <a:rPr lang="en-US"/>
              <a:t>Subtitle goes here</a:t>
            </a:r>
            <a:endParaRPr lang="en-GB"/>
          </a:p>
        </p:txBody>
      </p:sp>
      <p:pic>
        <p:nvPicPr>
          <p:cNvPr id="4" name="Picture 3">
            <a:extLst>
              <a:ext uri="{FF2B5EF4-FFF2-40B4-BE49-F238E27FC236}">
                <a16:creationId xmlns:a16="http://schemas.microsoft.com/office/drawing/2014/main" id="{2A78AE98-F64C-40AB-BE77-9B53C9C233B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169727" y="0"/>
            <a:ext cx="4022273" cy="6858000"/>
          </a:xfrm>
          <a:prstGeom prst="rect">
            <a:avLst/>
          </a:prstGeom>
        </p:spPr>
      </p:pic>
    </p:spTree>
    <p:extLst>
      <p:ext uri="{BB962C8B-B14F-4D97-AF65-F5344CB8AC3E}">
        <p14:creationId xmlns:p14="http://schemas.microsoft.com/office/powerpoint/2010/main" val="11650373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_Split_0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5F1BF8-1746-4D4E-92DE-3A3FACFA225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51308" r="19432"/>
          <a:stretch/>
        </p:blipFill>
        <p:spPr>
          <a:xfrm>
            <a:off x="4033420" y="3518704"/>
            <a:ext cx="8158580" cy="3339296"/>
          </a:xfrm>
          <a:prstGeom prst="rect">
            <a:avLst/>
          </a:prstGeom>
        </p:spPr>
      </p:pic>
      <p:sp>
        <p:nvSpPr>
          <p:cNvPr id="10" name="Text Placeholder 9">
            <a:extLst>
              <a:ext uri="{FF2B5EF4-FFF2-40B4-BE49-F238E27FC236}">
                <a16:creationId xmlns:a16="http://schemas.microsoft.com/office/drawing/2014/main" id="{34F8C386-1B5A-4663-B288-FF3E875C67A2}"/>
              </a:ext>
            </a:extLst>
          </p:cNvPr>
          <p:cNvSpPr>
            <a:spLocks noGrp="1"/>
          </p:cNvSpPr>
          <p:nvPr>
            <p:ph type="body" sz="quarter" idx="10"/>
          </p:nvPr>
        </p:nvSpPr>
        <p:spPr>
          <a:xfrm>
            <a:off x="4797008" y="3949921"/>
            <a:ext cx="6482164" cy="247686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a:extLst>
              <a:ext uri="{FF2B5EF4-FFF2-40B4-BE49-F238E27FC236}">
                <a16:creationId xmlns:a16="http://schemas.microsoft.com/office/drawing/2014/main" id="{9D4CC5BB-6CD2-4164-A435-880A5253E731}"/>
              </a:ext>
            </a:extLst>
          </p:cNvPr>
          <p:cNvSpPr/>
          <p:nvPr userDrawn="1"/>
        </p:nvSpPr>
        <p:spPr>
          <a:xfrm>
            <a:off x="4033420" y="0"/>
            <a:ext cx="8158580" cy="35187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9">
            <a:extLst>
              <a:ext uri="{FF2B5EF4-FFF2-40B4-BE49-F238E27FC236}">
                <a16:creationId xmlns:a16="http://schemas.microsoft.com/office/drawing/2014/main" id="{7CD598AC-A7F9-4639-AFAC-C16FA7EEF599}"/>
              </a:ext>
            </a:extLst>
          </p:cNvPr>
          <p:cNvSpPr>
            <a:spLocks noGrp="1"/>
          </p:cNvSpPr>
          <p:nvPr>
            <p:ph type="body" sz="quarter" idx="11"/>
          </p:nvPr>
        </p:nvSpPr>
        <p:spPr>
          <a:xfrm>
            <a:off x="4797008" y="525804"/>
            <a:ext cx="6482164" cy="247686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Picture Placeholder 4">
            <a:extLst>
              <a:ext uri="{FF2B5EF4-FFF2-40B4-BE49-F238E27FC236}">
                <a16:creationId xmlns:a16="http://schemas.microsoft.com/office/drawing/2014/main" id="{AEFF4B9C-EC08-4210-AB11-2BD32DCE7F2B}"/>
              </a:ext>
            </a:extLst>
          </p:cNvPr>
          <p:cNvSpPr>
            <a:spLocks noGrp="1"/>
          </p:cNvSpPr>
          <p:nvPr>
            <p:ph type="pic" sz="quarter" idx="12"/>
          </p:nvPr>
        </p:nvSpPr>
        <p:spPr>
          <a:xfrm>
            <a:off x="1" y="0"/>
            <a:ext cx="4033420" cy="6858000"/>
          </a:xfrm>
        </p:spPr>
        <p:txBody>
          <a:bodyPr/>
          <a:lstStyle/>
          <a:p>
            <a:endParaRPr lang="en-GB"/>
          </a:p>
        </p:txBody>
      </p:sp>
    </p:spTree>
    <p:extLst>
      <p:ext uri="{BB962C8B-B14F-4D97-AF65-F5344CB8AC3E}">
        <p14:creationId xmlns:p14="http://schemas.microsoft.com/office/powerpoint/2010/main" val="3151567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_Columns_0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7CA4BD-3E02-4B22-B1D0-AEB772700005}"/>
              </a:ext>
            </a:extLst>
          </p:cNvPr>
          <p:cNvSpPr/>
          <p:nvPr userDrawn="1"/>
        </p:nvSpPr>
        <p:spPr>
          <a:xfrm>
            <a:off x="0" y="0"/>
            <a:ext cx="815858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a:extLst>
              <a:ext uri="{FF2B5EF4-FFF2-40B4-BE49-F238E27FC236}">
                <a16:creationId xmlns:a16="http://schemas.microsoft.com/office/drawing/2014/main" id="{34F8C386-1B5A-4663-B288-FF3E875C67A2}"/>
              </a:ext>
            </a:extLst>
          </p:cNvPr>
          <p:cNvSpPr>
            <a:spLocks noGrp="1"/>
          </p:cNvSpPr>
          <p:nvPr>
            <p:ph type="body" sz="quarter" idx="10"/>
          </p:nvPr>
        </p:nvSpPr>
        <p:spPr>
          <a:xfrm>
            <a:off x="763588" y="752475"/>
            <a:ext cx="6482164" cy="5381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Picture Placeholder 2">
            <a:extLst>
              <a:ext uri="{FF2B5EF4-FFF2-40B4-BE49-F238E27FC236}">
                <a16:creationId xmlns:a16="http://schemas.microsoft.com/office/drawing/2014/main" id="{BA89725D-9118-4968-854F-17E80D47C01C}"/>
              </a:ext>
            </a:extLst>
          </p:cNvPr>
          <p:cNvSpPr>
            <a:spLocks noGrp="1"/>
          </p:cNvSpPr>
          <p:nvPr>
            <p:ph type="pic" sz="quarter" idx="11"/>
          </p:nvPr>
        </p:nvSpPr>
        <p:spPr>
          <a:xfrm>
            <a:off x="8158163" y="0"/>
            <a:ext cx="4033837" cy="6858000"/>
          </a:xfrm>
        </p:spPr>
        <p:txBody>
          <a:bodyPr/>
          <a:lstStyle/>
          <a:p>
            <a:endParaRPr lang="en-GB"/>
          </a:p>
        </p:txBody>
      </p:sp>
    </p:spTree>
    <p:extLst>
      <p:ext uri="{BB962C8B-B14F-4D97-AF65-F5344CB8AC3E}">
        <p14:creationId xmlns:p14="http://schemas.microsoft.com/office/powerpoint/2010/main" val="33559605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ntent_Split_0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DC1E10A-3BBF-4AD8-BA98-5FF249609C0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9262" t="28642" r="10168" b="22666"/>
          <a:stretch/>
        </p:blipFill>
        <p:spPr>
          <a:xfrm>
            <a:off x="4033419" y="3518704"/>
            <a:ext cx="8158581" cy="3339296"/>
          </a:xfrm>
          <a:prstGeom prst="rect">
            <a:avLst/>
          </a:prstGeom>
        </p:spPr>
      </p:pic>
      <p:sp>
        <p:nvSpPr>
          <p:cNvPr id="10" name="Text Placeholder 9">
            <a:extLst>
              <a:ext uri="{FF2B5EF4-FFF2-40B4-BE49-F238E27FC236}">
                <a16:creationId xmlns:a16="http://schemas.microsoft.com/office/drawing/2014/main" id="{34F8C386-1B5A-4663-B288-FF3E875C67A2}"/>
              </a:ext>
            </a:extLst>
          </p:cNvPr>
          <p:cNvSpPr>
            <a:spLocks noGrp="1"/>
          </p:cNvSpPr>
          <p:nvPr>
            <p:ph type="body" sz="quarter" idx="10"/>
          </p:nvPr>
        </p:nvSpPr>
        <p:spPr>
          <a:xfrm>
            <a:off x="4797008" y="3949921"/>
            <a:ext cx="6482164" cy="247686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a:extLst>
              <a:ext uri="{FF2B5EF4-FFF2-40B4-BE49-F238E27FC236}">
                <a16:creationId xmlns:a16="http://schemas.microsoft.com/office/drawing/2014/main" id="{9D4CC5BB-6CD2-4164-A435-880A5253E731}"/>
              </a:ext>
            </a:extLst>
          </p:cNvPr>
          <p:cNvSpPr/>
          <p:nvPr userDrawn="1"/>
        </p:nvSpPr>
        <p:spPr>
          <a:xfrm>
            <a:off x="4033420" y="0"/>
            <a:ext cx="8158580" cy="351870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9">
            <a:extLst>
              <a:ext uri="{FF2B5EF4-FFF2-40B4-BE49-F238E27FC236}">
                <a16:creationId xmlns:a16="http://schemas.microsoft.com/office/drawing/2014/main" id="{7CD598AC-A7F9-4639-AFAC-C16FA7EEF599}"/>
              </a:ext>
            </a:extLst>
          </p:cNvPr>
          <p:cNvSpPr>
            <a:spLocks noGrp="1"/>
          </p:cNvSpPr>
          <p:nvPr>
            <p:ph type="body" sz="quarter" idx="11"/>
          </p:nvPr>
        </p:nvSpPr>
        <p:spPr>
          <a:xfrm>
            <a:off x="4797008" y="525804"/>
            <a:ext cx="6482164" cy="247686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Picture Placeholder 4">
            <a:extLst>
              <a:ext uri="{FF2B5EF4-FFF2-40B4-BE49-F238E27FC236}">
                <a16:creationId xmlns:a16="http://schemas.microsoft.com/office/drawing/2014/main" id="{AEFF4B9C-EC08-4210-AB11-2BD32DCE7F2B}"/>
              </a:ext>
            </a:extLst>
          </p:cNvPr>
          <p:cNvSpPr>
            <a:spLocks noGrp="1"/>
          </p:cNvSpPr>
          <p:nvPr>
            <p:ph type="pic" sz="quarter" idx="12"/>
          </p:nvPr>
        </p:nvSpPr>
        <p:spPr>
          <a:xfrm>
            <a:off x="1" y="0"/>
            <a:ext cx="4033420" cy="6858000"/>
          </a:xfrm>
        </p:spPr>
        <p:txBody>
          <a:bodyPr/>
          <a:lstStyle/>
          <a:p>
            <a:endParaRPr lang="en-GB"/>
          </a:p>
        </p:txBody>
      </p:sp>
    </p:spTree>
    <p:extLst>
      <p:ext uri="{BB962C8B-B14F-4D97-AF65-F5344CB8AC3E}">
        <p14:creationId xmlns:p14="http://schemas.microsoft.com/office/powerpoint/2010/main" val="24867386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ontent_Split_0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DC1E10A-3BBF-4AD8-BA98-5FF249609C0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9262" t="28642" r="10168" b="22666"/>
          <a:stretch/>
        </p:blipFill>
        <p:spPr>
          <a:xfrm>
            <a:off x="4033419" y="3518704"/>
            <a:ext cx="8158581" cy="3339296"/>
          </a:xfrm>
          <a:prstGeom prst="rect">
            <a:avLst/>
          </a:prstGeom>
        </p:spPr>
      </p:pic>
      <p:sp>
        <p:nvSpPr>
          <p:cNvPr id="10" name="Text Placeholder 9">
            <a:extLst>
              <a:ext uri="{FF2B5EF4-FFF2-40B4-BE49-F238E27FC236}">
                <a16:creationId xmlns:a16="http://schemas.microsoft.com/office/drawing/2014/main" id="{34F8C386-1B5A-4663-B288-FF3E875C67A2}"/>
              </a:ext>
            </a:extLst>
          </p:cNvPr>
          <p:cNvSpPr>
            <a:spLocks noGrp="1"/>
          </p:cNvSpPr>
          <p:nvPr>
            <p:ph type="body" sz="quarter" idx="10"/>
          </p:nvPr>
        </p:nvSpPr>
        <p:spPr>
          <a:xfrm>
            <a:off x="4797008" y="3949921"/>
            <a:ext cx="6482164" cy="247686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a:extLst>
              <a:ext uri="{FF2B5EF4-FFF2-40B4-BE49-F238E27FC236}">
                <a16:creationId xmlns:a16="http://schemas.microsoft.com/office/drawing/2014/main" id="{9D4CC5BB-6CD2-4164-A435-880A5253E731}"/>
              </a:ext>
            </a:extLst>
          </p:cNvPr>
          <p:cNvSpPr/>
          <p:nvPr userDrawn="1"/>
        </p:nvSpPr>
        <p:spPr>
          <a:xfrm>
            <a:off x="4033420" y="0"/>
            <a:ext cx="8158580" cy="351870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9">
            <a:extLst>
              <a:ext uri="{FF2B5EF4-FFF2-40B4-BE49-F238E27FC236}">
                <a16:creationId xmlns:a16="http://schemas.microsoft.com/office/drawing/2014/main" id="{7CD598AC-A7F9-4639-AFAC-C16FA7EEF599}"/>
              </a:ext>
            </a:extLst>
          </p:cNvPr>
          <p:cNvSpPr>
            <a:spLocks noGrp="1"/>
          </p:cNvSpPr>
          <p:nvPr>
            <p:ph type="body" sz="quarter" idx="11"/>
          </p:nvPr>
        </p:nvSpPr>
        <p:spPr>
          <a:xfrm>
            <a:off x="4797008" y="525804"/>
            <a:ext cx="6482164" cy="247686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Picture 2">
            <a:extLst>
              <a:ext uri="{FF2B5EF4-FFF2-40B4-BE49-F238E27FC236}">
                <a16:creationId xmlns:a16="http://schemas.microsoft.com/office/drawing/2014/main" id="{60B4B887-C7DC-4141-891F-BDB4D6E3677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 y="839"/>
            <a:ext cx="4129548" cy="6857161"/>
          </a:xfrm>
          <a:prstGeom prst="rect">
            <a:avLst/>
          </a:prstGeom>
        </p:spPr>
      </p:pic>
    </p:spTree>
    <p:extLst>
      <p:ext uri="{BB962C8B-B14F-4D97-AF65-F5344CB8AC3E}">
        <p14:creationId xmlns:p14="http://schemas.microsoft.com/office/powerpoint/2010/main" val="32925286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_Blocks_0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4CC5BB-6CD2-4164-A435-880A5253E731}"/>
              </a:ext>
            </a:extLst>
          </p:cNvPr>
          <p:cNvSpPr/>
          <p:nvPr userDrawn="1"/>
        </p:nvSpPr>
        <p:spPr>
          <a:xfrm>
            <a:off x="763589" y="824696"/>
            <a:ext cx="3380148" cy="5208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9">
            <a:extLst>
              <a:ext uri="{FF2B5EF4-FFF2-40B4-BE49-F238E27FC236}">
                <a16:creationId xmlns:a16="http://schemas.microsoft.com/office/drawing/2014/main" id="{7CD598AC-A7F9-4639-AFAC-C16FA7EEF599}"/>
              </a:ext>
            </a:extLst>
          </p:cNvPr>
          <p:cNvSpPr>
            <a:spLocks noGrp="1"/>
          </p:cNvSpPr>
          <p:nvPr>
            <p:ph type="body" sz="quarter" idx="11" hasCustomPrompt="1"/>
          </p:nvPr>
        </p:nvSpPr>
        <p:spPr>
          <a:xfrm>
            <a:off x="1099595" y="1255007"/>
            <a:ext cx="2708475" cy="4416587"/>
          </a:xfrm>
        </p:spPr>
        <p:txBody>
          <a:bodyPr>
            <a:normAutofit/>
          </a:bodyPr>
          <a:lstStyle>
            <a:lvl1pPr marL="0" indent="0">
              <a:buNone/>
              <a:defRPr sz="20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Text goes here</a:t>
            </a:r>
            <a:endParaRPr lang="en-GB"/>
          </a:p>
        </p:txBody>
      </p:sp>
      <p:sp>
        <p:nvSpPr>
          <p:cNvPr id="12" name="Rectangle 11">
            <a:extLst>
              <a:ext uri="{FF2B5EF4-FFF2-40B4-BE49-F238E27FC236}">
                <a16:creationId xmlns:a16="http://schemas.microsoft.com/office/drawing/2014/main" id="{15A7EC48-4A1F-4DAA-95ED-B7E9049400C0}"/>
              </a:ext>
            </a:extLst>
          </p:cNvPr>
          <p:cNvSpPr/>
          <p:nvPr userDrawn="1"/>
        </p:nvSpPr>
        <p:spPr>
          <a:xfrm>
            <a:off x="4405926" y="824696"/>
            <a:ext cx="3380148" cy="52086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12140A8A-F087-439A-8986-1A62A23DF97B}"/>
              </a:ext>
            </a:extLst>
          </p:cNvPr>
          <p:cNvSpPr/>
          <p:nvPr userDrawn="1"/>
        </p:nvSpPr>
        <p:spPr>
          <a:xfrm>
            <a:off x="8048263" y="824696"/>
            <a:ext cx="3380148" cy="520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9">
            <a:extLst>
              <a:ext uri="{FF2B5EF4-FFF2-40B4-BE49-F238E27FC236}">
                <a16:creationId xmlns:a16="http://schemas.microsoft.com/office/drawing/2014/main" id="{6D2AC78D-F2F6-4302-8CDD-04C6DAE47816}"/>
              </a:ext>
            </a:extLst>
          </p:cNvPr>
          <p:cNvSpPr>
            <a:spLocks noGrp="1"/>
          </p:cNvSpPr>
          <p:nvPr>
            <p:ph type="body" sz="quarter" idx="12" hasCustomPrompt="1"/>
          </p:nvPr>
        </p:nvSpPr>
        <p:spPr>
          <a:xfrm>
            <a:off x="4741762" y="1255007"/>
            <a:ext cx="2708475" cy="4416587"/>
          </a:xfrm>
        </p:spPr>
        <p:txBody>
          <a:bodyPr>
            <a:normAutofit/>
          </a:bodyPr>
          <a:lstStyle>
            <a:lvl1pPr marL="0" indent="0">
              <a:buNone/>
              <a:defRPr sz="2000">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Text goes here</a:t>
            </a:r>
            <a:endParaRPr lang="en-GB"/>
          </a:p>
        </p:txBody>
      </p:sp>
      <p:sp>
        <p:nvSpPr>
          <p:cNvPr id="15" name="Text Placeholder 9">
            <a:extLst>
              <a:ext uri="{FF2B5EF4-FFF2-40B4-BE49-F238E27FC236}">
                <a16:creationId xmlns:a16="http://schemas.microsoft.com/office/drawing/2014/main" id="{FEA17097-B7FE-4039-8FCC-901A1CBFCC68}"/>
              </a:ext>
            </a:extLst>
          </p:cNvPr>
          <p:cNvSpPr>
            <a:spLocks noGrp="1"/>
          </p:cNvSpPr>
          <p:nvPr>
            <p:ph type="body" sz="quarter" idx="13" hasCustomPrompt="1"/>
          </p:nvPr>
        </p:nvSpPr>
        <p:spPr>
          <a:xfrm>
            <a:off x="8384099" y="1255007"/>
            <a:ext cx="2708475" cy="4416587"/>
          </a:xfrm>
        </p:spPr>
        <p:txBody>
          <a:bodyPr>
            <a:normAutofit/>
          </a:bodyPr>
          <a:lstStyle>
            <a:lvl1pPr marL="0" indent="0">
              <a:buNone/>
              <a:defRPr sz="2000">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Text goes here</a:t>
            </a:r>
            <a:endParaRPr lang="en-GB"/>
          </a:p>
        </p:txBody>
      </p:sp>
    </p:spTree>
    <p:extLst>
      <p:ext uri="{BB962C8B-B14F-4D97-AF65-F5344CB8AC3E}">
        <p14:creationId xmlns:p14="http://schemas.microsoft.com/office/powerpoint/2010/main" val="25462908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ontent_Blocks_0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4CC5BB-6CD2-4164-A435-880A5253E731}"/>
              </a:ext>
            </a:extLst>
          </p:cNvPr>
          <p:cNvSpPr/>
          <p:nvPr userDrawn="1"/>
        </p:nvSpPr>
        <p:spPr>
          <a:xfrm>
            <a:off x="763589" y="824696"/>
            <a:ext cx="3380148" cy="5208607"/>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9" name="Text Placeholder 9">
            <a:extLst>
              <a:ext uri="{FF2B5EF4-FFF2-40B4-BE49-F238E27FC236}">
                <a16:creationId xmlns:a16="http://schemas.microsoft.com/office/drawing/2014/main" id="{7CD598AC-A7F9-4639-AFAC-C16FA7EEF599}"/>
              </a:ext>
            </a:extLst>
          </p:cNvPr>
          <p:cNvSpPr>
            <a:spLocks noGrp="1"/>
          </p:cNvSpPr>
          <p:nvPr>
            <p:ph type="body" sz="quarter" idx="11" hasCustomPrompt="1"/>
          </p:nvPr>
        </p:nvSpPr>
        <p:spPr>
          <a:xfrm>
            <a:off x="1099595" y="1255007"/>
            <a:ext cx="2708475" cy="4416587"/>
          </a:xfrm>
        </p:spPr>
        <p:txBody>
          <a:bodyPr>
            <a:normAutofit/>
          </a:bodyPr>
          <a:lstStyle>
            <a:lvl1pPr marL="0" indent="0">
              <a:buNone/>
              <a:defRPr sz="2000">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Text goes here</a:t>
            </a:r>
            <a:endParaRPr lang="en-GB"/>
          </a:p>
        </p:txBody>
      </p:sp>
      <p:sp>
        <p:nvSpPr>
          <p:cNvPr id="12" name="Rectangle 11">
            <a:extLst>
              <a:ext uri="{FF2B5EF4-FFF2-40B4-BE49-F238E27FC236}">
                <a16:creationId xmlns:a16="http://schemas.microsoft.com/office/drawing/2014/main" id="{15A7EC48-4A1F-4DAA-95ED-B7E9049400C0}"/>
              </a:ext>
            </a:extLst>
          </p:cNvPr>
          <p:cNvSpPr/>
          <p:nvPr userDrawn="1"/>
        </p:nvSpPr>
        <p:spPr>
          <a:xfrm>
            <a:off x="4405926" y="824696"/>
            <a:ext cx="3380148" cy="5208607"/>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12140A8A-F087-439A-8986-1A62A23DF97B}"/>
              </a:ext>
            </a:extLst>
          </p:cNvPr>
          <p:cNvSpPr/>
          <p:nvPr userDrawn="1"/>
        </p:nvSpPr>
        <p:spPr>
          <a:xfrm>
            <a:off x="8048263" y="824696"/>
            <a:ext cx="3380148" cy="5208607"/>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4" name="Text Placeholder 9">
            <a:extLst>
              <a:ext uri="{FF2B5EF4-FFF2-40B4-BE49-F238E27FC236}">
                <a16:creationId xmlns:a16="http://schemas.microsoft.com/office/drawing/2014/main" id="{6D2AC78D-F2F6-4302-8CDD-04C6DAE47816}"/>
              </a:ext>
            </a:extLst>
          </p:cNvPr>
          <p:cNvSpPr>
            <a:spLocks noGrp="1"/>
          </p:cNvSpPr>
          <p:nvPr>
            <p:ph type="body" sz="quarter" idx="12" hasCustomPrompt="1"/>
          </p:nvPr>
        </p:nvSpPr>
        <p:spPr>
          <a:xfrm>
            <a:off x="4741762" y="1255007"/>
            <a:ext cx="2708475" cy="4416587"/>
          </a:xfrm>
        </p:spPr>
        <p:txBody>
          <a:bodyPr>
            <a:normAutofit/>
          </a:bodyPr>
          <a:lstStyle>
            <a:lvl1pPr marL="0" indent="0">
              <a:buNone/>
              <a:defRPr sz="2000">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Text goes here</a:t>
            </a:r>
            <a:endParaRPr lang="en-GB"/>
          </a:p>
        </p:txBody>
      </p:sp>
      <p:sp>
        <p:nvSpPr>
          <p:cNvPr id="15" name="Text Placeholder 9">
            <a:extLst>
              <a:ext uri="{FF2B5EF4-FFF2-40B4-BE49-F238E27FC236}">
                <a16:creationId xmlns:a16="http://schemas.microsoft.com/office/drawing/2014/main" id="{FEA17097-B7FE-4039-8FCC-901A1CBFCC68}"/>
              </a:ext>
            </a:extLst>
          </p:cNvPr>
          <p:cNvSpPr>
            <a:spLocks noGrp="1"/>
          </p:cNvSpPr>
          <p:nvPr>
            <p:ph type="body" sz="quarter" idx="13" hasCustomPrompt="1"/>
          </p:nvPr>
        </p:nvSpPr>
        <p:spPr>
          <a:xfrm>
            <a:off x="8384099" y="1255007"/>
            <a:ext cx="2708475" cy="4416587"/>
          </a:xfrm>
        </p:spPr>
        <p:txBody>
          <a:bodyPr>
            <a:normAutofit/>
          </a:bodyPr>
          <a:lstStyle>
            <a:lvl1pPr marL="0" indent="0">
              <a:buNone/>
              <a:defRPr sz="2000">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Text goes here</a:t>
            </a:r>
            <a:endParaRPr lang="en-GB"/>
          </a:p>
        </p:txBody>
      </p:sp>
    </p:spTree>
    <p:extLst>
      <p:ext uri="{BB962C8B-B14F-4D97-AF65-F5344CB8AC3E}">
        <p14:creationId xmlns:p14="http://schemas.microsoft.com/office/powerpoint/2010/main" val="11311550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_Blocks_0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4CC5BB-6CD2-4164-A435-880A5253E731}"/>
              </a:ext>
            </a:extLst>
          </p:cNvPr>
          <p:cNvSpPr/>
          <p:nvPr userDrawn="1"/>
        </p:nvSpPr>
        <p:spPr>
          <a:xfrm>
            <a:off x="763589" y="3093234"/>
            <a:ext cx="3380148" cy="29400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9">
            <a:extLst>
              <a:ext uri="{FF2B5EF4-FFF2-40B4-BE49-F238E27FC236}">
                <a16:creationId xmlns:a16="http://schemas.microsoft.com/office/drawing/2014/main" id="{7CD598AC-A7F9-4639-AFAC-C16FA7EEF599}"/>
              </a:ext>
            </a:extLst>
          </p:cNvPr>
          <p:cNvSpPr>
            <a:spLocks noGrp="1"/>
          </p:cNvSpPr>
          <p:nvPr>
            <p:ph type="body" sz="quarter" idx="11" hasCustomPrompt="1"/>
          </p:nvPr>
        </p:nvSpPr>
        <p:spPr>
          <a:xfrm>
            <a:off x="1099595" y="3315302"/>
            <a:ext cx="2708475" cy="2356293"/>
          </a:xfrm>
        </p:spPr>
        <p:txBody>
          <a:bodyPr>
            <a:normAutofit/>
          </a:bodyPr>
          <a:lstStyle>
            <a:lvl1pPr marL="0" indent="0">
              <a:buNone/>
              <a:defRPr sz="20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Text goes here</a:t>
            </a:r>
            <a:endParaRPr lang="en-GB"/>
          </a:p>
        </p:txBody>
      </p:sp>
      <p:sp>
        <p:nvSpPr>
          <p:cNvPr id="12" name="Rectangle 11">
            <a:extLst>
              <a:ext uri="{FF2B5EF4-FFF2-40B4-BE49-F238E27FC236}">
                <a16:creationId xmlns:a16="http://schemas.microsoft.com/office/drawing/2014/main" id="{15A7EC48-4A1F-4DAA-95ED-B7E9049400C0}"/>
              </a:ext>
            </a:extLst>
          </p:cNvPr>
          <p:cNvSpPr/>
          <p:nvPr userDrawn="1"/>
        </p:nvSpPr>
        <p:spPr>
          <a:xfrm>
            <a:off x="4405926" y="3093234"/>
            <a:ext cx="3380148" cy="29400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12140A8A-F087-439A-8986-1A62A23DF97B}"/>
              </a:ext>
            </a:extLst>
          </p:cNvPr>
          <p:cNvSpPr/>
          <p:nvPr userDrawn="1"/>
        </p:nvSpPr>
        <p:spPr>
          <a:xfrm>
            <a:off x="8048263" y="3093234"/>
            <a:ext cx="3380148" cy="29400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9">
            <a:extLst>
              <a:ext uri="{FF2B5EF4-FFF2-40B4-BE49-F238E27FC236}">
                <a16:creationId xmlns:a16="http://schemas.microsoft.com/office/drawing/2014/main" id="{6D2AC78D-F2F6-4302-8CDD-04C6DAE47816}"/>
              </a:ext>
            </a:extLst>
          </p:cNvPr>
          <p:cNvSpPr>
            <a:spLocks noGrp="1"/>
          </p:cNvSpPr>
          <p:nvPr>
            <p:ph type="body" sz="quarter" idx="12" hasCustomPrompt="1"/>
          </p:nvPr>
        </p:nvSpPr>
        <p:spPr>
          <a:xfrm>
            <a:off x="4741762" y="3315302"/>
            <a:ext cx="2708475" cy="2356293"/>
          </a:xfrm>
        </p:spPr>
        <p:txBody>
          <a:bodyPr>
            <a:normAutofit/>
          </a:bodyPr>
          <a:lstStyle>
            <a:lvl1pPr marL="0" indent="0">
              <a:buNone/>
              <a:defRPr sz="2000">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Text goes here</a:t>
            </a:r>
            <a:endParaRPr lang="en-GB"/>
          </a:p>
        </p:txBody>
      </p:sp>
      <p:sp>
        <p:nvSpPr>
          <p:cNvPr id="15" name="Text Placeholder 9">
            <a:extLst>
              <a:ext uri="{FF2B5EF4-FFF2-40B4-BE49-F238E27FC236}">
                <a16:creationId xmlns:a16="http://schemas.microsoft.com/office/drawing/2014/main" id="{FEA17097-B7FE-4039-8FCC-901A1CBFCC68}"/>
              </a:ext>
            </a:extLst>
          </p:cNvPr>
          <p:cNvSpPr>
            <a:spLocks noGrp="1"/>
          </p:cNvSpPr>
          <p:nvPr>
            <p:ph type="body" sz="quarter" idx="13" hasCustomPrompt="1"/>
          </p:nvPr>
        </p:nvSpPr>
        <p:spPr>
          <a:xfrm>
            <a:off x="8384099" y="3315302"/>
            <a:ext cx="2708475" cy="2356293"/>
          </a:xfrm>
        </p:spPr>
        <p:txBody>
          <a:bodyPr>
            <a:normAutofit/>
          </a:bodyPr>
          <a:lstStyle>
            <a:lvl1pPr marL="0" indent="0">
              <a:buNone/>
              <a:defRPr sz="2000">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Text goes here</a:t>
            </a:r>
            <a:endParaRPr lang="en-GB"/>
          </a:p>
        </p:txBody>
      </p:sp>
      <p:sp>
        <p:nvSpPr>
          <p:cNvPr id="3" name="Picture Placeholder 2">
            <a:extLst>
              <a:ext uri="{FF2B5EF4-FFF2-40B4-BE49-F238E27FC236}">
                <a16:creationId xmlns:a16="http://schemas.microsoft.com/office/drawing/2014/main" id="{E5A4FD05-4100-459E-95DA-2B7A22F0C16A}"/>
              </a:ext>
            </a:extLst>
          </p:cNvPr>
          <p:cNvSpPr>
            <a:spLocks noGrp="1"/>
          </p:cNvSpPr>
          <p:nvPr>
            <p:ph type="pic" sz="quarter" idx="14"/>
          </p:nvPr>
        </p:nvSpPr>
        <p:spPr>
          <a:xfrm>
            <a:off x="763588" y="809625"/>
            <a:ext cx="3368675" cy="2268538"/>
          </a:xfrm>
        </p:spPr>
        <p:txBody>
          <a:bodyPr/>
          <a:lstStyle/>
          <a:p>
            <a:endParaRPr lang="en-GB"/>
          </a:p>
        </p:txBody>
      </p:sp>
      <p:sp>
        <p:nvSpPr>
          <p:cNvPr id="10" name="Picture Placeholder 2">
            <a:extLst>
              <a:ext uri="{FF2B5EF4-FFF2-40B4-BE49-F238E27FC236}">
                <a16:creationId xmlns:a16="http://schemas.microsoft.com/office/drawing/2014/main" id="{89A6BCCC-0890-47CA-82CB-B97B61FD6454}"/>
              </a:ext>
            </a:extLst>
          </p:cNvPr>
          <p:cNvSpPr>
            <a:spLocks noGrp="1"/>
          </p:cNvSpPr>
          <p:nvPr>
            <p:ph type="pic" sz="quarter" idx="15"/>
          </p:nvPr>
        </p:nvSpPr>
        <p:spPr>
          <a:xfrm>
            <a:off x="4394452" y="809625"/>
            <a:ext cx="3368675" cy="2268538"/>
          </a:xfrm>
        </p:spPr>
        <p:txBody>
          <a:bodyPr/>
          <a:lstStyle/>
          <a:p>
            <a:endParaRPr lang="en-GB"/>
          </a:p>
        </p:txBody>
      </p:sp>
      <p:sp>
        <p:nvSpPr>
          <p:cNvPr id="11" name="Picture Placeholder 2">
            <a:extLst>
              <a:ext uri="{FF2B5EF4-FFF2-40B4-BE49-F238E27FC236}">
                <a16:creationId xmlns:a16="http://schemas.microsoft.com/office/drawing/2014/main" id="{B5731E4A-4C59-44AB-B1E6-30E705257518}"/>
              </a:ext>
            </a:extLst>
          </p:cNvPr>
          <p:cNvSpPr>
            <a:spLocks noGrp="1"/>
          </p:cNvSpPr>
          <p:nvPr>
            <p:ph type="pic" sz="quarter" idx="16"/>
          </p:nvPr>
        </p:nvSpPr>
        <p:spPr>
          <a:xfrm>
            <a:off x="8059739" y="824696"/>
            <a:ext cx="3368675" cy="2268538"/>
          </a:xfrm>
        </p:spPr>
        <p:txBody>
          <a:bodyPr/>
          <a:lstStyle/>
          <a:p>
            <a:endParaRPr lang="en-GB"/>
          </a:p>
        </p:txBody>
      </p:sp>
    </p:spTree>
    <p:extLst>
      <p:ext uri="{BB962C8B-B14F-4D97-AF65-F5344CB8AC3E}">
        <p14:creationId xmlns:p14="http://schemas.microsoft.com/office/powerpoint/2010/main" val="40156709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_Blank_Left">
    <p:spTree>
      <p:nvGrpSpPr>
        <p:cNvPr id="1" name=""/>
        <p:cNvGrpSpPr/>
        <p:nvPr/>
      </p:nvGrpSpPr>
      <p:grpSpPr>
        <a:xfrm>
          <a:off x="0" y="0"/>
          <a:ext cx="0" cy="0"/>
          <a:chOff x="0" y="0"/>
          <a:chExt cx="0" cy="0"/>
        </a:xfrm>
      </p:grpSpPr>
      <p:sp>
        <p:nvSpPr>
          <p:cNvPr id="9" name="Text Placeholder 9">
            <a:extLst>
              <a:ext uri="{FF2B5EF4-FFF2-40B4-BE49-F238E27FC236}">
                <a16:creationId xmlns:a16="http://schemas.microsoft.com/office/drawing/2014/main" id="{7CD598AC-A7F9-4639-AFAC-C16FA7EEF599}"/>
              </a:ext>
            </a:extLst>
          </p:cNvPr>
          <p:cNvSpPr>
            <a:spLocks noGrp="1"/>
          </p:cNvSpPr>
          <p:nvPr>
            <p:ph type="body" sz="quarter" idx="11"/>
          </p:nvPr>
        </p:nvSpPr>
        <p:spPr>
          <a:xfrm>
            <a:off x="763588" y="1296364"/>
            <a:ext cx="4919582" cy="426527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Picture Placeholder 4">
            <a:extLst>
              <a:ext uri="{FF2B5EF4-FFF2-40B4-BE49-F238E27FC236}">
                <a16:creationId xmlns:a16="http://schemas.microsoft.com/office/drawing/2014/main" id="{AEFF4B9C-EC08-4210-AB11-2BD32DCE7F2B}"/>
              </a:ext>
            </a:extLst>
          </p:cNvPr>
          <p:cNvSpPr>
            <a:spLocks noGrp="1"/>
          </p:cNvSpPr>
          <p:nvPr>
            <p:ph type="pic" sz="quarter" idx="12"/>
          </p:nvPr>
        </p:nvSpPr>
        <p:spPr>
          <a:xfrm>
            <a:off x="6096000" y="1296363"/>
            <a:ext cx="5332412" cy="4265271"/>
          </a:xfrm>
        </p:spPr>
        <p:txBody>
          <a:bodyPr/>
          <a:lstStyle/>
          <a:p>
            <a:endParaRPr lang="en-GB"/>
          </a:p>
        </p:txBody>
      </p:sp>
    </p:spTree>
    <p:extLst>
      <p:ext uri="{BB962C8B-B14F-4D97-AF65-F5344CB8AC3E}">
        <p14:creationId xmlns:p14="http://schemas.microsoft.com/office/powerpoint/2010/main" val="32037832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_Blank_Right">
    <p:spTree>
      <p:nvGrpSpPr>
        <p:cNvPr id="1" name=""/>
        <p:cNvGrpSpPr/>
        <p:nvPr/>
      </p:nvGrpSpPr>
      <p:grpSpPr>
        <a:xfrm>
          <a:off x="0" y="0"/>
          <a:ext cx="0" cy="0"/>
          <a:chOff x="0" y="0"/>
          <a:chExt cx="0" cy="0"/>
        </a:xfrm>
      </p:grpSpPr>
      <p:sp>
        <p:nvSpPr>
          <p:cNvPr id="9" name="Text Placeholder 9">
            <a:extLst>
              <a:ext uri="{FF2B5EF4-FFF2-40B4-BE49-F238E27FC236}">
                <a16:creationId xmlns:a16="http://schemas.microsoft.com/office/drawing/2014/main" id="{7CD598AC-A7F9-4639-AFAC-C16FA7EEF599}"/>
              </a:ext>
            </a:extLst>
          </p:cNvPr>
          <p:cNvSpPr>
            <a:spLocks noGrp="1"/>
          </p:cNvSpPr>
          <p:nvPr>
            <p:ph type="body" sz="quarter" idx="11"/>
          </p:nvPr>
        </p:nvSpPr>
        <p:spPr>
          <a:xfrm>
            <a:off x="6396942" y="1296364"/>
            <a:ext cx="4919582" cy="426527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Picture Placeholder 4">
            <a:extLst>
              <a:ext uri="{FF2B5EF4-FFF2-40B4-BE49-F238E27FC236}">
                <a16:creationId xmlns:a16="http://schemas.microsoft.com/office/drawing/2014/main" id="{AEFF4B9C-EC08-4210-AB11-2BD32DCE7F2B}"/>
              </a:ext>
            </a:extLst>
          </p:cNvPr>
          <p:cNvSpPr>
            <a:spLocks noGrp="1"/>
          </p:cNvSpPr>
          <p:nvPr>
            <p:ph type="pic" sz="quarter" idx="12"/>
          </p:nvPr>
        </p:nvSpPr>
        <p:spPr>
          <a:xfrm>
            <a:off x="756212" y="1296363"/>
            <a:ext cx="5332412" cy="4265271"/>
          </a:xfrm>
        </p:spPr>
        <p:txBody>
          <a:bodyPr/>
          <a:lstStyle/>
          <a:p>
            <a:endParaRPr lang="en-GB"/>
          </a:p>
        </p:txBody>
      </p:sp>
    </p:spTree>
    <p:extLst>
      <p:ext uri="{BB962C8B-B14F-4D97-AF65-F5344CB8AC3E}">
        <p14:creationId xmlns:p14="http://schemas.microsoft.com/office/powerpoint/2010/main" val="15125328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pact_Text_01">
    <p:bg>
      <p:bgPr>
        <a:solidFill>
          <a:schemeClr val="accent1"/>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1BBC05C-1627-4A00-A9CC-88930881AF85}"/>
              </a:ext>
            </a:extLst>
          </p:cNvPr>
          <p:cNvSpPr>
            <a:spLocks noGrp="1"/>
          </p:cNvSpPr>
          <p:nvPr>
            <p:ph type="body" sz="quarter" idx="10" hasCustomPrompt="1"/>
          </p:nvPr>
        </p:nvSpPr>
        <p:spPr>
          <a:xfrm>
            <a:off x="890588" y="868363"/>
            <a:ext cx="10302875" cy="5230812"/>
          </a:xfrm>
        </p:spPr>
        <p:txBody>
          <a:bodyPr anchor="ctr" anchorCtr="0">
            <a:normAutofit/>
          </a:bodyPr>
          <a:lstStyle>
            <a:lvl1pPr marL="0" indent="0">
              <a:buNone/>
              <a:defRPr sz="8000" b="1">
                <a:solidFill>
                  <a:schemeClr val="bg1"/>
                </a:solidFill>
              </a:defRPr>
            </a:lvl1pPr>
          </a:lstStyle>
          <a:p>
            <a:pPr lvl="0"/>
            <a:r>
              <a:rPr lang="en-US"/>
              <a:t>Big impactful text goes on this slide</a:t>
            </a:r>
            <a:endParaRPr lang="en-GB"/>
          </a:p>
        </p:txBody>
      </p:sp>
    </p:spTree>
    <p:extLst>
      <p:ext uri="{BB962C8B-B14F-4D97-AF65-F5344CB8AC3E}">
        <p14:creationId xmlns:p14="http://schemas.microsoft.com/office/powerpoint/2010/main" val="34340946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Impact_Text_01">
    <p:bg>
      <p:bgPr>
        <a:solidFill>
          <a:schemeClr val="accent5"/>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1BBC05C-1627-4A00-A9CC-88930881AF85}"/>
              </a:ext>
            </a:extLst>
          </p:cNvPr>
          <p:cNvSpPr>
            <a:spLocks noGrp="1"/>
          </p:cNvSpPr>
          <p:nvPr>
            <p:ph type="body" sz="quarter" idx="10" hasCustomPrompt="1"/>
          </p:nvPr>
        </p:nvSpPr>
        <p:spPr>
          <a:xfrm>
            <a:off x="890588" y="868363"/>
            <a:ext cx="10302875" cy="5230812"/>
          </a:xfrm>
        </p:spPr>
        <p:txBody>
          <a:bodyPr anchor="ctr" anchorCtr="0">
            <a:normAutofit/>
          </a:bodyPr>
          <a:lstStyle>
            <a:lvl1pPr marL="0" indent="0">
              <a:buNone/>
              <a:defRPr sz="8000" b="1">
                <a:solidFill>
                  <a:schemeClr val="bg1"/>
                </a:solidFill>
              </a:defRPr>
            </a:lvl1pPr>
          </a:lstStyle>
          <a:p>
            <a:pPr lvl="0"/>
            <a:r>
              <a:rPr lang="en-US"/>
              <a:t>Big impactful text goes on this slide</a:t>
            </a:r>
            <a:endParaRPr lang="en-GB"/>
          </a:p>
        </p:txBody>
      </p:sp>
    </p:spTree>
    <p:extLst>
      <p:ext uri="{BB962C8B-B14F-4D97-AF65-F5344CB8AC3E}">
        <p14:creationId xmlns:p14="http://schemas.microsoft.com/office/powerpoint/2010/main" val="32502813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pact_Text_02">
    <p:bg>
      <p:bgPr>
        <a:solidFill>
          <a:schemeClr val="tx1"/>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1BBC05C-1627-4A00-A9CC-88930881AF85}"/>
              </a:ext>
            </a:extLst>
          </p:cNvPr>
          <p:cNvSpPr>
            <a:spLocks noGrp="1"/>
          </p:cNvSpPr>
          <p:nvPr>
            <p:ph type="body" sz="quarter" idx="10" hasCustomPrompt="1"/>
          </p:nvPr>
        </p:nvSpPr>
        <p:spPr>
          <a:xfrm>
            <a:off x="890588" y="868363"/>
            <a:ext cx="10302875" cy="5230812"/>
          </a:xfrm>
        </p:spPr>
        <p:txBody>
          <a:bodyPr anchor="ctr" anchorCtr="0">
            <a:normAutofit/>
          </a:bodyPr>
          <a:lstStyle>
            <a:lvl1pPr marL="0" indent="0">
              <a:buNone/>
              <a:defRPr sz="8000" b="1">
                <a:solidFill>
                  <a:schemeClr val="bg1"/>
                </a:solidFill>
              </a:defRPr>
            </a:lvl1pPr>
          </a:lstStyle>
          <a:p>
            <a:pPr lvl="0"/>
            <a:r>
              <a:rPr lang="en-US"/>
              <a:t>Big impactful text goes on this slide</a:t>
            </a:r>
            <a:endParaRPr lang="en-GB"/>
          </a:p>
        </p:txBody>
      </p:sp>
    </p:spTree>
    <p:extLst>
      <p:ext uri="{BB962C8B-B14F-4D97-AF65-F5344CB8AC3E}">
        <p14:creationId xmlns:p14="http://schemas.microsoft.com/office/powerpoint/2010/main" val="604383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ntent_Columns_0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7CA4BD-3E02-4B22-B1D0-AEB772700005}"/>
              </a:ext>
            </a:extLst>
          </p:cNvPr>
          <p:cNvSpPr/>
          <p:nvPr userDrawn="1"/>
        </p:nvSpPr>
        <p:spPr>
          <a:xfrm>
            <a:off x="0" y="0"/>
            <a:ext cx="815858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a:extLst>
              <a:ext uri="{FF2B5EF4-FFF2-40B4-BE49-F238E27FC236}">
                <a16:creationId xmlns:a16="http://schemas.microsoft.com/office/drawing/2014/main" id="{34F8C386-1B5A-4663-B288-FF3E875C67A2}"/>
              </a:ext>
            </a:extLst>
          </p:cNvPr>
          <p:cNvSpPr>
            <a:spLocks noGrp="1"/>
          </p:cNvSpPr>
          <p:nvPr>
            <p:ph type="body" sz="quarter" idx="10"/>
          </p:nvPr>
        </p:nvSpPr>
        <p:spPr>
          <a:xfrm>
            <a:off x="763588" y="752475"/>
            <a:ext cx="6482164" cy="538162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a:extLst>
              <a:ext uri="{FF2B5EF4-FFF2-40B4-BE49-F238E27FC236}">
                <a16:creationId xmlns:a16="http://schemas.microsoft.com/office/drawing/2014/main" id="{699BD572-69C1-4FB4-B6D5-BA2F806E873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158580" y="-4273"/>
            <a:ext cx="4033420" cy="6869471"/>
          </a:xfrm>
          <a:prstGeom prst="rect">
            <a:avLst/>
          </a:prstGeom>
        </p:spPr>
      </p:pic>
    </p:spTree>
    <p:extLst>
      <p:ext uri="{BB962C8B-B14F-4D97-AF65-F5344CB8AC3E}">
        <p14:creationId xmlns:p14="http://schemas.microsoft.com/office/powerpoint/2010/main" val="3732235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pact_Text_03">
    <p:bg>
      <p:bgPr>
        <a:solidFill>
          <a:schemeClr val="accent3"/>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1BBC05C-1627-4A00-A9CC-88930881AF85}"/>
              </a:ext>
            </a:extLst>
          </p:cNvPr>
          <p:cNvSpPr>
            <a:spLocks noGrp="1"/>
          </p:cNvSpPr>
          <p:nvPr>
            <p:ph type="body" sz="quarter" idx="10" hasCustomPrompt="1"/>
          </p:nvPr>
        </p:nvSpPr>
        <p:spPr>
          <a:xfrm>
            <a:off x="890588" y="868363"/>
            <a:ext cx="10302875" cy="5230812"/>
          </a:xfrm>
        </p:spPr>
        <p:txBody>
          <a:bodyPr anchor="ctr" anchorCtr="0">
            <a:normAutofit/>
          </a:bodyPr>
          <a:lstStyle>
            <a:lvl1pPr marL="0" indent="0">
              <a:buNone/>
              <a:defRPr sz="8000" b="1">
                <a:solidFill>
                  <a:schemeClr val="bg1"/>
                </a:solidFill>
              </a:defRPr>
            </a:lvl1pPr>
          </a:lstStyle>
          <a:p>
            <a:pPr lvl="0"/>
            <a:r>
              <a:rPr lang="en-US"/>
              <a:t>Big impactful text goes on this slide</a:t>
            </a:r>
            <a:endParaRPr lang="en-GB"/>
          </a:p>
        </p:txBody>
      </p:sp>
    </p:spTree>
    <p:extLst>
      <p:ext uri="{BB962C8B-B14F-4D97-AF65-F5344CB8AC3E}">
        <p14:creationId xmlns:p14="http://schemas.microsoft.com/office/powerpoint/2010/main" val="20690715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pact_Text_Image_01">
    <p:bg>
      <p:bgPr>
        <a:solidFill>
          <a:schemeClr val="accent1"/>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1BBC05C-1627-4A00-A9CC-88930881AF85}"/>
              </a:ext>
            </a:extLst>
          </p:cNvPr>
          <p:cNvSpPr>
            <a:spLocks noGrp="1"/>
          </p:cNvSpPr>
          <p:nvPr>
            <p:ph type="body" sz="quarter" idx="10" hasCustomPrompt="1"/>
          </p:nvPr>
        </p:nvSpPr>
        <p:spPr>
          <a:xfrm>
            <a:off x="797989" y="868363"/>
            <a:ext cx="6007922" cy="5230812"/>
          </a:xfrm>
        </p:spPr>
        <p:txBody>
          <a:bodyPr anchor="ctr" anchorCtr="0">
            <a:normAutofit/>
          </a:bodyPr>
          <a:lstStyle>
            <a:lvl1pPr marL="0" indent="0">
              <a:buNone/>
              <a:defRPr sz="6600" b="1">
                <a:solidFill>
                  <a:schemeClr val="bg1"/>
                </a:solidFill>
              </a:defRPr>
            </a:lvl1pPr>
          </a:lstStyle>
          <a:p>
            <a:pPr lvl="0"/>
            <a:r>
              <a:rPr lang="en-US"/>
              <a:t>Big impactful text goes on this slide</a:t>
            </a:r>
            <a:endParaRPr lang="en-GB"/>
          </a:p>
        </p:txBody>
      </p:sp>
      <p:sp>
        <p:nvSpPr>
          <p:cNvPr id="3" name="Picture Placeholder 2">
            <a:extLst>
              <a:ext uri="{FF2B5EF4-FFF2-40B4-BE49-F238E27FC236}">
                <a16:creationId xmlns:a16="http://schemas.microsoft.com/office/drawing/2014/main" id="{DF2234AD-529E-4A33-A1E2-5B660603E9F1}"/>
              </a:ext>
            </a:extLst>
          </p:cNvPr>
          <p:cNvSpPr>
            <a:spLocks noGrp="1"/>
          </p:cNvSpPr>
          <p:nvPr>
            <p:ph type="pic" sz="quarter" idx="11"/>
          </p:nvPr>
        </p:nvSpPr>
        <p:spPr>
          <a:xfrm>
            <a:off x="7304088" y="0"/>
            <a:ext cx="4887912" cy="6858000"/>
          </a:xfrm>
        </p:spPr>
        <p:txBody>
          <a:bodyPr/>
          <a:lstStyle/>
          <a:p>
            <a:endParaRPr lang="en-GB"/>
          </a:p>
        </p:txBody>
      </p:sp>
    </p:spTree>
    <p:extLst>
      <p:ext uri="{BB962C8B-B14F-4D97-AF65-F5344CB8AC3E}">
        <p14:creationId xmlns:p14="http://schemas.microsoft.com/office/powerpoint/2010/main" val="10883436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Impact_Text_Image_01">
    <p:bg>
      <p:bgRef idx="1001">
        <a:schemeClr val="bg2"/>
      </p:bgRef>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1BBC05C-1627-4A00-A9CC-88930881AF85}"/>
              </a:ext>
            </a:extLst>
          </p:cNvPr>
          <p:cNvSpPr>
            <a:spLocks noGrp="1"/>
          </p:cNvSpPr>
          <p:nvPr>
            <p:ph type="body" sz="quarter" idx="10" hasCustomPrompt="1"/>
          </p:nvPr>
        </p:nvSpPr>
        <p:spPr>
          <a:xfrm>
            <a:off x="797989" y="868363"/>
            <a:ext cx="6007922" cy="5230812"/>
          </a:xfrm>
        </p:spPr>
        <p:txBody>
          <a:bodyPr anchor="ctr" anchorCtr="0">
            <a:normAutofit/>
          </a:bodyPr>
          <a:lstStyle>
            <a:lvl1pPr marL="0" indent="0">
              <a:buNone/>
              <a:defRPr sz="6600" b="1">
                <a:solidFill>
                  <a:schemeClr val="tx1"/>
                </a:solidFill>
              </a:defRPr>
            </a:lvl1pPr>
          </a:lstStyle>
          <a:p>
            <a:pPr lvl="0"/>
            <a:r>
              <a:rPr lang="en-US"/>
              <a:t>Big impactful text goes on this slide</a:t>
            </a:r>
            <a:endParaRPr lang="en-GB"/>
          </a:p>
        </p:txBody>
      </p:sp>
      <p:pic>
        <p:nvPicPr>
          <p:cNvPr id="4" name="Picture 3">
            <a:extLst>
              <a:ext uri="{FF2B5EF4-FFF2-40B4-BE49-F238E27FC236}">
                <a16:creationId xmlns:a16="http://schemas.microsoft.com/office/drawing/2014/main" id="{05F631B0-6BD1-4579-A196-5C01BE369D4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304088" y="0"/>
            <a:ext cx="4887912" cy="6858000"/>
          </a:xfrm>
          <a:prstGeom prst="rect">
            <a:avLst/>
          </a:prstGeom>
        </p:spPr>
      </p:pic>
      <p:pic>
        <p:nvPicPr>
          <p:cNvPr id="5" name="Picture 4">
            <a:extLst>
              <a:ext uri="{FF2B5EF4-FFF2-40B4-BE49-F238E27FC236}">
                <a16:creationId xmlns:a16="http://schemas.microsoft.com/office/drawing/2014/main" id="{25870C9F-EED0-4C74-AB90-3E270957BA5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7304088" y="0"/>
            <a:ext cx="4887912" cy="6858000"/>
          </a:xfrm>
          <a:prstGeom prst="rect">
            <a:avLst/>
          </a:prstGeom>
        </p:spPr>
      </p:pic>
    </p:spTree>
    <p:extLst>
      <p:ext uri="{BB962C8B-B14F-4D97-AF65-F5344CB8AC3E}">
        <p14:creationId xmlns:p14="http://schemas.microsoft.com/office/powerpoint/2010/main" val="1057507353"/>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pact_Text_Image_02">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9B20F3-D2FB-4EC2-8E39-ADAEF469AD5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27925"/>
          <a:stretch/>
        </p:blipFill>
        <p:spPr>
          <a:xfrm>
            <a:off x="0" y="0"/>
            <a:ext cx="7304088" cy="6858000"/>
          </a:xfrm>
          <a:prstGeom prst="rect">
            <a:avLst/>
          </a:prstGeom>
        </p:spPr>
      </p:pic>
      <p:sp>
        <p:nvSpPr>
          <p:cNvPr id="6" name="Text Placeholder 5">
            <a:extLst>
              <a:ext uri="{FF2B5EF4-FFF2-40B4-BE49-F238E27FC236}">
                <a16:creationId xmlns:a16="http://schemas.microsoft.com/office/drawing/2014/main" id="{B1BBC05C-1627-4A00-A9CC-88930881AF85}"/>
              </a:ext>
            </a:extLst>
          </p:cNvPr>
          <p:cNvSpPr>
            <a:spLocks noGrp="1"/>
          </p:cNvSpPr>
          <p:nvPr>
            <p:ph type="body" sz="quarter" idx="10" hasCustomPrompt="1"/>
          </p:nvPr>
        </p:nvSpPr>
        <p:spPr>
          <a:xfrm>
            <a:off x="797989" y="868363"/>
            <a:ext cx="6007922" cy="5230812"/>
          </a:xfrm>
        </p:spPr>
        <p:txBody>
          <a:bodyPr anchor="ctr" anchorCtr="0">
            <a:normAutofit/>
          </a:bodyPr>
          <a:lstStyle>
            <a:lvl1pPr marL="0" indent="0">
              <a:buNone/>
              <a:defRPr sz="6600" b="1">
                <a:solidFill>
                  <a:schemeClr val="bg1"/>
                </a:solidFill>
              </a:defRPr>
            </a:lvl1pPr>
          </a:lstStyle>
          <a:p>
            <a:pPr lvl="0"/>
            <a:r>
              <a:rPr lang="en-US"/>
              <a:t>Big impactful text goes on this slide</a:t>
            </a:r>
            <a:endParaRPr lang="en-GB"/>
          </a:p>
        </p:txBody>
      </p:sp>
      <p:sp>
        <p:nvSpPr>
          <p:cNvPr id="3" name="Picture Placeholder 2">
            <a:extLst>
              <a:ext uri="{FF2B5EF4-FFF2-40B4-BE49-F238E27FC236}">
                <a16:creationId xmlns:a16="http://schemas.microsoft.com/office/drawing/2014/main" id="{DF2234AD-529E-4A33-A1E2-5B660603E9F1}"/>
              </a:ext>
            </a:extLst>
          </p:cNvPr>
          <p:cNvSpPr>
            <a:spLocks noGrp="1"/>
          </p:cNvSpPr>
          <p:nvPr>
            <p:ph type="pic" sz="quarter" idx="11"/>
          </p:nvPr>
        </p:nvSpPr>
        <p:spPr>
          <a:xfrm>
            <a:off x="7304088" y="0"/>
            <a:ext cx="4887912" cy="6858000"/>
          </a:xfrm>
        </p:spPr>
        <p:txBody>
          <a:bodyPr/>
          <a:lstStyle/>
          <a:p>
            <a:endParaRPr lang="en-GB"/>
          </a:p>
        </p:txBody>
      </p:sp>
    </p:spTree>
    <p:extLst>
      <p:ext uri="{BB962C8B-B14F-4D97-AF65-F5344CB8AC3E}">
        <p14:creationId xmlns:p14="http://schemas.microsoft.com/office/powerpoint/2010/main" val="41679509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Impact_Text_Image_02">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9B20F3-D2FB-4EC2-8E39-ADAEF469AD5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27925"/>
          <a:stretch/>
        </p:blipFill>
        <p:spPr>
          <a:xfrm>
            <a:off x="0" y="0"/>
            <a:ext cx="7304088" cy="6858000"/>
          </a:xfrm>
          <a:prstGeom prst="rect">
            <a:avLst/>
          </a:prstGeom>
        </p:spPr>
      </p:pic>
      <p:sp>
        <p:nvSpPr>
          <p:cNvPr id="6" name="Text Placeholder 5">
            <a:extLst>
              <a:ext uri="{FF2B5EF4-FFF2-40B4-BE49-F238E27FC236}">
                <a16:creationId xmlns:a16="http://schemas.microsoft.com/office/drawing/2014/main" id="{B1BBC05C-1627-4A00-A9CC-88930881AF85}"/>
              </a:ext>
            </a:extLst>
          </p:cNvPr>
          <p:cNvSpPr>
            <a:spLocks noGrp="1"/>
          </p:cNvSpPr>
          <p:nvPr>
            <p:ph type="body" sz="quarter" idx="10" hasCustomPrompt="1"/>
          </p:nvPr>
        </p:nvSpPr>
        <p:spPr>
          <a:xfrm>
            <a:off x="797989" y="868363"/>
            <a:ext cx="6007922" cy="5230812"/>
          </a:xfrm>
        </p:spPr>
        <p:txBody>
          <a:bodyPr anchor="ctr" anchorCtr="0">
            <a:normAutofit/>
          </a:bodyPr>
          <a:lstStyle>
            <a:lvl1pPr marL="0" indent="0">
              <a:buNone/>
              <a:defRPr sz="6600" b="1">
                <a:solidFill>
                  <a:schemeClr val="bg1"/>
                </a:solidFill>
              </a:defRPr>
            </a:lvl1pPr>
          </a:lstStyle>
          <a:p>
            <a:pPr lvl="0"/>
            <a:r>
              <a:rPr lang="en-US"/>
              <a:t>Big impactful text goes on this slide</a:t>
            </a:r>
            <a:endParaRPr lang="en-GB"/>
          </a:p>
        </p:txBody>
      </p:sp>
      <p:pic>
        <p:nvPicPr>
          <p:cNvPr id="5" name="Picture 4">
            <a:extLst>
              <a:ext uri="{FF2B5EF4-FFF2-40B4-BE49-F238E27FC236}">
                <a16:creationId xmlns:a16="http://schemas.microsoft.com/office/drawing/2014/main" id="{BDD4D0BA-A578-48D0-84A8-14A7A33209C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7304088" y="0"/>
            <a:ext cx="4887912" cy="6858000"/>
          </a:xfrm>
          <a:prstGeom prst="rect">
            <a:avLst/>
          </a:prstGeom>
        </p:spPr>
      </p:pic>
    </p:spTree>
    <p:extLst>
      <p:ext uri="{BB962C8B-B14F-4D97-AF65-F5344CB8AC3E}">
        <p14:creationId xmlns:p14="http://schemas.microsoft.com/office/powerpoint/2010/main" val="22566120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pact_Text_Image_03">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73422D-BC8E-482B-9AA9-107C4E50964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27832"/>
          <a:stretch/>
        </p:blipFill>
        <p:spPr>
          <a:xfrm>
            <a:off x="1" y="0"/>
            <a:ext cx="7304088" cy="6858000"/>
          </a:xfrm>
          <a:prstGeom prst="rect">
            <a:avLst/>
          </a:prstGeom>
        </p:spPr>
      </p:pic>
      <p:sp>
        <p:nvSpPr>
          <p:cNvPr id="6" name="Text Placeholder 5">
            <a:extLst>
              <a:ext uri="{FF2B5EF4-FFF2-40B4-BE49-F238E27FC236}">
                <a16:creationId xmlns:a16="http://schemas.microsoft.com/office/drawing/2014/main" id="{B1BBC05C-1627-4A00-A9CC-88930881AF85}"/>
              </a:ext>
            </a:extLst>
          </p:cNvPr>
          <p:cNvSpPr>
            <a:spLocks noGrp="1"/>
          </p:cNvSpPr>
          <p:nvPr>
            <p:ph type="body" sz="quarter" idx="10" hasCustomPrompt="1"/>
          </p:nvPr>
        </p:nvSpPr>
        <p:spPr>
          <a:xfrm>
            <a:off x="797989" y="868363"/>
            <a:ext cx="6007922" cy="5230812"/>
          </a:xfrm>
        </p:spPr>
        <p:txBody>
          <a:bodyPr anchor="ctr" anchorCtr="0">
            <a:normAutofit/>
          </a:bodyPr>
          <a:lstStyle>
            <a:lvl1pPr marL="0" indent="0">
              <a:buNone/>
              <a:defRPr sz="6600" b="1">
                <a:solidFill>
                  <a:schemeClr val="tx1"/>
                </a:solidFill>
              </a:defRPr>
            </a:lvl1pPr>
          </a:lstStyle>
          <a:p>
            <a:pPr lvl="0"/>
            <a:r>
              <a:rPr lang="en-US"/>
              <a:t>Big impactful text goes on this slide</a:t>
            </a:r>
            <a:endParaRPr lang="en-GB"/>
          </a:p>
        </p:txBody>
      </p:sp>
      <p:sp>
        <p:nvSpPr>
          <p:cNvPr id="3" name="Picture Placeholder 2">
            <a:extLst>
              <a:ext uri="{FF2B5EF4-FFF2-40B4-BE49-F238E27FC236}">
                <a16:creationId xmlns:a16="http://schemas.microsoft.com/office/drawing/2014/main" id="{DF2234AD-529E-4A33-A1E2-5B660603E9F1}"/>
              </a:ext>
            </a:extLst>
          </p:cNvPr>
          <p:cNvSpPr>
            <a:spLocks noGrp="1"/>
          </p:cNvSpPr>
          <p:nvPr>
            <p:ph type="pic" sz="quarter" idx="11"/>
          </p:nvPr>
        </p:nvSpPr>
        <p:spPr>
          <a:xfrm>
            <a:off x="7304088" y="0"/>
            <a:ext cx="4887912" cy="6858000"/>
          </a:xfrm>
        </p:spPr>
        <p:txBody>
          <a:bodyPr/>
          <a:lstStyle/>
          <a:p>
            <a:endParaRPr lang="en-GB"/>
          </a:p>
        </p:txBody>
      </p:sp>
    </p:spTree>
    <p:extLst>
      <p:ext uri="{BB962C8B-B14F-4D97-AF65-F5344CB8AC3E}">
        <p14:creationId xmlns:p14="http://schemas.microsoft.com/office/powerpoint/2010/main" val="22773154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Blank_02">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8212636"/>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_0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0367433"/>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_02">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0863675"/>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_03">
    <p:bg>
      <p:bgRef idx="1001">
        <a:schemeClr val="bg2"/>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E0F73B-468C-4A42-974B-5C0093414F0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16923"/>
          <a:stretch/>
        </p:blipFill>
        <p:spPr>
          <a:xfrm>
            <a:off x="0" y="0"/>
            <a:ext cx="12192000" cy="6858000"/>
          </a:xfrm>
          <a:prstGeom prst="rect">
            <a:avLst/>
          </a:prstGeom>
        </p:spPr>
      </p:pic>
    </p:spTree>
    <p:extLst>
      <p:ext uri="{BB962C8B-B14F-4D97-AF65-F5344CB8AC3E}">
        <p14:creationId xmlns:p14="http://schemas.microsoft.com/office/powerpoint/2010/main" val="377296959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_Columns_03">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34F8C386-1B5A-4663-B288-FF3E875C67A2}"/>
              </a:ext>
            </a:extLst>
          </p:cNvPr>
          <p:cNvSpPr>
            <a:spLocks noGrp="1"/>
          </p:cNvSpPr>
          <p:nvPr>
            <p:ph type="body" sz="quarter" idx="10"/>
          </p:nvPr>
        </p:nvSpPr>
        <p:spPr>
          <a:xfrm>
            <a:off x="763588" y="752475"/>
            <a:ext cx="6482164" cy="5381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Picture Placeholder 2">
            <a:extLst>
              <a:ext uri="{FF2B5EF4-FFF2-40B4-BE49-F238E27FC236}">
                <a16:creationId xmlns:a16="http://schemas.microsoft.com/office/drawing/2014/main" id="{BA89725D-9118-4968-854F-17E80D47C01C}"/>
              </a:ext>
            </a:extLst>
          </p:cNvPr>
          <p:cNvSpPr>
            <a:spLocks noGrp="1"/>
          </p:cNvSpPr>
          <p:nvPr>
            <p:ph type="pic" sz="quarter" idx="11"/>
          </p:nvPr>
        </p:nvSpPr>
        <p:spPr>
          <a:xfrm>
            <a:off x="8158163" y="0"/>
            <a:ext cx="4033837" cy="6858000"/>
          </a:xfrm>
        </p:spPr>
        <p:txBody>
          <a:bodyPr/>
          <a:lstStyle/>
          <a:p>
            <a:endParaRPr lang="en-GB"/>
          </a:p>
        </p:txBody>
      </p:sp>
    </p:spTree>
    <p:extLst>
      <p:ext uri="{BB962C8B-B14F-4D97-AF65-F5344CB8AC3E}">
        <p14:creationId xmlns:p14="http://schemas.microsoft.com/office/powerpoint/2010/main" val="2969341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_04">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5169872"/>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Blank_04">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5874382"/>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Blank_04">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3759545"/>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Blank_04">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7424825"/>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_05">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72B1BB-2556-4841-899C-2BCF54F5B55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16944"/>
          <a:stretch/>
        </p:blipFill>
        <p:spPr>
          <a:xfrm>
            <a:off x="0" y="0"/>
            <a:ext cx="12192000" cy="6858000"/>
          </a:xfrm>
          <a:prstGeom prst="rect">
            <a:avLst/>
          </a:prstGeom>
        </p:spPr>
      </p:pic>
    </p:spTree>
    <p:extLst>
      <p:ext uri="{BB962C8B-B14F-4D97-AF65-F5344CB8AC3E}">
        <p14:creationId xmlns:p14="http://schemas.microsoft.com/office/powerpoint/2010/main" val="4280283581"/>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_06">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9350112"/>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_07">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4270424"/>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_08">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AE7A05-2FBB-4EA8-A6DF-3F1724F31EB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16944"/>
          <a:stretch/>
        </p:blipFill>
        <p:spPr>
          <a:xfrm>
            <a:off x="0" y="0"/>
            <a:ext cx="12192000" cy="6858000"/>
          </a:xfrm>
          <a:prstGeom prst="rect">
            <a:avLst/>
          </a:prstGeom>
        </p:spPr>
      </p:pic>
    </p:spTree>
    <p:extLst>
      <p:ext uri="{BB962C8B-B14F-4D97-AF65-F5344CB8AC3E}">
        <p14:creationId xmlns:p14="http://schemas.microsoft.com/office/powerpoint/2010/main" val="251239792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_Columns_04">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7CA4BD-3E02-4B22-B1D0-AEB772700005}"/>
              </a:ext>
            </a:extLst>
          </p:cNvPr>
          <p:cNvSpPr/>
          <p:nvPr userDrawn="1"/>
        </p:nvSpPr>
        <p:spPr>
          <a:xfrm>
            <a:off x="0" y="0"/>
            <a:ext cx="815858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a:extLst>
              <a:ext uri="{FF2B5EF4-FFF2-40B4-BE49-F238E27FC236}">
                <a16:creationId xmlns:a16="http://schemas.microsoft.com/office/drawing/2014/main" id="{34F8C386-1B5A-4663-B288-FF3E875C67A2}"/>
              </a:ext>
            </a:extLst>
          </p:cNvPr>
          <p:cNvSpPr>
            <a:spLocks noGrp="1"/>
          </p:cNvSpPr>
          <p:nvPr>
            <p:ph type="body" sz="quarter" idx="10"/>
          </p:nvPr>
        </p:nvSpPr>
        <p:spPr>
          <a:xfrm>
            <a:off x="763588" y="752475"/>
            <a:ext cx="6482164" cy="53816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9">
            <a:extLst>
              <a:ext uri="{FF2B5EF4-FFF2-40B4-BE49-F238E27FC236}">
                <a16:creationId xmlns:a16="http://schemas.microsoft.com/office/drawing/2014/main" id="{84696862-A2A4-4DCF-9545-FF0EEF6A2068}"/>
              </a:ext>
            </a:extLst>
          </p:cNvPr>
          <p:cNvSpPr>
            <a:spLocks noGrp="1"/>
          </p:cNvSpPr>
          <p:nvPr>
            <p:ph type="body" sz="quarter" idx="11"/>
          </p:nvPr>
        </p:nvSpPr>
        <p:spPr>
          <a:xfrm>
            <a:off x="8727310" y="738187"/>
            <a:ext cx="2939971" cy="5381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16602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_Columns_05">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7CA4BD-3E02-4B22-B1D0-AEB772700005}"/>
              </a:ext>
            </a:extLst>
          </p:cNvPr>
          <p:cNvSpPr/>
          <p:nvPr userDrawn="1"/>
        </p:nvSpPr>
        <p:spPr>
          <a:xfrm>
            <a:off x="0" y="0"/>
            <a:ext cx="815858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a:extLst>
              <a:ext uri="{FF2B5EF4-FFF2-40B4-BE49-F238E27FC236}">
                <a16:creationId xmlns:a16="http://schemas.microsoft.com/office/drawing/2014/main" id="{34F8C386-1B5A-4663-B288-FF3E875C67A2}"/>
              </a:ext>
            </a:extLst>
          </p:cNvPr>
          <p:cNvSpPr>
            <a:spLocks noGrp="1"/>
          </p:cNvSpPr>
          <p:nvPr>
            <p:ph type="body" sz="quarter" idx="10"/>
          </p:nvPr>
        </p:nvSpPr>
        <p:spPr>
          <a:xfrm>
            <a:off x="763588" y="752475"/>
            <a:ext cx="6482164" cy="53816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Picture Placeholder 2">
            <a:extLst>
              <a:ext uri="{FF2B5EF4-FFF2-40B4-BE49-F238E27FC236}">
                <a16:creationId xmlns:a16="http://schemas.microsoft.com/office/drawing/2014/main" id="{BA89725D-9118-4968-854F-17E80D47C01C}"/>
              </a:ext>
            </a:extLst>
          </p:cNvPr>
          <p:cNvSpPr>
            <a:spLocks noGrp="1"/>
          </p:cNvSpPr>
          <p:nvPr>
            <p:ph type="pic" sz="quarter" idx="11"/>
          </p:nvPr>
        </p:nvSpPr>
        <p:spPr>
          <a:xfrm>
            <a:off x="8158163" y="0"/>
            <a:ext cx="4033837" cy="6858000"/>
          </a:xfrm>
        </p:spPr>
        <p:txBody>
          <a:bodyPr/>
          <a:lstStyle/>
          <a:p>
            <a:endParaRPr lang="en-GB"/>
          </a:p>
        </p:txBody>
      </p:sp>
    </p:spTree>
    <p:extLst>
      <p:ext uri="{BB962C8B-B14F-4D97-AF65-F5344CB8AC3E}">
        <p14:creationId xmlns:p14="http://schemas.microsoft.com/office/powerpoint/2010/main" val="1831313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_Columns_0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7CA4BD-3E02-4B22-B1D0-AEB772700005}"/>
              </a:ext>
            </a:extLst>
          </p:cNvPr>
          <p:cNvSpPr/>
          <p:nvPr userDrawn="1"/>
        </p:nvSpPr>
        <p:spPr>
          <a:xfrm>
            <a:off x="0" y="0"/>
            <a:ext cx="815858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a:extLst>
              <a:ext uri="{FF2B5EF4-FFF2-40B4-BE49-F238E27FC236}">
                <a16:creationId xmlns:a16="http://schemas.microsoft.com/office/drawing/2014/main" id="{34F8C386-1B5A-4663-B288-FF3E875C67A2}"/>
              </a:ext>
            </a:extLst>
          </p:cNvPr>
          <p:cNvSpPr>
            <a:spLocks noGrp="1"/>
          </p:cNvSpPr>
          <p:nvPr>
            <p:ph type="body" sz="quarter" idx="10"/>
          </p:nvPr>
        </p:nvSpPr>
        <p:spPr>
          <a:xfrm>
            <a:off x="763588" y="752475"/>
            <a:ext cx="6482164" cy="53816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a:extLst>
              <a:ext uri="{FF2B5EF4-FFF2-40B4-BE49-F238E27FC236}">
                <a16:creationId xmlns:a16="http://schemas.microsoft.com/office/drawing/2014/main" id="{2ED919DC-0DEF-4820-93C5-464B208F5D7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158580" y="0"/>
            <a:ext cx="4033419" cy="6858000"/>
          </a:xfrm>
          <a:prstGeom prst="rect">
            <a:avLst/>
          </a:prstGeom>
        </p:spPr>
      </p:pic>
    </p:spTree>
    <p:extLst>
      <p:ext uri="{BB962C8B-B14F-4D97-AF65-F5344CB8AC3E}">
        <p14:creationId xmlns:p14="http://schemas.microsoft.com/office/powerpoint/2010/main" val="575841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_Header_01">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354FD0-F618-4A19-B0FD-48851AAA32F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75621"/>
          <a:stretch/>
        </p:blipFill>
        <p:spPr>
          <a:xfrm>
            <a:off x="0" y="0"/>
            <a:ext cx="12191999" cy="2013995"/>
          </a:xfrm>
          <a:prstGeom prst="rect">
            <a:avLst/>
          </a:prstGeom>
        </p:spPr>
      </p:pic>
      <p:sp>
        <p:nvSpPr>
          <p:cNvPr id="5" name="Text Placeholder 9">
            <a:extLst>
              <a:ext uri="{FF2B5EF4-FFF2-40B4-BE49-F238E27FC236}">
                <a16:creationId xmlns:a16="http://schemas.microsoft.com/office/drawing/2014/main" id="{5902ECED-52B5-4AA2-B949-B3EA380D3E4E}"/>
              </a:ext>
            </a:extLst>
          </p:cNvPr>
          <p:cNvSpPr>
            <a:spLocks noGrp="1"/>
          </p:cNvSpPr>
          <p:nvPr>
            <p:ph type="body" sz="quarter" idx="11"/>
          </p:nvPr>
        </p:nvSpPr>
        <p:spPr>
          <a:xfrm>
            <a:off x="763588" y="2503026"/>
            <a:ext cx="5185799" cy="366628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9">
            <a:extLst>
              <a:ext uri="{FF2B5EF4-FFF2-40B4-BE49-F238E27FC236}">
                <a16:creationId xmlns:a16="http://schemas.microsoft.com/office/drawing/2014/main" id="{DEEF143C-BEBF-443E-BB55-5F3E2D7EDE39}"/>
              </a:ext>
            </a:extLst>
          </p:cNvPr>
          <p:cNvSpPr>
            <a:spLocks noGrp="1"/>
          </p:cNvSpPr>
          <p:nvPr>
            <p:ph type="body" sz="quarter" idx="12"/>
          </p:nvPr>
        </p:nvSpPr>
        <p:spPr>
          <a:xfrm>
            <a:off x="6242613" y="2503026"/>
            <a:ext cx="5185799" cy="366628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a:extLst>
              <a:ext uri="{FF2B5EF4-FFF2-40B4-BE49-F238E27FC236}">
                <a16:creationId xmlns:a16="http://schemas.microsoft.com/office/drawing/2014/main" id="{8A037003-64EB-42C1-A9C0-EB23CB144D92}"/>
              </a:ext>
            </a:extLst>
          </p:cNvPr>
          <p:cNvSpPr>
            <a:spLocks noGrp="1"/>
          </p:cNvSpPr>
          <p:nvPr>
            <p:ph type="body" sz="quarter" idx="13" hasCustomPrompt="1"/>
          </p:nvPr>
        </p:nvSpPr>
        <p:spPr>
          <a:xfrm>
            <a:off x="763588" y="567470"/>
            <a:ext cx="6493739" cy="879053"/>
          </a:xfrm>
        </p:spPr>
        <p:txBody>
          <a:bodyPr>
            <a:normAutofit/>
          </a:bodyPr>
          <a:lstStyle>
            <a:lvl1pPr marL="0" indent="0">
              <a:buFontTx/>
              <a:buNone/>
              <a:defRPr sz="4800" b="1"/>
            </a:lvl1pPr>
          </a:lstStyle>
          <a:p>
            <a:pPr lvl="0"/>
            <a:r>
              <a:rPr lang="en-US"/>
              <a:t>Subtitle goes here</a:t>
            </a:r>
            <a:endParaRPr lang="en-GB"/>
          </a:p>
        </p:txBody>
      </p:sp>
    </p:spTree>
    <p:extLst>
      <p:ext uri="{BB962C8B-B14F-4D97-AF65-F5344CB8AC3E}">
        <p14:creationId xmlns:p14="http://schemas.microsoft.com/office/powerpoint/2010/main" val="317305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_Header_02">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354FD0-F618-4A19-B0FD-48851AAA32F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77409"/>
          <a:stretch/>
        </p:blipFill>
        <p:spPr>
          <a:xfrm>
            <a:off x="0" y="-81025"/>
            <a:ext cx="12191999" cy="2013995"/>
          </a:xfrm>
          <a:prstGeom prst="rect">
            <a:avLst/>
          </a:prstGeom>
        </p:spPr>
      </p:pic>
      <p:sp>
        <p:nvSpPr>
          <p:cNvPr id="5" name="Text Placeholder 9">
            <a:extLst>
              <a:ext uri="{FF2B5EF4-FFF2-40B4-BE49-F238E27FC236}">
                <a16:creationId xmlns:a16="http://schemas.microsoft.com/office/drawing/2014/main" id="{5902ECED-52B5-4AA2-B949-B3EA380D3E4E}"/>
              </a:ext>
            </a:extLst>
          </p:cNvPr>
          <p:cNvSpPr>
            <a:spLocks noGrp="1"/>
          </p:cNvSpPr>
          <p:nvPr>
            <p:ph type="body" sz="quarter" idx="11"/>
          </p:nvPr>
        </p:nvSpPr>
        <p:spPr>
          <a:xfrm>
            <a:off x="763588" y="2503026"/>
            <a:ext cx="5185799" cy="366628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9">
            <a:extLst>
              <a:ext uri="{FF2B5EF4-FFF2-40B4-BE49-F238E27FC236}">
                <a16:creationId xmlns:a16="http://schemas.microsoft.com/office/drawing/2014/main" id="{DEEF143C-BEBF-443E-BB55-5F3E2D7EDE39}"/>
              </a:ext>
            </a:extLst>
          </p:cNvPr>
          <p:cNvSpPr>
            <a:spLocks noGrp="1"/>
          </p:cNvSpPr>
          <p:nvPr>
            <p:ph type="body" sz="quarter" idx="12"/>
          </p:nvPr>
        </p:nvSpPr>
        <p:spPr>
          <a:xfrm>
            <a:off x="6242613" y="2503026"/>
            <a:ext cx="5185799" cy="366628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a:extLst>
              <a:ext uri="{FF2B5EF4-FFF2-40B4-BE49-F238E27FC236}">
                <a16:creationId xmlns:a16="http://schemas.microsoft.com/office/drawing/2014/main" id="{8A037003-64EB-42C1-A9C0-EB23CB144D92}"/>
              </a:ext>
            </a:extLst>
          </p:cNvPr>
          <p:cNvSpPr>
            <a:spLocks noGrp="1"/>
          </p:cNvSpPr>
          <p:nvPr>
            <p:ph type="body" sz="quarter" idx="13" hasCustomPrompt="1"/>
          </p:nvPr>
        </p:nvSpPr>
        <p:spPr>
          <a:xfrm>
            <a:off x="763588" y="567470"/>
            <a:ext cx="6493739" cy="879053"/>
          </a:xfrm>
        </p:spPr>
        <p:txBody>
          <a:bodyPr>
            <a:normAutofit/>
          </a:bodyPr>
          <a:lstStyle>
            <a:lvl1pPr marL="0" indent="0">
              <a:buFontTx/>
              <a:buNone/>
              <a:defRPr sz="4800" b="1">
                <a:solidFill>
                  <a:schemeClr val="bg1"/>
                </a:solidFill>
              </a:defRPr>
            </a:lvl1pPr>
          </a:lstStyle>
          <a:p>
            <a:pPr lvl="0"/>
            <a:r>
              <a:rPr lang="en-US"/>
              <a:t>Subtitle goes here</a:t>
            </a:r>
            <a:endParaRPr lang="en-GB"/>
          </a:p>
        </p:txBody>
      </p:sp>
    </p:spTree>
    <p:extLst>
      <p:ext uri="{BB962C8B-B14F-4D97-AF65-F5344CB8AC3E}">
        <p14:creationId xmlns:p14="http://schemas.microsoft.com/office/powerpoint/2010/main" val="34364102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2.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7F3911-C0AE-4467-81FF-502B2C9446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F430BA1-54B6-4655-B972-A06B03766D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28359883"/>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99" r:id="rId3"/>
    <p:sldLayoutId id="2147483682" r:id="rId4"/>
    <p:sldLayoutId id="2147483657" r:id="rId5"/>
    <p:sldLayoutId id="2147483656" r:id="rId6"/>
    <p:sldLayoutId id="2147483698" r:id="rId7"/>
    <p:sldLayoutId id="2147483668" r:id="rId8"/>
    <p:sldLayoutId id="2147483669" r:id="rId9"/>
    <p:sldLayoutId id="2147483686" r:id="rId10"/>
    <p:sldLayoutId id="2147483670" r:id="rId11"/>
    <p:sldLayoutId id="2147483692" r:id="rId12"/>
    <p:sldLayoutId id="2147483693" r:id="rId13"/>
    <p:sldLayoutId id="2147483694" r:id="rId14"/>
    <p:sldLayoutId id="2147483695" r:id="rId15"/>
    <p:sldLayoutId id="2147483696" r:id="rId16"/>
    <p:sldLayoutId id="2147483697" r:id="rId17"/>
    <p:sldLayoutId id="2147483705" r:id="rId18"/>
    <p:sldLayoutId id="2147483666" r:id="rId19"/>
    <p:sldLayoutId id="2147483687" r:id="rId20"/>
    <p:sldLayoutId id="2147483700" r:id="rId21"/>
    <p:sldLayoutId id="2147483664" r:id="rId22"/>
    <p:sldLayoutId id="2147483685" r:id="rId23"/>
    <p:sldLayoutId id="2147483665" r:id="rId24"/>
    <p:sldLayoutId id="2147483659" r:id="rId25"/>
    <p:sldLayoutId id="2147483667" r:id="rId26"/>
    <p:sldLayoutId id="2147483660" r:id="rId27"/>
    <p:sldLayoutId id="2147483688" r:id="rId28"/>
    <p:sldLayoutId id="2147483661" r:id="rId29"/>
    <p:sldLayoutId id="2147483662" r:id="rId30"/>
    <p:sldLayoutId id="2147483671" r:id="rId31"/>
    <p:sldLayoutId id="2147483702" r:id="rId32"/>
    <p:sldLayoutId id="2147483672" r:id="rId33"/>
    <p:sldLayoutId id="2147483701" r:id="rId34"/>
    <p:sldLayoutId id="2147483681" r:id="rId35"/>
    <p:sldLayoutId id="2147483707" r:id="rId3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B55CE6-9C2B-45B7-8739-ECCE80F848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2942A78-A37C-4045-8C87-0D053D2025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CFA983C-297A-496E-8CA3-2217AAE663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6CFD43-B163-46FB-A375-CEB2BE1DFD32}" type="datetimeFigureOut">
              <a:rPr lang="en-GB" smtClean="0"/>
              <a:t>25/08/2025</a:t>
            </a:fld>
            <a:endParaRPr lang="en-GB"/>
          </a:p>
        </p:txBody>
      </p:sp>
      <p:sp>
        <p:nvSpPr>
          <p:cNvPr id="5" name="Footer Placeholder 4">
            <a:extLst>
              <a:ext uri="{FF2B5EF4-FFF2-40B4-BE49-F238E27FC236}">
                <a16:creationId xmlns:a16="http://schemas.microsoft.com/office/drawing/2014/main" id="{8B70CA1E-F998-44C5-977C-11E0A83978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C9D94D3-8D0A-4B26-BE0E-91EDACACF1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E0A753-6C5D-45B9-A1C6-A3FB5FF29914}" type="slidenum">
              <a:rPr lang="en-GB" smtClean="0"/>
              <a:t>‹#›</a:t>
            </a:fld>
            <a:endParaRPr lang="en-GB"/>
          </a:p>
        </p:txBody>
      </p:sp>
    </p:spTree>
    <p:extLst>
      <p:ext uri="{BB962C8B-B14F-4D97-AF65-F5344CB8AC3E}">
        <p14:creationId xmlns:p14="http://schemas.microsoft.com/office/powerpoint/2010/main" val="1778458342"/>
      </p:ext>
    </p:extLst>
  </p:cSld>
  <p:clrMap bg1="lt1" tx1="dk1" bg2="lt2" tx2="dk2" accent1="accent1" accent2="accent2" accent3="accent3" accent4="accent4" accent5="accent5" accent6="accent6" hlink="hlink" folHlink="folHlink"/>
  <p:sldLayoutIdLst>
    <p:sldLayoutId id="2147483674" r:id="rId1"/>
    <p:sldLayoutId id="2147483683" r:id="rId2"/>
    <p:sldLayoutId id="2147483678" r:id="rId3"/>
    <p:sldLayoutId id="2147483675" r:id="rId4"/>
    <p:sldLayoutId id="2147483689" r:id="rId5"/>
    <p:sldLayoutId id="2147483690" r:id="rId6"/>
    <p:sldLayoutId id="2147483691" r:id="rId7"/>
    <p:sldLayoutId id="2147483679" r:id="rId8"/>
    <p:sldLayoutId id="2147483676" r:id="rId9"/>
    <p:sldLayoutId id="2147483677"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36.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4.jpe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3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EFC6D7-54B0-3DE0-7564-CEB0254619CC}"/>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676D2B45-84F9-1B66-912F-62137CF9718B}"/>
              </a:ext>
            </a:extLst>
          </p:cNvPr>
          <p:cNvSpPr>
            <a:spLocks noGrp="1"/>
          </p:cNvSpPr>
          <p:nvPr>
            <p:ph type="body" sz="quarter" idx="11"/>
          </p:nvPr>
        </p:nvSpPr>
        <p:spPr>
          <a:xfrm>
            <a:off x="4797008" y="844061"/>
            <a:ext cx="6482164" cy="2264112"/>
          </a:xfrm>
        </p:spPr>
        <p:txBody>
          <a:bodyPr/>
          <a:lstStyle/>
          <a:p>
            <a:pPr marL="0" indent="0">
              <a:buNone/>
            </a:pPr>
            <a:r>
              <a:rPr lang="en-GB" sz="6000" b="1" dirty="0"/>
              <a:t>Beachwatch </a:t>
            </a:r>
            <a:endParaRPr lang="en-GB" sz="6000" b="1" dirty="0">
              <a:cs typeface="Poppins"/>
            </a:endParaRPr>
          </a:p>
          <a:p>
            <a:pPr marL="0" indent="0">
              <a:buNone/>
            </a:pPr>
            <a:r>
              <a:rPr lang="en-GB" sz="6000" b="1" dirty="0"/>
              <a:t>deep-dive</a:t>
            </a:r>
            <a:endParaRPr lang="en-GB" sz="6000" b="1" dirty="0">
              <a:cs typeface="Poppins"/>
            </a:endParaRPr>
          </a:p>
          <a:p>
            <a:endParaRPr lang="en-GB" dirty="0"/>
          </a:p>
        </p:txBody>
      </p:sp>
      <p:sp>
        <p:nvSpPr>
          <p:cNvPr id="8" name="Text Placeholder 7">
            <a:extLst>
              <a:ext uri="{FF2B5EF4-FFF2-40B4-BE49-F238E27FC236}">
                <a16:creationId xmlns:a16="http://schemas.microsoft.com/office/drawing/2014/main" id="{9A968A20-8BC8-CD71-775A-BD03DCFAD562}"/>
              </a:ext>
            </a:extLst>
          </p:cNvPr>
          <p:cNvSpPr>
            <a:spLocks noGrp="1"/>
          </p:cNvSpPr>
          <p:nvPr>
            <p:ph type="body" sz="quarter" idx="10"/>
          </p:nvPr>
        </p:nvSpPr>
        <p:spPr/>
        <p:txBody>
          <a:bodyPr/>
          <a:lstStyle/>
          <a:p>
            <a:r>
              <a:rPr lang="en-GB" dirty="0"/>
              <a:t>Beach clean and litter survey</a:t>
            </a:r>
          </a:p>
          <a:p>
            <a:r>
              <a:rPr lang="en-GB" dirty="0"/>
              <a:t>30+ years old</a:t>
            </a:r>
          </a:p>
          <a:p>
            <a:r>
              <a:rPr lang="en-GB" dirty="0"/>
              <a:t>Volunteer-led</a:t>
            </a:r>
          </a:p>
          <a:p>
            <a:r>
              <a:rPr lang="en-GB" dirty="0"/>
              <a:t>State of our beaches report </a:t>
            </a:r>
          </a:p>
          <a:p>
            <a:endParaRPr lang="en-GB" dirty="0"/>
          </a:p>
        </p:txBody>
      </p:sp>
      <p:pic>
        <p:nvPicPr>
          <p:cNvPr id="9" name="Picture Placeholder 5" descr="A couple of people on a beach&#10;&#10;AI-generated content may be incorrect.">
            <a:extLst>
              <a:ext uri="{FF2B5EF4-FFF2-40B4-BE49-F238E27FC236}">
                <a16:creationId xmlns:a16="http://schemas.microsoft.com/office/drawing/2014/main" id="{9B20898E-2239-FE7F-6821-4C82FE0E8690}"/>
              </a:ext>
            </a:extLst>
          </p:cNvPr>
          <p:cNvPicPr>
            <a:picLocks noChangeAspect="1"/>
          </p:cNvPicPr>
          <p:nvPr/>
        </p:nvPicPr>
        <p:blipFill>
          <a:blip r:embed="rId3" cstate="screen">
            <a:extLst>
              <a:ext uri="{28A0092B-C50C-407E-A947-70E740481C1C}">
                <a14:useLocalDpi xmlns:a14="http://schemas.microsoft.com/office/drawing/2010/main"/>
              </a:ext>
            </a:extLst>
          </a:blip>
          <a:srcRect b="-105"/>
          <a:stretch>
            <a:fillRect/>
          </a:stretch>
        </p:blipFill>
        <p:spPr>
          <a:xfrm>
            <a:off x="1" y="0"/>
            <a:ext cx="4216457" cy="6864640"/>
          </a:xfrm>
          <a:prstGeom prst="rect">
            <a:avLst/>
          </a:prstGeom>
        </p:spPr>
      </p:pic>
      <p:sp>
        <p:nvSpPr>
          <p:cNvPr id="11" name="TextBox 10">
            <a:extLst>
              <a:ext uri="{FF2B5EF4-FFF2-40B4-BE49-F238E27FC236}">
                <a16:creationId xmlns:a16="http://schemas.microsoft.com/office/drawing/2014/main" id="{5CECB12F-990E-5C45-C583-B997641C7B52}"/>
              </a:ext>
            </a:extLst>
          </p:cNvPr>
          <p:cNvSpPr txBox="1"/>
          <p:nvPr/>
        </p:nvSpPr>
        <p:spPr>
          <a:xfrm>
            <a:off x="-915" y="6598456"/>
            <a:ext cx="1907579"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50" dirty="0">
                <a:cs typeface="Poppins"/>
              </a:rPr>
              <a:t>Credit:  Rose Bainbridge</a:t>
            </a:r>
            <a:endParaRPr lang="en-GB" sz="1100" dirty="0" err="1">
              <a:cs typeface="Poppins"/>
            </a:endParaRPr>
          </a:p>
        </p:txBody>
      </p:sp>
    </p:spTree>
    <p:extLst>
      <p:ext uri="{BB962C8B-B14F-4D97-AF65-F5344CB8AC3E}">
        <p14:creationId xmlns:p14="http://schemas.microsoft.com/office/powerpoint/2010/main" val="705918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people on a beach&#10;&#10;AI-generated content may be incorrect.">
            <a:extLst>
              <a:ext uri="{FF2B5EF4-FFF2-40B4-BE49-F238E27FC236}">
                <a16:creationId xmlns:a16="http://schemas.microsoft.com/office/drawing/2014/main" id="{A1D8F374-B2B1-A7E6-241B-D47B84B585D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676328"/>
            <a:ext cx="12192000" cy="5852160"/>
          </a:xfrm>
          <a:prstGeom prst="rect">
            <a:avLst/>
          </a:prstGeom>
        </p:spPr>
      </p:pic>
      <p:sp>
        <p:nvSpPr>
          <p:cNvPr id="5" name="Rectangle 4">
            <a:extLst>
              <a:ext uri="{FF2B5EF4-FFF2-40B4-BE49-F238E27FC236}">
                <a16:creationId xmlns:a16="http://schemas.microsoft.com/office/drawing/2014/main" id="{E0CE381B-2755-3CA2-F024-DA99EBB2C900}"/>
              </a:ext>
            </a:extLst>
          </p:cNvPr>
          <p:cNvSpPr/>
          <p:nvPr/>
        </p:nvSpPr>
        <p:spPr>
          <a:xfrm>
            <a:off x="0" y="-117232"/>
            <a:ext cx="12192000" cy="2051540"/>
          </a:xfrm>
          <a:prstGeom prst="rect">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 name="Text Placeholder 1">
            <a:extLst>
              <a:ext uri="{FF2B5EF4-FFF2-40B4-BE49-F238E27FC236}">
                <a16:creationId xmlns:a16="http://schemas.microsoft.com/office/drawing/2014/main" id="{5101F278-DB4D-626A-12DE-44E79502E5A5}"/>
              </a:ext>
            </a:extLst>
          </p:cNvPr>
          <p:cNvSpPr>
            <a:spLocks noGrp="1"/>
          </p:cNvSpPr>
          <p:nvPr>
            <p:ph type="body" sz="quarter" idx="11"/>
          </p:nvPr>
        </p:nvSpPr>
        <p:spPr>
          <a:xfrm>
            <a:off x="763588" y="2503026"/>
            <a:ext cx="8016997" cy="3666281"/>
          </a:xfrm>
        </p:spPr>
        <p:txBody>
          <a:bodyPr>
            <a:normAutofit/>
          </a:bodyPr>
          <a:lstStyle/>
          <a:p>
            <a:r>
              <a:rPr lang="en-GB" sz="2400" dirty="0"/>
              <a:t>2015 – plastic bag charge</a:t>
            </a:r>
          </a:p>
          <a:p>
            <a:r>
              <a:rPr lang="en-GB" sz="2400" dirty="0"/>
              <a:t>2019 – straws and cotton buds</a:t>
            </a:r>
          </a:p>
          <a:p>
            <a:r>
              <a:rPr lang="en-GB" sz="2400" dirty="0"/>
              <a:t>2022 – cutlery and food containers</a:t>
            </a:r>
          </a:p>
          <a:p>
            <a:r>
              <a:rPr lang="en-GB" sz="2400" dirty="0"/>
              <a:t>2025 – disposable vapes </a:t>
            </a:r>
          </a:p>
        </p:txBody>
      </p:sp>
      <p:sp>
        <p:nvSpPr>
          <p:cNvPr id="4" name="Text Placeholder 3">
            <a:extLst>
              <a:ext uri="{FF2B5EF4-FFF2-40B4-BE49-F238E27FC236}">
                <a16:creationId xmlns:a16="http://schemas.microsoft.com/office/drawing/2014/main" id="{036638A4-7990-B0ED-9D73-E82BCB561078}"/>
              </a:ext>
            </a:extLst>
          </p:cNvPr>
          <p:cNvSpPr>
            <a:spLocks noGrp="1"/>
          </p:cNvSpPr>
          <p:nvPr>
            <p:ph type="body" sz="quarter" idx="13"/>
          </p:nvPr>
        </p:nvSpPr>
        <p:spPr/>
        <p:txBody>
          <a:bodyPr/>
          <a:lstStyle/>
          <a:p>
            <a:r>
              <a:rPr lang="en-GB" dirty="0"/>
              <a:t>Policy impacts</a:t>
            </a:r>
          </a:p>
        </p:txBody>
      </p:sp>
    </p:spTree>
    <p:extLst>
      <p:ext uri="{BB962C8B-B14F-4D97-AF65-F5344CB8AC3E}">
        <p14:creationId xmlns:p14="http://schemas.microsoft.com/office/powerpoint/2010/main" val="2931242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149596-45D2-283A-4A6C-B5D55A4B3096}"/>
              </a:ext>
            </a:extLst>
          </p:cNvPr>
          <p:cNvPicPr>
            <a:picLocks noChangeAspect="1"/>
          </p:cNvPicPr>
          <p:nvPr/>
        </p:nvPicPr>
        <p:blipFill>
          <a:blip r:embed="rId3"/>
          <a:stretch>
            <a:fillRect/>
          </a:stretch>
        </p:blipFill>
        <p:spPr>
          <a:xfrm>
            <a:off x="0" y="-1"/>
            <a:ext cx="6838178" cy="6857999"/>
          </a:xfrm>
          <a:prstGeom prst="rect">
            <a:avLst/>
          </a:prstGeom>
        </p:spPr>
      </p:pic>
      <p:pic>
        <p:nvPicPr>
          <p:cNvPr id="3" name="Picture 2">
            <a:extLst>
              <a:ext uri="{FF2B5EF4-FFF2-40B4-BE49-F238E27FC236}">
                <a16:creationId xmlns:a16="http://schemas.microsoft.com/office/drawing/2014/main" id="{A34F571B-FFAC-7947-F693-E120A53DE011}"/>
              </a:ext>
            </a:extLst>
          </p:cNvPr>
          <p:cNvPicPr>
            <a:picLocks noChangeAspect="1"/>
          </p:cNvPicPr>
          <p:nvPr/>
        </p:nvPicPr>
        <p:blipFill>
          <a:blip r:embed="rId4"/>
          <a:stretch>
            <a:fillRect/>
          </a:stretch>
        </p:blipFill>
        <p:spPr>
          <a:xfrm>
            <a:off x="5052853" y="0"/>
            <a:ext cx="7139147" cy="6858000"/>
          </a:xfrm>
          <a:prstGeom prst="rect">
            <a:avLst/>
          </a:prstGeom>
        </p:spPr>
      </p:pic>
    </p:spTree>
    <p:extLst>
      <p:ext uri="{BB962C8B-B14F-4D97-AF65-F5344CB8AC3E}">
        <p14:creationId xmlns:p14="http://schemas.microsoft.com/office/powerpoint/2010/main" val="3879756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FD9D0A-F5F4-BF6A-48E8-A1AD776764A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298B794-0044-CA8D-B52C-BAF67AB5D455}"/>
              </a:ext>
            </a:extLst>
          </p:cNvPr>
          <p:cNvSpPr>
            <a:spLocks noGrp="1"/>
          </p:cNvSpPr>
          <p:nvPr>
            <p:ph type="body" sz="quarter" idx="10"/>
          </p:nvPr>
        </p:nvSpPr>
        <p:spPr/>
        <p:txBody>
          <a:bodyPr vert="horz" lIns="91440" tIns="45720" rIns="91440" bIns="45720" rtlCol="0" anchor="t">
            <a:normAutofit/>
          </a:bodyPr>
          <a:lstStyle/>
          <a:p>
            <a:r>
              <a:rPr lang="en-GB" sz="2400" dirty="0"/>
              <a:t>Every September</a:t>
            </a:r>
          </a:p>
          <a:p>
            <a:r>
              <a:rPr lang="en-GB" sz="2400" dirty="0">
                <a:cs typeface="Poppins"/>
              </a:rPr>
              <a:t>Hundreds of cleans across the UK, Northern Ireland and channel islands </a:t>
            </a:r>
          </a:p>
          <a:p>
            <a:r>
              <a:rPr lang="en-GB" sz="2400" dirty="0">
                <a:cs typeface="Poppins"/>
              </a:rPr>
              <a:t>International Coastal Cleanup</a:t>
            </a:r>
          </a:p>
        </p:txBody>
      </p:sp>
      <p:sp>
        <p:nvSpPr>
          <p:cNvPr id="3" name="Text Placeholder 2">
            <a:extLst>
              <a:ext uri="{FF2B5EF4-FFF2-40B4-BE49-F238E27FC236}">
                <a16:creationId xmlns:a16="http://schemas.microsoft.com/office/drawing/2014/main" id="{1949BFBD-D6F8-DAB7-2C37-B2944985DA91}"/>
              </a:ext>
            </a:extLst>
          </p:cNvPr>
          <p:cNvSpPr>
            <a:spLocks noGrp="1"/>
          </p:cNvSpPr>
          <p:nvPr>
            <p:ph type="body" sz="quarter" idx="11"/>
          </p:nvPr>
        </p:nvSpPr>
        <p:spPr>
          <a:xfrm>
            <a:off x="4797008" y="1558514"/>
            <a:ext cx="6482164" cy="1444152"/>
          </a:xfrm>
        </p:spPr>
        <p:txBody>
          <a:bodyPr vert="horz" lIns="91440" tIns="45720" rIns="91440" bIns="45720" rtlCol="0" anchor="t">
            <a:normAutofit/>
          </a:bodyPr>
          <a:lstStyle/>
          <a:p>
            <a:pPr marL="0" indent="0">
              <a:buNone/>
            </a:pPr>
            <a:r>
              <a:rPr lang="en-GB" sz="4400" b="1" dirty="0"/>
              <a:t>The Great British Beach Clean </a:t>
            </a:r>
            <a:endParaRPr lang="en-GB" sz="4400" b="1" dirty="0">
              <a:cs typeface="Poppins"/>
            </a:endParaRPr>
          </a:p>
        </p:txBody>
      </p:sp>
      <p:pic>
        <p:nvPicPr>
          <p:cNvPr id="7" name="Picture 6" descr="A person holding a bag and walking stick on a beach&#10;&#10;AI-generated content may be incorrect.">
            <a:extLst>
              <a:ext uri="{FF2B5EF4-FFF2-40B4-BE49-F238E27FC236}">
                <a16:creationId xmlns:a16="http://schemas.microsoft.com/office/drawing/2014/main" id="{740F8471-C8E2-3074-6455-8F7263D78326}"/>
              </a:ext>
            </a:extLst>
          </p:cNvPr>
          <p:cNvPicPr>
            <a:picLocks noChangeAspect="1"/>
          </p:cNvPicPr>
          <p:nvPr/>
        </p:nvPicPr>
        <p:blipFill>
          <a:blip r:embed="rId3" cstate="screen">
            <a:extLst>
              <a:ext uri="{28A0092B-C50C-407E-A947-70E740481C1C}">
                <a14:useLocalDpi xmlns:a14="http://schemas.microsoft.com/office/drawing/2010/main"/>
              </a:ext>
            </a:extLst>
          </a:blip>
          <a:srcRect t="-157"/>
          <a:stretch>
            <a:fillRect/>
          </a:stretch>
        </p:blipFill>
        <p:spPr>
          <a:xfrm>
            <a:off x="-49014" y="-3774"/>
            <a:ext cx="4217536" cy="6875997"/>
          </a:xfrm>
          <a:prstGeom prst="rect">
            <a:avLst/>
          </a:prstGeom>
        </p:spPr>
      </p:pic>
      <p:sp>
        <p:nvSpPr>
          <p:cNvPr id="10" name="TextBox 9">
            <a:extLst>
              <a:ext uri="{FF2B5EF4-FFF2-40B4-BE49-F238E27FC236}">
                <a16:creationId xmlns:a16="http://schemas.microsoft.com/office/drawing/2014/main" id="{FDA17CF6-5FF1-A5EA-4CA7-23FA808AD058}"/>
              </a:ext>
            </a:extLst>
          </p:cNvPr>
          <p:cNvSpPr txBox="1"/>
          <p:nvPr/>
        </p:nvSpPr>
        <p:spPr>
          <a:xfrm>
            <a:off x="1921" y="6613591"/>
            <a:ext cx="1907579"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50" dirty="0">
                <a:cs typeface="Poppins"/>
              </a:rPr>
              <a:t>Credit:  Shane Woodford</a:t>
            </a:r>
            <a:endParaRPr lang="en-GB" sz="1100" dirty="0" err="1">
              <a:cs typeface="Poppins"/>
            </a:endParaRPr>
          </a:p>
        </p:txBody>
      </p:sp>
    </p:spTree>
    <p:extLst>
      <p:ext uri="{BB962C8B-B14F-4D97-AF65-F5344CB8AC3E}">
        <p14:creationId xmlns:p14="http://schemas.microsoft.com/office/powerpoint/2010/main" val="861391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BD06CB-599D-CE43-D312-CED1135E8A7A}"/>
              </a:ext>
            </a:extLst>
          </p:cNvPr>
          <p:cNvSpPr>
            <a:spLocks noGrp="1"/>
          </p:cNvSpPr>
          <p:nvPr>
            <p:ph type="body" sz="quarter" idx="10"/>
          </p:nvPr>
        </p:nvSpPr>
        <p:spPr/>
        <p:txBody>
          <a:bodyPr vert="horz" lIns="91440" tIns="45720" rIns="91440" bIns="45720" rtlCol="0" anchor="t">
            <a:normAutofit/>
          </a:bodyPr>
          <a:lstStyle/>
          <a:p>
            <a:r>
              <a:rPr lang="en-GB" sz="2400" dirty="0"/>
              <a:t>Perfect for volunteer days!</a:t>
            </a:r>
            <a:endParaRPr lang="en-GB" sz="2400" dirty="0">
              <a:cs typeface="Poppins"/>
            </a:endParaRPr>
          </a:p>
          <a:p>
            <a:r>
              <a:rPr lang="en-GB" sz="2400" dirty="0"/>
              <a:t>Team building </a:t>
            </a:r>
            <a:endParaRPr lang="en-GB" sz="2400" dirty="0">
              <a:cs typeface="Poppins"/>
            </a:endParaRPr>
          </a:p>
          <a:p>
            <a:r>
              <a:rPr lang="en-GB" sz="2400" dirty="0"/>
              <a:t>Bookable throughout the summer</a:t>
            </a:r>
            <a:endParaRPr lang="en-GB" sz="2400" dirty="0">
              <a:cs typeface="Poppins"/>
            </a:endParaRPr>
          </a:p>
          <a:p>
            <a:r>
              <a:rPr lang="en-GB" sz="2400" dirty="0">
                <a:cs typeface="Poppins"/>
              </a:rPr>
              <a:t>Head to our website for prices and information</a:t>
            </a:r>
            <a:endParaRPr lang="en-GB" sz="2400">
              <a:cs typeface="Poppins"/>
            </a:endParaRPr>
          </a:p>
        </p:txBody>
      </p:sp>
      <p:sp>
        <p:nvSpPr>
          <p:cNvPr id="3" name="Text Placeholder 2">
            <a:extLst>
              <a:ext uri="{FF2B5EF4-FFF2-40B4-BE49-F238E27FC236}">
                <a16:creationId xmlns:a16="http://schemas.microsoft.com/office/drawing/2014/main" id="{EAD2A6E5-DC13-CEB5-E215-8B2035847473}"/>
              </a:ext>
            </a:extLst>
          </p:cNvPr>
          <p:cNvSpPr>
            <a:spLocks noGrp="1"/>
          </p:cNvSpPr>
          <p:nvPr>
            <p:ph type="body" sz="quarter" idx="11"/>
          </p:nvPr>
        </p:nvSpPr>
        <p:spPr>
          <a:xfrm>
            <a:off x="4797008" y="1474709"/>
            <a:ext cx="6482164" cy="1542334"/>
          </a:xfrm>
        </p:spPr>
        <p:txBody>
          <a:bodyPr>
            <a:normAutofit/>
          </a:bodyPr>
          <a:lstStyle/>
          <a:p>
            <a:pPr marL="0" indent="0">
              <a:buNone/>
            </a:pPr>
            <a:r>
              <a:rPr lang="en-GB" sz="4400" b="1" dirty="0"/>
              <a:t>Company Team Beach Cleans</a:t>
            </a:r>
          </a:p>
        </p:txBody>
      </p:sp>
      <p:pic>
        <p:nvPicPr>
          <p:cNvPr id="16" name="Picture 15" descr="A group of people posing for a photo&#10;&#10;AI-generated content may be incorrect.">
            <a:extLst>
              <a:ext uri="{FF2B5EF4-FFF2-40B4-BE49-F238E27FC236}">
                <a16:creationId xmlns:a16="http://schemas.microsoft.com/office/drawing/2014/main" id="{83634BB5-C9A8-DF87-7853-9C282AB8ED80}"/>
              </a:ext>
            </a:extLst>
          </p:cNvPr>
          <p:cNvPicPr>
            <a:picLocks noChangeAspect="1"/>
          </p:cNvPicPr>
          <p:nvPr/>
        </p:nvPicPr>
        <p:blipFill>
          <a:blip r:embed="rId3" cstate="screen">
            <a:extLst>
              <a:ext uri="{28A0092B-C50C-407E-A947-70E740481C1C}">
                <a14:useLocalDpi xmlns:a14="http://schemas.microsoft.com/office/drawing/2010/main"/>
              </a:ext>
            </a:extLst>
          </a:blip>
          <a:srcRect b="-210"/>
          <a:stretch>
            <a:fillRect/>
          </a:stretch>
        </p:blipFill>
        <p:spPr>
          <a:xfrm>
            <a:off x="-24145" y="0"/>
            <a:ext cx="4076371" cy="6858031"/>
          </a:xfrm>
          <a:prstGeom prst="rect">
            <a:avLst/>
          </a:prstGeom>
        </p:spPr>
      </p:pic>
      <p:sp>
        <p:nvSpPr>
          <p:cNvPr id="18" name="TextBox 17">
            <a:extLst>
              <a:ext uri="{FF2B5EF4-FFF2-40B4-BE49-F238E27FC236}">
                <a16:creationId xmlns:a16="http://schemas.microsoft.com/office/drawing/2014/main" id="{658D0FE0-087F-4968-966D-FD4015DF6E17}"/>
              </a:ext>
            </a:extLst>
          </p:cNvPr>
          <p:cNvSpPr txBox="1"/>
          <p:nvPr/>
        </p:nvSpPr>
        <p:spPr>
          <a:xfrm>
            <a:off x="-915" y="6598456"/>
            <a:ext cx="1907579"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50" dirty="0">
                <a:cs typeface="Poppins"/>
              </a:rPr>
              <a:t>Credit:  Billy Barraclough</a:t>
            </a:r>
            <a:endParaRPr lang="en-GB" sz="1100" dirty="0" err="1">
              <a:cs typeface="Poppins"/>
            </a:endParaRPr>
          </a:p>
        </p:txBody>
      </p:sp>
    </p:spTree>
    <p:extLst>
      <p:ext uri="{BB962C8B-B14F-4D97-AF65-F5344CB8AC3E}">
        <p14:creationId xmlns:p14="http://schemas.microsoft.com/office/powerpoint/2010/main" val="3004028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standing on a beach holding poles&#10;&#10;Description automatically generated">
            <a:extLst>
              <a:ext uri="{FF2B5EF4-FFF2-40B4-BE49-F238E27FC236}">
                <a16:creationId xmlns:a16="http://schemas.microsoft.com/office/drawing/2014/main" id="{B98F3794-D5EF-BB42-E9CF-D1F8339BFB1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858001"/>
          </a:xfrm>
          <a:prstGeom prst="rect">
            <a:avLst/>
          </a:prstGeom>
        </p:spPr>
      </p:pic>
      <p:sp>
        <p:nvSpPr>
          <p:cNvPr id="18" name="Rectangle 17">
            <a:extLst>
              <a:ext uri="{FF2B5EF4-FFF2-40B4-BE49-F238E27FC236}">
                <a16:creationId xmlns:a16="http://schemas.microsoft.com/office/drawing/2014/main" id="{3E6D3D98-F2AE-4DDA-7C84-E891B1EE052F}"/>
              </a:ext>
            </a:extLst>
          </p:cNvPr>
          <p:cNvSpPr/>
          <p:nvPr/>
        </p:nvSpPr>
        <p:spPr>
          <a:xfrm>
            <a:off x="0" y="0"/>
            <a:ext cx="12192000" cy="6858000"/>
          </a:xfrm>
          <a:prstGeom prst="rect">
            <a:avLst/>
          </a:prstGeom>
          <a:solidFill>
            <a:schemeClr val="tx1">
              <a:alpha val="4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28CA4385-DECB-C5E6-0BB8-C7F8EA85D2DE}"/>
              </a:ext>
            </a:extLst>
          </p:cNvPr>
          <p:cNvSpPr txBox="1"/>
          <p:nvPr/>
        </p:nvSpPr>
        <p:spPr>
          <a:xfrm>
            <a:off x="554736" y="748899"/>
            <a:ext cx="9255760" cy="646331"/>
          </a:xfrm>
          <a:prstGeom prst="rect">
            <a:avLst/>
          </a:prstGeom>
          <a:noFill/>
        </p:spPr>
        <p:txBody>
          <a:bodyPr wrap="square" rtlCol="0">
            <a:spAutoFit/>
          </a:bodyPr>
          <a:lstStyle/>
          <a:p>
            <a:r>
              <a:rPr lang="en-GB" sz="3600" b="1" dirty="0">
                <a:solidFill>
                  <a:schemeClr val="bg1"/>
                </a:solidFill>
              </a:rPr>
              <a:t>Since 1994, Beachwatch has…</a:t>
            </a:r>
          </a:p>
        </p:txBody>
      </p:sp>
      <p:graphicFrame>
        <p:nvGraphicFramePr>
          <p:cNvPr id="10" name="Diagram 9">
            <a:extLst>
              <a:ext uri="{FF2B5EF4-FFF2-40B4-BE49-F238E27FC236}">
                <a16:creationId xmlns:a16="http://schemas.microsoft.com/office/drawing/2014/main" id="{164FE377-7B62-C732-EDDF-17BA38549075}"/>
              </a:ext>
            </a:extLst>
          </p:cNvPr>
          <p:cNvGraphicFramePr/>
          <p:nvPr>
            <p:extLst>
              <p:ext uri="{D42A27DB-BD31-4B8C-83A1-F6EECF244321}">
                <p14:modId xmlns:p14="http://schemas.microsoft.com/office/powerpoint/2010/main" val="363894936"/>
              </p:ext>
            </p:extLst>
          </p:nvPr>
        </p:nvGraphicFramePr>
        <p:xfrm>
          <a:off x="274320" y="3969850"/>
          <a:ext cx="11643360" cy="17146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14" name="Straight Connector 13">
            <a:extLst>
              <a:ext uri="{FF2B5EF4-FFF2-40B4-BE49-F238E27FC236}">
                <a16:creationId xmlns:a16="http://schemas.microsoft.com/office/drawing/2014/main" id="{ECE378E3-7415-FDE9-1FD4-DE8329F45EAC}"/>
              </a:ext>
            </a:extLst>
          </p:cNvPr>
          <p:cNvCxnSpPr/>
          <p:nvPr/>
        </p:nvCxnSpPr>
        <p:spPr>
          <a:xfrm flipV="1">
            <a:off x="2387600" y="3703320"/>
            <a:ext cx="0" cy="225552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7C31979-24F6-9F0F-D462-CDF7F0669AC4}"/>
              </a:ext>
            </a:extLst>
          </p:cNvPr>
          <p:cNvCxnSpPr/>
          <p:nvPr/>
        </p:nvCxnSpPr>
        <p:spPr>
          <a:xfrm flipV="1">
            <a:off x="4434840" y="3703320"/>
            <a:ext cx="0" cy="225552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4D3C17C-6F25-8E85-75BD-04AB9D76E7ED}"/>
              </a:ext>
            </a:extLst>
          </p:cNvPr>
          <p:cNvCxnSpPr/>
          <p:nvPr/>
        </p:nvCxnSpPr>
        <p:spPr>
          <a:xfrm flipV="1">
            <a:off x="6517640" y="3703320"/>
            <a:ext cx="0" cy="225552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9E82BB0-3CD8-E782-2A26-A3C96D0379FE}"/>
              </a:ext>
            </a:extLst>
          </p:cNvPr>
          <p:cNvCxnSpPr/>
          <p:nvPr/>
        </p:nvCxnSpPr>
        <p:spPr>
          <a:xfrm flipV="1">
            <a:off x="9052560" y="3718560"/>
            <a:ext cx="0" cy="225552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23" name="Picture 22" descr="A black background with white text and blue bubbles&#10;&#10;Description automatically generated">
            <a:extLst>
              <a:ext uri="{FF2B5EF4-FFF2-40B4-BE49-F238E27FC236}">
                <a16:creationId xmlns:a16="http://schemas.microsoft.com/office/drawing/2014/main" id="{182FECE8-EE7B-DCCB-B94A-01397E1E602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646919" y="316471"/>
            <a:ext cx="2270761" cy="961189"/>
          </a:xfrm>
          <a:prstGeom prst="rect">
            <a:avLst/>
          </a:prstGeom>
        </p:spPr>
      </p:pic>
    </p:spTree>
    <p:extLst>
      <p:ext uri="{BB962C8B-B14F-4D97-AF65-F5344CB8AC3E}">
        <p14:creationId xmlns:p14="http://schemas.microsoft.com/office/powerpoint/2010/main" val="2260924254"/>
      </p:ext>
    </p:extLst>
  </p:cSld>
  <p:clrMapOvr>
    <a:masterClrMapping/>
  </p:clrMapOvr>
</p:sld>
</file>

<file path=ppt/theme/theme1.xml><?xml version="1.0" encoding="utf-8"?>
<a:theme xmlns:a="http://schemas.openxmlformats.org/drawingml/2006/main" name="Content_Slides">
  <a:themeElements>
    <a:clrScheme name="MCS_Presentations">
      <a:dk1>
        <a:srgbClr val="1B1B26"/>
      </a:dk1>
      <a:lt1>
        <a:srgbClr val="FFFFFF"/>
      </a:lt1>
      <a:dk2>
        <a:srgbClr val="2F2F3F"/>
      </a:dk2>
      <a:lt2>
        <a:srgbClr val="D9F5F3"/>
      </a:lt2>
      <a:accent1>
        <a:srgbClr val="00B9B0"/>
      </a:accent1>
      <a:accent2>
        <a:srgbClr val="B172CD"/>
      </a:accent2>
      <a:accent3>
        <a:srgbClr val="FD5C6C"/>
      </a:accent3>
      <a:accent4>
        <a:srgbClr val="9EC323"/>
      </a:accent4>
      <a:accent5>
        <a:srgbClr val="3D9BE2"/>
      </a:accent5>
      <a:accent6>
        <a:srgbClr val="FDA027"/>
      </a:accent6>
      <a:hlink>
        <a:srgbClr val="0563C1"/>
      </a:hlink>
      <a:folHlink>
        <a:srgbClr val="954F72"/>
      </a:folHlink>
    </a:clrScheme>
    <a:fontScheme name="Poppins_MCS">
      <a:majorFont>
        <a:latin typeface="Poppins Extra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 Slides">
  <a:themeElements>
    <a:clrScheme name="MCS_Presentations">
      <a:dk1>
        <a:srgbClr val="1B1B26"/>
      </a:dk1>
      <a:lt1>
        <a:srgbClr val="FFFFFF"/>
      </a:lt1>
      <a:dk2>
        <a:srgbClr val="2F2F3F"/>
      </a:dk2>
      <a:lt2>
        <a:srgbClr val="D9F5F3"/>
      </a:lt2>
      <a:accent1>
        <a:srgbClr val="00B9B0"/>
      </a:accent1>
      <a:accent2>
        <a:srgbClr val="B172CD"/>
      </a:accent2>
      <a:accent3>
        <a:srgbClr val="FD5C6C"/>
      </a:accent3>
      <a:accent4>
        <a:srgbClr val="9EC323"/>
      </a:accent4>
      <a:accent5>
        <a:srgbClr val="3D9BE2"/>
      </a:accent5>
      <a:accent6>
        <a:srgbClr val="FDA027"/>
      </a:accent6>
      <a:hlink>
        <a:srgbClr val="0563C1"/>
      </a:hlink>
      <a:folHlink>
        <a:srgbClr val="954F72"/>
      </a:folHlink>
    </a:clrScheme>
    <a:fontScheme name="Poppins_MCS">
      <a:majorFont>
        <a:latin typeface="Poppins Extra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447C6FB7DE4554E892FB4D8EE287561" ma:contentTypeVersion="15" ma:contentTypeDescription="Create a new document." ma:contentTypeScope="" ma:versionID="7dff91d19b31acc13d2faabefe53c33b">
  <xsd:schema xmlns:xsd="http://www.w3.org/2001/XMLSchema" xmlns:xs="http://www.w3.org/2001/XMLSchema" xmlns:p="http://schemas.microsoft.com/office/2006/metadata/properties" xmlns:ns2="6d651e4c-6007-4b0b-a6c3-48954269cbd7" xmlns:ns3="476384d9-2b43-4f92-882d-ae7ebe513151" targetNamespace="http://schemas.microsoft.com/office/2006/metadata/properties" ma:root="true" ma:fieldsID="cf68f68c8be55a5b24a3bacf98df5634" ns2:_="" ns3:_="">
    <xsd:import namespace="6d651e4c-6007-4b0b-a6c3-48954269cbd7"/>
    <xsd:import namespace="476384d9-2b43-4f92-882d-ae7ebe51315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651e4c-6007-4b0b-a6c3-48954269cb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11400c39-6263-44eb-9109-7e6cd594168c"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6384d9-2b43-4f92-882d-ae7ebe51315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d464b0c3-f71d-4cee-9fb2-0995b8c07765}" ma:internalName="TaxCatchAll" ma:showField="CatchAllData" ma:web="476384d9-2b43-4f92-882d-ae7ebe51315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476384d9-2b43-4f92-882d-ae7ebe513151">
      <UserInfo>
        <DisplayName>Alastair Tancred</DisplayName>
        <AccountId>747</AccountId>
        <AccountType/>
      </UserInfo>
      <UserInfo>
        <DisplayName>Emlyn Miles</DisplayName>
        <AccountId>12</AccountId>
        <AccountType/>
      </UserInfo>
    </SharedWithUsers>
    <TaxCatchAll xmlns="476384d9-2b43-4f92-882d-ae7ebe513151" xsi:nil="true"/>
    <lcf76f155ced4ddcb4097134ff3c332f xmlns="6d651e4c-6007-4b0b-a6c3-48954269cbd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B518203-B7C5-452A-AA41-594F92FCF9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651e4c-6007-4b0b-a6c3-48954269cbd7"/>
    <ds:schemaRef ds:uri="476384d9-2b43-4f92-882d-ae7ebe5131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04881CC-352E-4387-96F8-747F9BF8A46D}">
  <ds:schemaRefs>
    <ds:schemaRef ds:uri="http://schemas.microsoft.com/sharepoint/v3/contenttype/forms"/>
  </ds:schemaRefs>
</ds:datastoreItem>
</file>

<file path=customXml/itemProps3.xml><?xml version="1.0" encoding="utf-8"?>
<ds:datastoreItem xmlns:ds="http://schemas.openxmlformats.org/officeDocument/2006/customXml" ds:itemID="{D9091066-377E-4B3D-A351-1A87A698FDB8}">
  <ds:schemaRefs>
    <ds:schemaRef ds:uri="476384d9-2b43-4f92-882d-ae7ebe513151"/>
    <ds:schemaRef ds:uri="http://purl.org/dc/elements/1.1/"/>
    <ds:schemaRef ds:uri="6d651e4c-6007-4b0b-a6c3-48954269cbd7"/>
    <ds:schemaRef ds:uri="http://purl.org/dc/dcmitype/"/>
    <ds:schemaRef ds:uri="http://schemas.microsoft.com/office/2006/documentManagement/types"/>
    <ds:schemaRef ds:uri="http://purl.org/dc/terms/"/>
    <ds:schemaRef ds:uri="http://www.w3.org/XML/1998/namespace"/>
    <ds:schemaRef ds:uri="http://schemas.openxmlformats.org/package/2006/metadata/core-properties"/>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71</TotalTime>
  <Words>891</Words>
  <Application>Microsoft Office PowerPoint</Application>
  <PresentationFormat>Widescreen</PresentationFormat>
  <Paragraphs>73</Paragraphs>
  <Slides>6</Slides>
  <Notes>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vt:i4>
      </vt:variant>
    </vt:vector>
  </HeadingPairs>
  <TitlesOfParts>
    <vt:vector size="13" baseType="lpstr">
      <vt:lpstr>Aptos</vt:lpstr>
      <vt:lpstr>Arial</vt:lpstr>
      <vt:lpstr>Calibri</vt:lpstr>
      <vt:lpstr>Poppins</vt:lpstr>
      <vt:lpstr>Poppins ExtraBold</vt:lpstr>
      <vt:lpstr>Content_Slides</vt:lpstr>
      <vt:lpstr>Blank Slides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Hello I am here</dc:title>
  <dc:creator>Josh Brooks</dc:creator>
  <cp:lastModifiedBy>Anna Hughes</cp:lastModifiedBy>
  <cp:revision>108</cp:revision>
  <dcterms:created xsi:type="dcterms:W3CDTF">2021-04-23T08:38:01Z</dcterms:created>
  <dcterms:modified xsi:type="dcterms:W3CDTF">2025-08-25T11:28:22Z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0x010100B447C6FB7DE4554E892FB4D8EE287561</vt:lpwstr>
  </property>
  <property fmtid="{D5CDD505-2E9C-101B-9397-08002B2CF9AE}" pid="3" name="MediaServiceImageTags">
    <vt:lpwstr/>
  </property>
</Properties>
</file>