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8" r:id="rId5"/>
  </p:sldMasterIdLst>
  <p:notesMasterIdLst>
    <p:notesMasterId r:id="rId24"/>
  </p:notesMasterIdLst>
  <p:sldIdLst>
    <p:sldId id="256" r:id="rId6"/>
    <p:sldId id="327" r:id="rId7"/>
    <p:sldId id="316" r:id="rId8"/>
    <p:sldId id="288" r:id="rId9"/>
    <p:sldId id="322" r:id="rId10"/>
    <p:sldId id="312" r:id="rId11"/>
    <p:sldId id="313" r:id="rId12"/>
    <p:sldId id="314" r:id="rId13"/>
    <p:sldId id="315" r:id="rId14"/>
    <p:sldId id="320" r:id="rId15"/>
    <p:sldId id="321" r:id="rId16"/>
    <p:sldId id="326" r:id="rId17"/>
    <p:sldId id="323" r:id="rId18"/>
    <p:sldId id="324" r:id="rId19"/>
    <p:sldId id="325" r:id="rId20"/>
    <p:sldId id="328" r:id="rId21"/>
    <p:sldId id="330" r:id="rId22"/>
    <p:sldId id="32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C7"/>
    <a:srgbClr val="021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C217C5-82FF-4D58-98B2-3897E08F7047}" v="3" dt="2021-12-13T17:43:26.282"/>
    <p1510:client id="{57662529-AB7A-8302-11DC-034479B61F9D}" v="2" dt="2021-12-14T09:12:14.7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5226" autoAdjust="0"/>
  </p:normalViewPr>
  <p:slideViewPr>
    <p:cSldViewPr snapToGrid="0" snapToObjects="1">
      <p:cViewPr varScale="1">
        <p:scale>
          <a:sx n="108" d="100"/>
          <a:sy n="108" d="100"/>
        </p:scale>
        <p:origin x="46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Prescot" userId="S::alex.prescot@keepwalestidy.cymru::e6b975fd-046a-421f-9425-f8a7e787a584" providerId="AD" clId="Web-{57662529-AB7A-8302-11DC-034479B61F9D}"/>
    <pc:docChg chg="modSld">
      <pc:chgData name="Alex Prescot" userId="S::alex.prescot@keepwalestidy.cymru::e6b975fd-046a-421f-9425-f8a7e787a584" providerId="AD" clId="Web-{57662529-AB7A-8302-11DC-034479B61F9D}" dt="2021-12-14T09:12:14.701" v="1" actId="14100"/>
      <pc:docMkLst>
        <pc:docMk/>
      </pc:docMkLst>
      <pc:sldChg chg="modSp">
        <pc:chgData name="Alex Prescot" userId="S::alex.prescot@keepwalestidy.cymru::e6b975fd-046a-421f-9425-f8a7e787a584" providerId="AD" clId="Web-{57662529-AB7A-8302-11DC-034479B61F9D}" dt="2021-12-14T09:12:14.701" v="1" actId="14100"/>
        <pc:sldMkLst>
          <pc:docMk/>
          <pc:sldMk cId="4160915428" sldId="256"/>
        </pc:sldMkLst>
        <pc:picChg chg="mod">
          <ac:chgData name="Alex Prescot" userId="S::alex.prescot@keepwalestidy.cymru::e6b975fd-046a-421f-9425-f8a7e787a584" providerId="AD" clId="Web-{57662529-AB7A-8302-11DC-034479B61F9D}" dt="2021-12-14T09:12:14.701" v="1" actId="14100"/>
          <ac:picMkLst>
            <pc:docMk/>
            <pc:sldMk cId="4160915428" sldId="256"/>
            <ac:picMk id="3" creationId="{9A9A5E1F-F41C-446A-A02A-5D450DA7B14F}"/>
          </ac:picMkLst>
        </pc:picChg>
      </pc:sldChg>
    </pc:docChg>
  </pc:docChgLst>
  <pc:docChgLst>
    <pc:chgData name="Alex Prescot" userId="e6b975fd-046a-421f-9425-f8a7e787a584" providerId="ADAL" clId="{3AC217C5-82FF-4D58-98B2-3897E08F7047}"/>
    <pc:docChg chg="undo custSel modSld">
      <pc:chgData name="Alex Prescot" userId="e6b975fd-046a-421f-9425-f8a7e787a584" providerId="ADAL" clId="{3AC217C5-82FF-4D58-98B2-3897E08F7047}" dt="2021-12-13T17:43:34.797" v="24" actId="1076"/>
      <pc:docMkLst>
        <pc:docMk/>
      </pc:docMkLst>
      <pc:sldChg chg="addSp delSp modSp mod">
        <pc:chgData name="Alex Prescot" userId="e6b975fd-046a-421f-9425-f8a7e787a584" providerId="ADAL" clId="{3AC217C5-82FF-4D58-98B2-3897E08F7047}" dt="2021-12-13T17:42:53.892" v="15" actId="14100"/>
        <pc:sldMkLst>
          <pc:docMk/>
          <pc:sldMk cId="4160915428" sldId="256"/>
        </pc:sldMkLst>
        <pc:spChg chg="mod">
          <ac:chgData name="Alex Prescot" userId="e6b975fd-046a-421f-9425-f8a7e787a584" providerId="ADAL" clId="{3AC217C5-82FF-4D58-98B2-3897E08F7047}" dt="2021-12-13T17:42:36.041" v="8" actId="1076"/>
          <ac:spMkLst>
            <pc:docMk/>
            <pc:sldMk cId="4160915428" sldId="256"/>
            <ac:spMk id="4" creationId="{05C58A60-67C4-284A-A900-5175E4815873}"/>
          </ac:spMkLst>
        </pc:spChg>
        <pc:spChg chg="mod">
          <ac:chgData name="Alex Prescot" userId="e6b975fd-046a-421f-9425-f8a7e787a584" providerId="ADAL" clId="{3AC217C5-82FF-4D58-98B2-3897E08F7047}" dt="2021-12-13T17:42:36.041" v="8" actId="1076"/>
          <ac:spMkLst>
            <pc:docMk/>
            <pc:sldMk cId="4160915428" sldId="256"/>
            <ac:spMk id="5" creationId="{54A168AF-EEB0-FD46-9728-A9BFCC8FA43C}"/>
          </ac:spMkLst>
        </pc:spChg>
        <pc:picChg chg="add mod ord">
          <ac:chgData name="Alex Prescot" userId="e6b975fd-046a-421f-9425-f8a7e787a584" providerId="ADAL" clId="{3AC217C5-82FF-4D58-98B2-3897E08F7047}" dt="2021-12-13T17:42:28.773" v="7" actId="167"/>
          <ac:picMkLst>
            <pc:docMk/>
            <pc:sldMk cId="4160915428" sldId="256"/>
            <ac:picMk id="3" creationId="{9A9A5E1F-F41C-446A-A02A-5D450DA7B14F}"/>
          </ac:picMkLst>
        </pc:picChg>
        <pc:picChg chg="add mod ord">
          <ac:chgData name="Alex Prescot" userId="e6b975fd-046a-421f-9425-f8a7e787a584" providerId="ADAL" clId="{3AC217C5-82FF-4D58-98B2-3897E08F7047}" dt="2021-12-13T17:42:53.892" v="15" actId="14100"/>
          <ac:picMkLst>
            <pc:docMk/>
            <pc:sldMk cId="4160915428" sldId="256"/>
            <ac:picMk id="7" creationId="{FEF09A2B-28ED-43FB-B10F-643E2C5176E4}"/>
          </ac:picMkLst>
        </pc:picChg>
        <pc:picChg chg="del">
          <ac:chgData name="Alex Prescot" userId="e6b975fd-046a-421f-9425-f8a7e787a584" providerId="ADAL" clId="{3AC217C5-82FF-4D58-98B2-3897E08F7047}" dt="2021-12-13T17:41:53.665" v="0" actId="478"/>
          <ac:picMkLst>
            <pc:docMk/>
            <pc:sldMk cId="4160915428" sldId="256"/>
            <ac:picMk id="8" creationId="{A01D1316-61CD-4592-96DA-847E8029CBDA}"/>
          </ac:picMkLst>
        </pc:picChg>
      </pc:sldChg>
      <pc:sldChg chg="addSp delSp modSp mod">
        <pc:chgData name="Alex Prescot" userId="e6b975fd-046a-421f-9425-f8a7e787a584" providerId="ADAL" clId="{3AC217C5-82FF-4D58-98B2-3897E08F7047}" dt="2021-12-13T17:43:13.175" v="20" actId="207"/>
        <pc:sldMkLst>
          <pc:docMk/>
          <pc:sldMk cId="70247719" sldId="316"/>
        </pc:sldMkLst>
        <pc:spChg chg="add mod">
          <ac:chgData name="Alex Prescot" userId="e6b975fd-046a-421f-9425-f8a7e787a584" providerId="ADAL" clId="{3AC217C5-82FF-4D58-98B2-3897E08F7047}" dt="2021-12-13T17:43:13.175" v="20" actId="207"/>
          <ac:spMkLst>
            <pc:docMk/>
            <pc:sldMk cId="70247719" sldId="316"/>
            <ac:spMk id="2" creationId="{72E0A66B-A29A-4976-B7D6-F418FFA8DB59}"/>
          </ac:spMkLst>
        </pc:spChg>
        <pc:picChg chg="del mod">
          <ac:chgData name="Alex Prescot" userId="e6b975fd-046a-421f-9425-f8a7e787a584" providerId="ADAL" clId="{3AC217C5-82FF-4D58-98B2-3897E08F7047}" dt="2021-12-13T17:43:02.090" v="17" actId="478"/>
          <ac:picMkLst>
            <pc:docMk/>
            <pc:sldMk cId="70247719" sldId="316"/>
            <ac:picMk id="10" creationId="{9BAB1269-7A36-482A-9F11-604696FD4BC2}"/>
          </ac:picMkLst>
        </pc:picChg>
      </pc:sldChg>
      <pc:sldChg chg="addSp delSp modSp mod">
        <pc:chgData name="Alex Prescot" userId="e6b975fd-046a-421f-9425-f8a7e787a584" providerId="ADAL" clId="{3AC217C5-82FF-4D58-98B2-3897E08F7047}" dt="2021-12-13T17:43:26.282" v="22"/>
        <pc:sldMkLst>
          <pc:docMk/>
          <pc:sldMk cId="2928696782" sldId="320"/>
        </pc:sldMkLst>
        <pc:spChg chg="add mod">
          <ac:chgData name="Alex Prescot" userId="e6b975fd-046a-421f-9425-f8a7e787a584" providerId="ADAL" clId="{3AC217C5-82FF-4D58-98B2-3897E08F7047}" dt="2021-12-13T17:43:26.282" v="22"/>
          <ac:spMkLst>
            <pc:docMk/>
            <pc:sldMk cId="2928696782" sldId="320"/>
            <ac:spMk id="4" creationId="{0393A233-8A5A-4A8B-90C4-43A848D6CF98}"/>
          </ac:spMkLst>
        </pc:spChg>
        <pc:picChg chg="del">
          <ac:chgData name="Alex Prescot" userId="e6b975fd-046a-421f-9425-f8a7e787a584" providerId="ADAL" clId="{3AC217C5-82FF-4D58-98B2-3897E08F7047}" dt="2021-12-13T17:43:26.158" v="21" actId="478"/>
          <ac:picMkLst>
            <pc:docMk/>
            <pc:sldMk cId="2928696782" sldId="320"/>
            <ac:picMk id="10" creationId="{9BAB1269-7A36-482A-9F11-604696FD4BC2}"/>
          </ac:picMkLst>
        </pc:picChg>
      </pc:sldChg>
      <pc:sldChg chg="modSp mod">
        <pc:chgData name="Alex Prescot" userId="e6b975fd-046a-421f-9425-f8a7e787a584" providerId="ADAL" clId="{3AC217C5-82FF-4D58-98B2-3897E08F7047}" dt="2021-12-13T17:43:34.797" v="24" actId="1076"/>
        <pc:sldMkLst>
          <pc:docMk/>
          <pc:sldMk cId="1909315399" sldId="328"/>
        </pc:sldMkLst>
        <pc:picChg chg="mod">
          <ac:chgData name="Alex Prescot" userId="e6b975fd-046a-421f-9425-f8a7e787a584" providerId="ADAL" clId="{3AC217C5-82FF-4D58-98B2-3897E08F7047}" dt="2021-12-13T17:43:34.797" v="24" actId="1076"/>
          <ac:picMkLst>
            <pc:docMk/>
            <pc:sldMk cId="1909315399" sldId="328"/>
            <ac:picMk id="3" creationId="{6DA9C3D2-4802-4714-A107-155C7C53940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139E2-F8B2-401E-AF66-B55B744550E4}" type="datetimeFigureOut">
              <a:rPr lang="en-GB" smtClean="0"/>
              <a:t>15/03/2022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C46774-00C5-4EFC-A788-23D76EF3E44B}" type="slidenum">
              <a:rPr lang="en-GB" smtClean="0"/>
              <a:t>‹#›</a:t>
            </a:fld>
            <a:endParaRPr lang="en-GB" dirty="0"/>
          </a:p>
        </p:txBody>
      </p:sp>
    </p:spTree>
    <p:extLst>
      <p:ext uri="{BB962C8B-B14F-4D97-AF65-F5344CB8AC3E}">
        <p14:creationId xmlns:p14="http://schemas.microsoft.com/office/powerpoint/2010/main" val="135832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Use the Sustainable Fishing PowerPoint to introduce students to the topic. </a:t>
            </a:r>
          </a:p>
          <a:p>
            <a:r>
              <a:rPr lang="en-GB" sz="1200" kern="1200" dirty="0">
                <a:solidFill>
                  <a:schemeClr val="tx1"/>
                </a:solidFill>
                <a:effectLst/>
                <a:latin typeface="+mn-lt"/>
                <a:ea typeface="+mn-ea"/>
                <a:cs typeface="+mn-cs"/>
              </a:rPr>
              <a:t>Activity 1 focuses on ecosystem impacts of unsustainable fishing and is split into four mini activities looking at overfishing, habitat destruction, food web dynamics and bycatch.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2BC46774-00C5-4EFC-A788-23D76EF3E44B}" type="slidenum">
              <a:rPr lang="en-GB" smtClean="0"/>
              <a:t>3</a:t>
            </a:fld>
            <a:endParaRPr lang="en-GB" dirty="0"/>
          </a:p>
        </p:txBody>
      </p:sp>
    </p:spTree>
    <p:extLst>
      <p:ext uri="{BB962C8B-B14F-4D97-AF65-F5344CB8AC3E}">
        <p14:creationId xmlns:p14="http://schemas.microsoft.com/office/powerpoint/2010/main" val="551871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BC46774-00C5-4EFC-A788-23D76EF3E44B}" type="slidenum">
              <a:rPr lang="en-GB" smtClean="0"/>
              <a:t>12</a:t>
            </a:fld>
            <a:endParaRPr lang="en-GB" dirty="0"/>
          </a:p>
        </p:txBody>
      </p:sp>
    </p:spTree>
    <p:extLst>
      <p:ext uri="{BB962C8B-B14F-4D97-AF65-F5344CB8AC3E}">
        <p14:creationId xmlns:p14="http://schemas.microsoft.com/office/powerpoint/2010/main" val="802483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BC46774-00C5-4EFC-A788-23D76EF3E44B}" type="slidenum">
              <a:rPr lang="en-GB" smtClean="0"/>
              <a:t>13</a:t>
            </a:fld>
            <a:endParaRPr lang="en-GB" dirty="0"/>
          </a:p>
        </p:txBody>
      </p:sp>
    </p:spTree>
    <p:extLst>
      <p:ext uri="{BB962C8B-B14F-4D97-AF65-F5344CB8AC3E}">
        <p14:creationId xmlns:p14="http://schemas.microsoft.com/office/powerpoint/2010/main" val="1285817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BC46774-00C5-4EFC-A788-23D76EF3E44B}" type="slidenum">
              <a:rPr lang="en-GB" smtClean="0"/>
              <a:t>14</a:t>
            </a:fld>
            <a:endParaRPr lang="en-GB" dirty="0"/>
          </a:p>
        </p:txBody>
      </p:sp>
    </p:spTree>
    <p:extLst>
      <p:ext uri="{BB962C8B-B14F-4D97-AF65-F5344CB8AC3E}">
        <p14:creationId xmlns:p14="http://schemas.microsoft.com/office/powerpoint/2010/main" val="2876948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video shows a positive example of sustainable farming. Ask students to watch the video carefully as you will discuss the content afterwards. </a:t>
            </a:r>
          </a:p>
          <a:p>
            <a:endParaRPr lang="en-GB" baseline="0" dirty="0"/>
          </a:p>
          <a:p>
            <a:endParaRPr lang="en-GB" dirty="0"/>
          </a:p>
          <a:p>
            <a:r>
              <a:rPr lang="en-GB" dirty="0"/>
              <a:t>QUESTION -</a:t>
            </a:r>
            <a:r>
              <a:rPr lang="en-GB" baseline="0" dirty="0"/>
              <a:t> </a:t>
            </a:r>
            <a:r>
              <a:rPr lang="en-GB" dirty="0"/>
              <a:t>What seafood was</a:t>
            </a:r>
            <a:r>
              <a:rPr lang="en-GB" baseline="0" dirty="0"/>
              <a:t> being farmed in the video?   ANSWER- Seaweed</a:t>
            </a:r>
            <a:r>
              <a:rPr lang="en-GB" dirty="0"/>
              <a:t>, scallops, mussels, oysters.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QUESTION – What</a:t>
            </a:r>
            <a:r>
              <a:rPr lang="en-GB" baseline="0" dirty="0"/>
              <a:t> makes this type of farming sustainable? ANSWER (featured in video) - No fresh water, no fertiliser, no feed, no arable land</a:t>
            </a:r>
          </a:p>
          <a:p>
            <a:endParaRPr lang="en-GB" dirty="0"/>
          </a:p>
          <a:p>
            <a:r>
              <a:rPr lang="en-GB" dirty="0"/>
              <a:t>QUESTION – What other</a:t>
            </a:r>
            <a:r>
              <a:rPr lang="en-GB" baseline="0" dirty="0"/>
              <a:t> benefits to this type of farming were discussed in the video.  ANSWER - </a:t>
            </a:r>
            <a:r>
              <a:rPr lang="en-GB" dirty="0"/>
              <a:t>Shellfish</a:t>
            </a:r>
            <a:r>
              <a:rPr lang="en-GB" baseline="0" dirty="0"/>
              <a:t> and kelp soak up carbon. They also filter nitrogen out of the water column.  3D farms create storm protectors.</a:t>
            </a:r>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2BC46774-00C5-4EFC-A788-23D76EF3E44B}" type="slidenum">
              <a:rPr lang="en-GB" smtClean="0"/>
              <a:t>15</a:t>
            </a:fld>
            <a:endParaRPr lang="en-GB" dirty="0"/>
          </a:p>
        </p:txBody>
      </p:sp>
    </p:spTree>
    <p:extLst>
      <p:ext uri="{BB962C8B-B14F-4D97-AF65-F5344CB8AC3E}">
        <p14:creationId xmlns:p14="http://schemas.microsoft.com/office/powerpoint/2010/main" val="3957388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ED12A0-72C6-4230-9167-9B54F0075EEF}" type="slidenum">
              <a:rPr lang="en-GB" smtClean="0"/>
              <a:t>17</a:t>
            </a:fld>
            <a:endParaRPr lang="en-GB"/>
          </a:p>
        </p:txBody>
      </p:sp>
    </p:spTree>
    <p:extLst>
      <p:ext uri="{BB962C8B-B14F-4D97-AF65-F5344CB8AC3E}">
        <p14:creationId xmlns:p14="http://schemas.microsoft.com/office/powerpoint/2010/main" val="1223545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ED12A0-72C6-4230-9167-9B54F0075EEF}" type="slidenum">
              <a:rPr lang="en-GB" smtClean="0"/>
              <a:t>18</a:t>
            </a:fld>
            <a:endParaRPr lang="en-GB"/>
          </a:p>
        </p:txBody>
      </p:sp>
    </p:spTree>
    <p:extLst>
      <p:ext uri="{BB962C8B-B14F-4D97-AF65-F5344CB8AC3E}">
        <p14:creationId xmlns:p14="http://schemas.microsoft.com/office/powerpoint/2010/main" val="122354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Question to students </a:t>
            </a:r>
            <a:r>
              <a:rPr lang="en-GB" sz="1200" kern="1200" dirty="0">
                <a:solidFill>
                  <a:schemeClr val="tx1"/>
                </a:solidFill>
                <a:effectLst/>
                <a:latin typeface="+mn-lt"/>
                <a:ea typeface="+mn-ea"/>
                <a:cs typeface="+mn-cs"/>
              </a:rPr>
              <a:t>– Does anyone know</a:t>
            </a:r>
            <a:r>
              <a:rPr lang="en-GB" sz="1200" kern="1200" baseline="0" dirty="0">
                <a:solidFill>
                  <a:schemeClr val="tx1"/>
                </a:solidFill>
                <a:effectLst/>
                <a:latin typeface="+mn-lt"/>
                <a:ea typeface="+mn-ea"/>
                <a:cs typeface="+mn-cs"/>
              </a:rPr>
              <a:t> what an ecosystem is?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 ecosystem refers to a habitat and its community of plants and animals</a:t>
            </a:r>
            <a:r>
              <a:rPr lang="en-GB" sz="1200" kern="1200" baseline="0" dirty="0">
                <a:solidFill>
                  <a:schemeClr val="tx1"/>
                </a:solidFill>
                <a:effectLst/>
                <a:latin typeface="+mn-lt"/>
                <a:ea typeface="+mn-ea"/>
                <a:cs typeface="+mn-cs"/>
              </a:rPr>
              <a:t> and how they interact and interconnect.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We are going to have a look at the ecosystem impacts of unsustainable fishing practices. The impacts we are going to look at are overfishing, habitat destruction, food web dynamics and bycatch. </a:t>
            </a:r>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2BC46774-00C5-4EFC-A788-23D76EF3E44B}" type="slidenum">
              <a:rPr lang="en-GB" smtClean="0"/>
              <a:t>4</a:t>
            </a:fld>
            <a:endParaRPr lang="en-GB" dirty="0"/>
          </a:p>
        </p:txBody>
      </p:sp>
    </p:spTree>
    <p:extLst>
      <p:ext uri="{BB962C8B-B14F-4D97-AF65-F5344CB8AC3E}">
        <p14:creationId xmlns:p14="http://schemas.microsoft.com/office/powerpoint/2010/main" val="2374040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Read through the diagram on this slide to introduce students</a:t>
            </a:r>
            <a:r>
              <a:rPr lang="en-GB" sz="1200" kern="1200" baseline="0" dirty="0">
                <a:solidFill>
                  <a:schemeClr val="tx1"/>
                </a:solidFill>
                <a:effectLst/>
                <a:latin typeface="+mn-lt"/>
                <a:ea typeface="+mn-ea"/>
                <a:cs typeface="+mn-cs"/>
              </a:rPr>
              <a:t> to overfishing and the concept of maximum sustainable yield.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BC46774-00C5-4EFC-A788-23D76EF3E44B}" type="slidenum">
              <a:rPr lang="en-GB" smtClean="0"/>
              <a:t>5</a:t>
            </a:fld>
            <a:endParaRPr lang="en-GB" dirty="0"/>
          </a:p>
        </p:txBody>
      </p:sp>
    </p:spTree>
    <p:extLst>
      <p:ext uri="{BB962C8B-B14F-4D97-AF65-F5344CB8AC3E}">
        <p14:creationId xmlns:p14="http://schemas.microsoft.com/office/powerpoint/2010/main" val="3309833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Use the ecosystems impacts worksheet to analyse and interpret the graph</a:t>
            </a:r>
            <a:r>
              <a:rPr lang="en-GB" baseline="0" dirty="0"/>
              <a:t> showing global trends of fish stocks from 1974-12017</a:t>
            </a:r>
            <a:endParaRPr lang="en-GB" dirty="0"/>
          </a:p>
        </p:txBody>
      </p:sp>
      <p:sp>
        <p:nvSpPr>
          <p:cNvPr id="4" name="Slide Number Placeholder 3"/>
          <p:cNvSpPr>
            <a:spLocks noGrp="1"/>
          </p:cNvSpPr>
          <p:nvPr>
            <p:ph type="sldNum" sz="quarter" idx="10"/>
          </p:nvPr>
        </p:nvSpPr>
        <p:spPr/>
        <p:txBody>
          <a:bodyPr/>
          <a:lstStyle/>
          <a:p>
            <a:fld id="{2BC46774-00C5-4EFC-A788-23D76EF3E44B}" type="slidenum">
              <a:rPr lang="en-GB" smtClean="0"/>
              <a:t>6</a:t>
            </a:fld>
            <a:endParaRPr lang="en-GB" dirty="0"/>
          </a:p>
        </p:txBody>
      </p:sp>
    </p:spTree>
    <p:extLst>
      <p:ext uri="{BB962C8B-B14F-4D97-AF65-F5344CB8AC3E}">
        <p14:creationId xmlns:p14="http://schemas.microsoft.com/office/powerpoint/2010/main" val="357765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Watch the video and answer the questions on the ecosystem impacts worksheet.</a:t>
            </a:r>
            <a:r>
              <a:rPr lang="en-GB" sz="1200" kern="1200" baseline="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BC46774-00C5-4EFC-A788-23D76EF3E44B}" type="slidenum">
              <a:rPr lang="en-GB" smtClean="0"/>
              <a:t>7</a:t>
            </a:fld>
            <a:endParaRPr lang="en-GB" dirty="0"/>
          </a:p>
        </p:txBody>
      </p:sp>
    </p:spTree>
    <p:extLst>
      <p:ext uri="{BB962C8B-B14F-4D97-AF65-F5344CB8AC3E}">
        <p14:creationId xmlns:p14="http://schemas.microsoft.com/office/powerpoint/2010/main" val="2321008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Play</a:t>
            </a:r>
            <a:r>
              <a:rPr lang="en-GB" baseline="0" dirty="0"/>
              <a:t> the wood web game which looks at how overfishing alters food web dynamics (all instructions and cards provided in separate document) and then complete associated questions on the ecosystem impacts worksheet. </a:t>
            </a:r>
            <a:endParaRPr lang="en-GB" dirty="0"/>
          </a:p>
        </p:txBody>
      </p:sp>
      <p:sp>
        <p:nvSpPr>
          <p:cNvPr id="4" name="Slide Number Placeholder 3"/>
          <p:cNvSpPr>
            <a:spLocks noGrp="1"/>
          </p:cNvSpPr>
          <p:nvPr>
            <p:ph type="sldNum" sz="quarter" idx="10"/>
          </p:nvPr>
        </p:nvSpPr>
        <p:spPr/>
        <p:txBody>
          <a:bodyPr/>
          <a:lstStyle/>
          <a:p>
            <a:fld id="{2BC46774-00C5-4EFC-A788-23D76EF3E44B}" type="slidenum">
              <a:rPr lang="en-GB" smtClean="0"/>
              <a:t>8</a:t>
            </a:fld>
            <a:endParaRPr lang="en-GB" dirty="0"/>
          </a:p>
        </p:txBody>
      </p:sp>
    </p:spTree>
    <p:extLst>
      <p:ext uri="{BB962C8B-B14F-4D97-AF65-F5344CB8AC3E}">
        <p14:creationId xmlns:p14="http://schemas.microsoft.com/office/powerpoint/2010/main" val="2220881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Watch the video and answer the questions on the ecosystem impacts worksheet.</a:t>
            </a:r>
            <a:r>
              <a:rPr lang="en-GB" sz="1200" kern="1200" baseline="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Answer for question 3</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Why is bycatch bad for wildlife and unsustainable?’ </a:t>
            </a:r>
          </a:p>
          <a:p>
            <a:r>
              <a:rPr lang="en-GB" sz="1200" kern="1200" dirty="0">
                <a:solidFill>
                  <a:schemeClr val="tx1"/>
                </a:solidFill>
                <a:effectLst/>
                <a:latin typeface="+mn-lt"/>
                <a:ea typeface="+mn-ea"/>
                <a:cs typeface="+mn-cs"/>
              </a:rPr>
              <a:t>1. Even when bycatch is thrown back most of the creatures are dead or dying</a:t>
            </a:r>
          </a:p>
          <a:p>
            <a:r>
              <a:rPr lang="en-GB" sz="1200" kern="1200" dirty="0">
                <a:solidFill>
                  <a:schemeClr val="tx1"/>
                </a:solidFill>
                <a:effectLst/>
                <a:latin typeface="+mn-lt"/>
                <a:ea typeface="+mn-ea"/>
                <a:cs typeface="+mn-cs"/>
              </a:rPr>
              <a:t>2. A lot of juvenile fish get taken as bycatch which means they can’t grow up and reproduce. This can change food web dynamics and the balance of ecosystems</a:t>
            </a:r>
          </a:p>
          <a:p>
            <a:r>
              <a:rPr lang="en-GB" sz="1200" kern="1200" dirty="0">
                <a:solidFill>
                  <a:schemeClr val="tx1"/>
                </a:solidFill>
                <a:effectLst/>
                <a:latin typeface="+mn-lt"/>
                <a:ea typeface="+mn-ea"/>
                <a:cs typeface="+mn-cs"/>
              </a:rPr>
              <a:t>3. Threatened and endangered species are often landed as bycatch </a:t>
            </a:r>
          </a:p>
          <a:p>
            <a:pPr lvl="0"/>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BC46774-00C5-4EFC-A788-23D76EF3E44B}" type="slidenum">
              <a:rPr lang="en-GB" smtClean="0"/>
              <a:t>9</a:t>
            </a:fld>
            <a:endParaRPr lang="en-GB" dirty="0"/>
          </a:p>
        </p:txBody>
      </p:sp>
    </p:spTree>
    <p:extLst>
      <p:ext uri="{BB962C8B-B14F-4D97-AF65-F5344CB8AC3E}">
        <p14:creationId xmlns:p14="http://schemas.microsoft.com/office/powerpoint/2010/main" val="2118342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Introduce aquaculture as a fishing practice. Students should analyse the infographics and draw out key points to create a table of positives and negatives using the aquaculture worksheet. </a:t>
            </a:r>
          </a:p>
          <a:p>
            <a:r>
              <a:rPr lang="en-GB" sz="1200" kern="1200" dirty="0">
                <a:solidFill>
                  <a:schemeClr val="tx1"/>
                </a:solidFill>
                <a:effectLst/>
                <a:latin typeface="+mn-lt"/>
                <a:ea typeface="+mn-ea"/>
                <a:cs typeface="+mn-cs"/>
              </a:rPr>
              <a:t>Students should think about ecosystem impacts, food supply, climate impact and overall sustainability. They should not be restricted to the information on the infographics alone but also add their own knowledge and thoughts to their table.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To introduce positive solutions for sustainable aquaculture show students the video which looks at multi trophic 3D aquaculture. </a:t>
            </a:r>
          </a:p>
          <a:p>
            <a:endParaRPr lang="en-GB" dirty="0"/>
          </a:p>
        </p:txBody>
      </p:sp>
      <p:sp>
        <p:nvSpPr>
          <p:cNvPr id="4" name="Slide Number Placeholder 3"/>
          <p:cNvSpPr>
            <a:spLocks noGrp="1"/>
          </p:cNvSpPr>
          <p:nvPr>
            <p:ph type="sldNum" sz="quarter" idx="10"/>
          </p:nvPr>
        </p:nvSpPr>
        <p:spPr/>
        <p:txBody>
          <a:bodyPr/>
          <a:lstStyle/>
          <a:p>
            <a:fld id="{2BC46774-00C5-4EFC-A788-23D76EF3E44B}" type="slidenum">
              <a:rPr lang="en-GB" smtClean="0"/>
              <a:t>10</a:t>
            </a:fld>
            <a:endParaRPr lang="en-GB" dirty="0"/>
          </a:p>
        </p:txBody>
      </p:sp>
    </p:spTree>
    <p:extLst>
      <p:ext uri="{BB962C8B-B14F-4D97-AF65-F5344CB8AC3E}">
        <p14:creationId xmlns:p14="http://schemas.microsoft.com/office/powerpoint/2010/main" val="2081093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 The term a</a:t>
            </a:r>
            <a:r>
              <a:rPr lang="en-GB" b="0" dirty="0"/>
              <a:t>quaculture</a:t>
            </a:r>
            <a:r>
              <a:rPr lang="en-GB" b="0" baseline="0" dirty="0"/>
              <a:t> derives from aqua meaning water and culture agriculture / cultivation. Aquaculture basically means farming of freshwater or saltwater species. Many species</a:t>
            </a:r>
            <a:r>
              <a:rPr lang="en-GB" sz="1200" dirty="0">
                <a:solidFill>
                  <a:srgbClr val="02165E"/>
                </a:solidFill>
              </a:rPr>
              <a:t> of seafood can be farmed such as salmon, trout, prawns, shrimp, mussels, oysters and seaweed. </a:t>
            </a:r>
          </a:p>
          <a:p>
            <a:endParaRPr lang="en-GB" b="0" dirty="0"/>
          </a:p>
        </p:txBody>
      </p:sp>
      <p:sp>
        <p:nvSpPr>
          <p:cNvPr id="4" name="Slide Number Placeholder 3"/>
          <p:cNvSpPr>
            <a:spLocks noGrp="1"/>
          </p:cNvSpPr>
          <p:nvPr>
            <p:ph type="sldNum" sz="quarter" idx="10"/>
          </p:nvPr>
        </p:nvSpPr>
        <p:spPr/>
        <p:txBody>
          <a:bodyPr/>
          <a:lstStyle/>
          <a:p>
            <a:fld id="{2BC46774-00C5-4EFC-A788-23D76EF3E44B}" type="slidenum">
              <a:rPr lang="en-GB" smtClean="0"/>
              <a:t>11</a:t>
            </a:fld>
            <a:endParaRPr lang="en-GB" dirty="0"/>
          </a:p>
        </p:txBody>
      </p:sp>
    </p:spTree>
    <p:extLst>
      <p:ext uri="{BB962C8B-B14F-4D97-AF65-F5344CB8AC3E}">
        <p14:creationId xmlns:p14="http://schemas.microsoft.com/office/powerpoint/2010/main" val="1122465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2165E"/>
        </a:solidFill>
        <a:effectLst/>
      </p:bgPr>
    </p:bg>
    <p:spTree>
      <p:nvGrpSpPr>
        <p:cNvPr id="1" name=""/>
        <p:cNvGrpSpPr/>
        <p:nvPr/>
      </p:nvGrpSpPr>
      <p:grpSpPr>
        <a:xfrm>
          <a:off x="0" y="0"/>
          <a:ext cx="0" cy="0"/>
          <a:chOff x="0" y="0"/>
          <a:chExt cx="0" cy="0"/>
        </a:xfrm>
      </p:grpSpPr>
      <p:pic>
        <p:nvPicPr>
          <p:cNvPr id="2" name="Picture 1" descr="Graphical user interface&#10;&#10;Description automatically generated with medium confidence">
            <a:extLst>
              <a:ext uri="{FF2B5EF4-FFF2-40B4-BE49-F238E27FC236}">
                <a16:creationId xmlns:a16="http://schemas.microsoft.com/office/drawing/2014/main" id="{E2E416CA-09B1-9F4F-A7E1-B512F75A1E79}"/>
              </a:ext>
            </a:extLst>
          </p:cNvPr>
          <p:cNvPicPr>
            <a:picLocks noChangeAspect="1"/>
          </p:cNvPicPr>
          <p:nvPr userDrawn="1"/>
        </p:nvPicPr>
        <p:blipFill>
          <a:blip r:embed="rId2"/>
          <a:stretch>
            <a:fillRect/>
          </a:stretch>
        </p:blipFill>
        <p:spPr>
          <a:xfrm>
            <a:off x="-1" y="0"/>
            <a:ext cx="12180231" cy="6858000"/>
          </a:xfrm>
          <a:prstGeom prst="rect">
            <a:avLst/>
          </a:prstGeom>
        </p:spPr>
      </p:pic>
    </p:spTree>
    <p:extLst>
      <p:ext uri="{BB962C8B-B14F-4D97-AF65-F5344CB8AC3E}">
        <p14:creationId xmlns:p14="http://schemas.microsoft.com/office/powerpoint/2010/main" val="2508943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00AAC7"/>
        </a:solidFill>
        <a:effectLst/>
      </p:bgPr>
    </p:bg>
    <p:spTree>
      <p:nvGrpSpPr>
        <p:cNvPr id="1" name=""/>
        <p:cNvGrpSpPr/>
        <p:nvPr/>
      </p:nvGrpSpPr>
      <p:grpSpPr>
        <a:xfrm>
          <a:off x="0" y="0"/>
          <a:ext cx="0" cy="0"/>
          <a:chOff x="0" y="0"/>
          <a:chExt cx="0" cy="0"/>
        </a:xfrm>
      </p:grpSpPr>
      <p:pic>
        <p:nvPicPr>
          <p:cNvPr id="9" name="Picture 8" descr="Shape&#10;&#10;Description automatically generated with low confidence">
            <a:extLst>
              <a:ext uri="{FF2B5EF4-FFF2-40B4-BE49-F238E27FC236}">
                <a16:creationId xmlns:a16="http://schemas.microsoft.com/office/drawing/2014/main" id="{08AA74A0-975D-8647-8F30-9AC6DF9694F7}"/>
              </a:ext>
            </a:extLst>
          </p:cNvPr>
          <p:cNvPicPr>
            <a:picLocks noChangeAspect="1"/>
          </p:cNvPicPr>
          <p:nvPr userDrawn="1"/>
        </p:nvPicPr>
        <p:blipFill>
          <a:blip r:embed="rId2"/>
          <a:stretch>
            <a:fillRect/>
          </a:stretch>
        </p:blipFill>
        <p:spPr>
          <a:xfrm>
            <a:off x="2467" y="0"/>
            <a:ext cx="12187066" cy="6858000"/>
          </a:xfrm>
          <a:prstGeom prst="rect">
            <a:avLst/>
          </a:prstGeom>
        </p:spPr>
      </p:pic>
    </p:spTree>
    <p:extLst>
      <p:ext uri="{BB962C8B-B14F-4D97-AF65-F5344CB8AC3E}">
        <p14:creationId xmlns:p14="http://schemas.microsoft.com/office/powerpoint/2010/main" val="1378839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AAC7"/>
        </a:solidFill>
        <a:effectLst/>
      </p:bgPr>
    </p:bg>
    <p:spTree>
      <p:nvGrpSpPr>
        <p:cNvPr id="1" name=""/>
        <p:cNvGrpSpPr/>
        <p:nvPr/>
      </p:nvGrpSpPr>
      <p:grpSpPr>
        <a:xfrm>
          <a:off x="0" y="0"/>
          <a:ext cx="0" cy="0"/>
          <a:chOff x="0" y="0"/>
          <a:chExt cx="0" cy="0"/>
        </a:xfrm>
      </p:grpSpPr>
      <p:pic>
        <p:nvPicPr>
          <p:cNvPr id="7" name="Picture 6" descr="Shape&#10;&#10;Description automatically generated with low confidence">
            <a:extLst>
              <a:ext uri="{FF2B5EF4-FFF2-40B4-BE49-F238E27FC236}">
                <a16:creationId xmlns:a16="http://schemas.microsoft.com/office/drawing/2014/main" id="{C2A18E30-40A2-284D-90F7-245A20459466}"/>
              </a:ext>
            </a:extLst>
          </p:cNvPr>
          <p:cNvPicPr>
            <a:picLocks noChangeAspect="1"/>
          </p:cNvPicPr>
          <p:nvPr userDrawn="1"/>
        </p:nvPicPr>
        <p:blipFill rotWithShape="1">
          <a:blip r:embed="rId2"/>
          <a:srcRect l="3609" t="78154" r="83188" b="2783"/>
          <a:stretch/>
        </p:blipFill>
        <p:spPr>
          <a:xfrm>
            <a:off x="439838" y="5359078"/>
            <a:ext cx="1608881" cy="1307940"/>
          </a:xfrm>
          <a:prstGeom prst="rect">
            <a:avLst/>
          </a:prstGeom>
        </p:spPr>
      </p:pic>
      <p:grpSp>
        <p:nvGrpSpPr>
          <p:cNvPr id="11" name="Group 10">
            <a:extLst>
              <a:ext uri="{FF2B5EF4-FFF2-40B4-BE49-F238E27FC236}">
                <a16:creationId xmlns:a16="http://schemas.microsoft.com/office/drawing/2014/main" id="{0B6A1516-9378-564A-B3FE-569C7FAFEB15}"/>
              </a:ext>
            </a:extLst>
          </p:cNvPr>
          <p:cNvGrpSpPr/>
          <p:nvPr userDrawn="1"/>
        </p:nvGrpSpPr>
        <p:grpSpPr>
          <a:xfrm>
            <a:off x="5440101" y="5359078"/>
            <a:ext cx="6740130" cy="1226917"/>
            <a:chOff x="5440101" y="5359078"/>
            <a:chExt cx="6740130" cy="1226917"/>
          </a:xfrm>
        </p:grpSpPr>
        <p:sp>
          <p:nvSpPr>
            <p:cNvPr id="3" name="Rectangle 2">
              <a:extLst>
                <a:ext uri="{FF2B5EF4-FFF2-40B4-BE49-F238E27FC236}">
                  <a16:creationId xmlns:a16="http://schemas.microsoft.com/office/drawing/2014/main" id="{D531811A-A8DF-BA46-BE58-D09B32E0143A}"/>
                </a:ext>
              </a:extLst>
            </p:cNvPr>
            <p:cNvSpPr/>
            <p:nvPr userDrawn="1"/>
          </p:nvSpPr>
          <p:spPr>
            <a:xfrm>
              <a:off x="5440101" y="5359078"/>
              <a:ext cx="6740130" cy="1226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10;&#10;Description automatically generated with medium confidence">
              <a:extLst>
                <a:ext uri="{FF2B5EF4-FFF2-40B4-BE49-F238E27FC236}">
                  <a16:creationId xmlns:a16="http://schemas.microsoft.com/office/drawing/2014/main" id="{4C3F5F23-1DF3-9B41-B0E8-CD0E559987A4}"/>
                </a:ext>
              </a:extLst>
            </p:cNvPr>
            <p:cNvPicPr>
              <a:picLocks noChangeAspect="1"/>
            </p:cNvPicPr>
            <p:nvPr userDrawn="1"/>
          </p:nvPicPr>
          <p:blipFill rotWithShape="1">
            <a:blip r:embed="rId3"/>
            <a:srcRect l="67394" t="78143" b="3967"/>
            <a:stretch/>
          </p:blipFill>
          <p:spPr>
            <a:xfrm>
              <a:off x="7477246" y="5359078"/>
              <a:ext cx="3971465" cy="1226917"/>
            </a:xfrm>
            <a:prstGeom prst="rect">
              <a:avLst/>
            </a:prstGeom>
          </p:spPr>
        </p:pic>
        <p:pic>
          <p:nvPicPr>
            <p:cNvPr id="5" name="Picture 4">
              <a:extLst>
                <a:ext uri="{FF2B5EF4-FFF2-40B4-BE49-F238E27FC236}">
                  <a16:creationId xmlns:a16="http://schemas.microsoft.com/office/drawing/2014/main" id="{91D9728A-0C3E-2149-886E-E6AB724A687B}"/>
                </a:ext>
              </a:extLst>
            </p:cNvPr>
            <p:cNvPicPr>
              <a:picLocks noChangeAspect="1"/>
            </p:cNvPicPr>
            <p:nvPr userDrawn="1"/>
          </p:nvPicPr>
          <p:blipFill>
            <a:blip r:embed="rId4"/>
            <a:stretch>
              <a:fillRect/>
            </a:stretch>
          </p:blipFill>
          <p:spPr>
            <a:xfrm>
              <a:off x="11315132" y="5449824"/>
              <a:ext cx="745804" cy="1051228"/>
            </a:xfrm>
            <a:prstGeom prst="rect">
              <a:avLst/>
            </a:prstGeom>
          </p:spPr>
        </p:pic>
        <p:pic>
          <p:nvPicPr>
            <p:cNvPr id="6" name="Picture 5" descr="A picture containing shape&#10;&#10;Description automatically generated">
              <a:extLst>
                <a:ext uri="{FF2B5EF4-FFF2-40B4-BE49-F238E27FC236}">
                  <a16:creationId xmlns:a16="http://schemas.microsoft.com/office/drawing/2014/main" id="{6174BCBF-C10E-B14E-8744-74BEB0FD143E}"/>
                </a:ext>
              </a:extLst>
            </p:cNvPr>
            <p:cNvPicPr>
              <a:picLocks noChangeAspect="1"/>
            </p:cNvPicPr>
            <p:nvPr userDrawn="1"/>
          </p:nvPicPr>
          <p:blipFill>
            <a:blip r:embed="rId5"/>
            <a:stretch>
              <a:fillRect/>
            </a:stretch>
          </p:blipFill>
          <p:spPr>
            <a:xfrm>
              <a:off x="5541578" y="5449824"/>
              <a:ext cx="2072109" cy="854926"/>
            </a:xfrm>
            <a:prstGeom prst="rect">
              <a:avLst/>
            </a:prstGeom>
          </p:spPr>
        </p:pic>
      </p:grpSp>
      <p:pic>
        <p:nvPicPr>
          <p:cNvPr id="8" name="Picture 7">
            <a:extLst>
              <a:ext uri="{FF2B5EF4-FFF2-40B4-BE49-F238E27FC236}">
                <a16:creationId xmlns:a16="http://schemas.microsoft.com/office/drawing/2014/main" id="{D3C88876-5157-364E-8250-94B5C3BD6426}"/>
              </a:ext>
            </a:extLst>
          </p:cNvPr>
          <p:cNvPicPr>
            <a:picLocks noChangeAspect="1"/>
          </p:cNvPicPr>
          <p:nvPr userDrawn="1"/>
        </p:nvPicPr>
        <p:blipFill rotWithShape="1">
          <a:blip r:embed="rId6"/>
          <a:srcRect b="82110"/>
          <a:stretch/>
        </p:blipFill>
        <p:spPr>
          <a:xfrm>
            <a:off x="-6835" y="0"/>
            <a:ext cx="12187066" cy="1226917"/>
          </a:xfrm>
          <a:prstGeom prst="rect">
            <a:avLst/>
          </a:prstGeom>
        </p:spPr>
      </p:pic>
    </p:spTree>
    <p:extLst>
      <p:ext uri="{BB962C8B-B14F-4D97-AF65-F5344CB8AC3E}">
        <p14:creationId xmlns:p14="http://schemas.microsoft.com/office/powerpoint/2010/main" val="3070481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pic>
        <p:nvPicPr>
          <p:cNvPr id="12" name="Picture 11" descr="A picture containing text&#10;&#10;Description automatically generated">
            <a:extLst>
              <a:ext uri="{FF2B5EF4-FFF2-40B4-BE49-F238E27FC236}">
                <a16:creationId xmlns:a16="http://schemas.microsoft.com/office/drawing/2014/main" id="{6CD4384C-3D1C-AB45-80AE-B8EF82318919}"/>
              </a:ext>
            </a:extLst>
          </p:cNvPr>
          <p:cNvPicPr>
            <a:picLocks noChangeAspect="1"/>
          </p:cNvPicPr>
          <p:nvPr userDrawn="1"/>
        </p:nvPicPr>
        <p:blipFill>
          <a:blip r:embed="rId2"/>
          <a:stretch>
            <a:fillRect/>
          </a:stretch>
        </p:blipFill>
        <p:spPr>
          <a:xfrm>
            <a:off x="62084" y="0"/>
            <a:ext cx="12187066" cy="6858000"/>
          </a:xfrm>
          <a:prstGeom prst="rect">
            <a:avLst/>
          </a:prstGeom>
        </p:spPr>
      </p:pic>
      <p:sp>
        <p:nvSpPr>
          <p:cNvPr id="4" name="Title 1">
            <a:extLst>
              <a:ext uri="{FF2B5EF4-FFF2-40B4-BE49-F238E27FC236}">
                <a16:creationId xmlns:a16="http://schemas.microsoft.com/office/drawing/2014/main" id="{7DC68C58-454A-8040-915A-E3B021480113}"/>
              </a:ext>
            </a:extLst>
          </p:cNvPr>
          <p:cNvSpPr>
            <a:spLocks noGrp="1"/>
          </p:cNvSpPr>
          <p:nvPr>
            <p:ph type="title" hasCustomPrompt="1"/>
          </p:nvPr>
        </p:nvSpPr>
        <p:spPr>
          <a:xfrm>
            <a:off x="1695194" y="809624"/>
            <a:ext cx="4629406" cy="2095499"/>
          </a:xfrm>
          <a:prstGeom prst="rect">
            <a:avLst/>
          </a:prstGeom>
        </p:spPr>
        <p:txBody>
          <a:bodyPr anchor="b"/>
          <a:lstStyle>
            <a:lvl1pPr>
              <a:lnSpc>
                <a:spcPct val="100000"/>
              </a:lnSpc>
              <a:defRPr sz="7200">
                <a:solidFill>
                  <a:srgbClr val="02165E"/>
                </a:solidFill>
                <a:latin typeface="Passion One" panose="02000506080000020004" pitchFamily="2" charset="77"/>
              </a:defRPr>
            </a:lvl1pPr>
          </a:lstStyle>
          <a:p>
            <a:r>
              <a:rPr lang="en-GB" dirty="0"/>
              <a:t>CLICK TO EDIT TITLE</a:t>
            </a:r>
            <a:endParaRPr lang="en-US" dirty="0"/>
          </a:p>
        </p:txBody>
      </p:sp>
      <p:sp>
        <p:nvSpPr>
          <p:cNvPr id="5" name="Text Placeholder 3">
            <a:extLst>
              <a:ext uri="{FF2B5EF4-FFF2-40B4-BE49-F238E27FC236}">
                <a16:creationId xmlns:a16="http://schemas.microsoft.com/office/drawing/2014/main" id="{40A0C87B-F58A-DC4A-ACBE-4D9DA76FE69B}"/>
              </a:ext>
            </a:extLst>
          </p:cNvPr>
          <p:cNvSpPr>
            <a:spLocks noGrp="1"/>
          </p:cNvSpPr>
          <p:nvPr>
            <p:ph type="body" sz="half" idx="2"/>
          </p:nvPr>
        </p:nvSpPr>
        <p:spPr>
          <a:xfrm>
            <a:off x="1695194" y="3105150"/>
            <a:ext cx="3932237" cy="2095500"/>
          </a:xfrm>
          <a:prstGeom prst="rect">
            <a:avLst/>
          </a:prstGeom>
        </p:spPr>
        <p:txBody>
          <a:bodyPr/>
          <a:lstStyle>
            <a:lvl1pPr marL="0" indent="0">
              <a:buNone/>
              <a:defRPr sz="1600" b="0" i="0">
                <a:solidFill>
                  <a:srgbClr val="02165E"/>
                </a:solidFill>
                <a:latin typeface="Cabin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Picture Placeholder 2">
            <a:extLst>
              <a:ext uri="{FF2B5EF4-FFF2-40B4-BE49-F238E27FC236}">
                <a16:creationId xmlns:a16="http://schemas.microsoft.com/office/drawing/2014/main" id="{9C53DF93-60B2-0845-B363-E2B9D80A1EA7}"/>
              </a:ext>
            </a:extLst>
          </p:cNvPr>
          <p:cNvSpPr>
            <a:spLocks noGrp="1"/>
          </p:cNvSpPr>
          <p:nvPr>
            <p:ph type="pic" idx="1" hasCustomPrompt="1"/>
          </p:nvPr>
        </p:nvSpPr>
        <p:spPr>
          <a:xfrm>
            <a:off x="6549359" y="809624"/>
            <a:ext cx="5166391" cy="4749799"/>
          </a:xfrm>
          <a:prstGeom prst="rect">
            <a:avLst/>
          </a:prstGeom>
        </p:spPr>
        <p:txBody>
          <a:bodyPr/>
          <a:lstStyle>
            <a:lvl1pPr marL="0" indent="0">
              <a:buNone/>
              <a:defRPr sz="2000" b="0" i="0">
                <a:solidFill>
                  <a:srgbClr val="02165E"/>
                </a:solidFill>
                <a:latin typeface="Cabin Medium"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Tree>
    <p:extLst>
      <p:ext uri="{BB962C8B-B14F-4D97-AF65-F5344CB8AC3E}">
        <p14:creationId xmlns:p14="http://schemas.microsoft.com/office/powerpoint/2010/main" val="2187722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2165E"/>
        </a:solidFill>
        <a:effectLst/>
      </p:bgPr>
    </p:bg>
    <p:spTree>
      <p:nvGrpSpPr>
        <p:cNvPr id="1" name=""/>
        <p:cNvGrpSpPr/>
        <p:nvPr/>
      </p:nvGrpSpPr>
      <p:grpSpPr>
        <a:xfrm>
          <a:off x="0" y="0"/>
          <a:ext cx="0" cy="0"/>
          <a:chOff x="0" y="0"/>
          <a:chExt cx="0" cy="0"/>
        </a:xfrm>
      </p:grpSpPr>
      <p:pic>
        <p:nvPicPr>
          <p:cNvPr id="12" name="Picture 11" descr="A picture containing text&#10;&#10;Description automatically generated">
            <a:extLst>
              <a:ext uri="{FF2B5EF4-FFF2-40B4-BE49-F238E27FC236}">
                <a16:creationId xmlns:a16="http://schemas.microsoft.com/office/drawing/2014/main" id="{6CD4384C-3D1C-AB45-80AE-B8EF82318919}"/>
              </a:ext>
            </a:extLst>
          </p:cNvPr>
          <p:cNvPicPr>
            <a:picLocks noChangeAspect="1"/>
          </p:cNvPicPr>
          <p:nvPr userDrawn="1"/>
        </p:nvPicPr>
        <p:blipFill>
          <a:blip r:embed="rId2"/>
          <a:stretch>
            <a:fillRect/>
          </a:stretch>
        </p:blipFill>
        <p:spPr>
          <a:xfrm>
            <a:off x="62084" y="0"/>
            <a:ext cx="12187066" cy="6858000"/>
          </a:xfrm>
          <a:prstGeom prst="rect">
            <a:avLst/>
          </a:prstGeom>
        </p:spPr>
      </p:pic>
      <p:sp>
        <p:nvSpPr>
          <p:cNvPr id="4" name="Title 1">
            <a:extLst>
              <a:ext uri="{FF2B5EF4-FFF2-40B4-BE49-F238E27FC236}">
                <a16:creationId xmlns:a16="http://schemas.microsoft.com/office/drawing/2014/main" id="{7DC68C58-454A-8040-915A-E3B021480113}"/>
              </a:ext>
            </a:extLst>
          </p:cNvPr>
          <p:cNvSpPr>
            <a:spLocks noGrp="1"/>
          </p:cNvSpPr>
          <p:nvPr>
            <p:ph type="title" hasCustomPrompt="1"/>
          </p:nvPr>
        </p:nvSpPr>
        <p:spPr>
          <a:xfrm>
            <a:off x="1695194" y="809624"/>
            <a:ext cx="4629406" cy="2095499"/>
          </a:xfrm>
          <a:prstGeom prst="rect">
            <a:avLst/>
          </a:prstGeom>
        </p:spPr>
        <p:txBody>
          <a:bodyPr anchor="b"/>
          <a:lstStyle>
            <a:lvl1pPr>
              <a:lnSpc>
                <a:spcPct val="100000"/>
              </a:lnSpc>
              <a:defRPr sz="7200">
                <a:solidFill>
                  <a:schemeClr val="bg1"/>
                </a:solidFill>
                <a:latin typeface="Passion One" panose="02000506080000020004" pitchFamily="2" charset="77"/>
              </a:defRPr>
            </a:lvl1pPr>
          </a:lstStyle>
          <a:p>
            <a:r>
              <a:rPr lang="en-GB" dirty="0"/>
              <a:t>CLICK TO EDIT TITLE</a:t>
            </a:r>
            <a:endParaRPr lang="en-US" dirty="0"/>
          </a:p>
        </p:txBody>
      </p:sp>
      <p:sp>
        <p:nvSpPr>
          <p:cNvPr id="5" name="Text Placeholder 3">
            <a:extLst>
              <a:ext uri="{FF2B5EF4-FFF2-40B4-BE49-F238E27FC236}">
                <a16:creationId xmlns:a16="http://schemas.microsoft.com/office/drawing/2014/main" id="{40A0C87B-F58A-DC4A-ACBE-4D9DA76FE69B}"/>
              </a:ext>
            </a:extLst>
          </p:cNvPr>
          <p:cNvSpPr>
            <a:spLocks noGrp="1"/>
          </p:cNvSpPr>
          <p:nvPr>
            <p:ph type="body" sz="half" idx="2"/>
          </p:nvPr>
        </p:nvSpPr>
        <p:spPr>
          <a:xfrm>
            <a:off x="1695194" y="3105150"/>
            <a:ext cx="3932237" cy="2095500"/>
          </a:xfrm>
          <a:prstGeom prst="rect">
            <a:avLst/>
          </a:prstGeom>
        </p:spPr>
        <p:txBody>
          <a:bodyPr/>
          <a:lstStyle>
            <a:lvl1pPr marL="0" indent="0">
              <a:buNone/>
              <a:defRPr sz="1600" b="0" i="0">
                <a:solidFill>
                  <a:schemeClr val="bg1"/>
                </a:solidFill>
                <a:latin typeface="Cabin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15" name="Text Placeholder 3">
            <a:extLst>
              <a:ext uri="{FF2B5EF4-FFF2-40B4-BE49-F238E27FC236}">
                <a16:creationId xmlns:a16="http://schemas.microsoft.com/office/drawing/2014/main" id="{634A8F9F-03CA-9748-9053-4872F7D10659}"/>
              </a:ext>
            </a:extLst>
          </p:cNvPr>
          <p:cNvSpPr>
            <a:spLocks noGrp="1"/>
          </p:cNvSpPr>
          <p:nvPr>
            <p:ph type="body" sz="half" idx="10"/>
          </p:nvPr>
        </p:nvSpPr>
        <p:spPr>
          <a:xfrm>
            <a:off x="6800594" y="809624"/>
            <a:ext cx="3932237" cy="4391026"/>
          </a:xfrm>
          <a:prstGeom prst="rect">
            <a:avLst/>
          </a:prstGeom>
        </p:spPr>
        <p:txBody>
          <a:bodyPr/>
          <a:lstStyle>
            <a:lvl1pPr marL="0" indent="0">
              <a:buNone/>
              <a:defRPr sz="1600" b="0" i="0">
                <a:solidFill>
                  <a:schemeClr val="bg1"/>
                </a:solidFill>
                <a:latin typeface="Cabin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2474971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DC68C58-454A-8040-915A-E3B021480113}"/>
              </a:ext>
            </a:extLst>
          </p:cNvPr>
          <p:cNvSpPr>
            <a:spLocks noGrp="1"/>
          </p:cNvSpPr>
          <p:nvPr>
            <p:ph type="title" hasCustomPrompt="1"/>
          </p:nvPr>
        </p:nvSpPr>
        <p:spPr>
          <a:xfrm>
            <a:off x="1695194" y="809624"/>
            <a:ext cx="4629406" cy="2095499"/>
          </a:xfrm>
          <a:prstGeom prst="rect">
            <a:avLst/>
          </a:prstGeom>
        </p:spPr>
        <p:txBody>
          <a:bodyPr anchor="b"/>
          <a:lstStyle>
            <a:lvl1pPr>
              <a:lnSpc>
                <a:spcPct val="100000"/>
              </a:lnSpc>
              <a:defRPr sz="7200">
                <a:solidFill>
                  <a:srgbClr val="02165E"/>
                </a:solidFill>
                <a:latin typeface="Passion One" panose="02000506080000020004" pitchFamily="2" charset="77"/>
              </a:defRPr>
            </a:lvl1pPr>
          </a:lstStyle>
          <a:p>
            <a:r>
              <a:rPr lang="en-GB" dirty="0"/>
              <a:t>CLICK TO EDIT TITLE</a:t>
            </a:r>
            <a:endParaRPr lang="en-US" dirty="0"/>
          </a:p>
        </p:txBody>
      </p:sp>
      <p:sp>
        <p:nvSpPr>
          <p:cNvPr id="5" name="Text Placeholder 3">
            <a:extLst>
              <a:ext uri="{FF2B5EF4-FFF2-40B4-BE49-F238E27FC236}">
                <a16:creationId xmlns:a16="http://schemas.microsoft.com/office/drawing/2014/main" id="{40A0C87B-F58A-DC4A-ACBE-4D9DA76FE69B}"/>
              </a:ext>
            </a:extLst>
          </p:cNvPr>
          <p:cNvSpPr>
            <a:spLocks noGrp="1"/>
          </p:cNvSpPr>
          <p:nvPr>
            <p:ph type="body" sz="half" idx="2"/>
          </p:nvPr>
        </p:nvSpPr>
        <p:spPr>
          <a:xfrm>
            <a:off x="1695194" y="3105150"/>
            <a:ext cx="3932237" cy="2095500"/>
          </a:xfrm>
          <a:prstGeom prst="rect">
            <a:avLst/>
          </a:prstGeom>
        </p:spPr>
        <p:txBody>
          <a:bodyPr/>
          <a:lstStyle>
            <a:lvl1pPr marL="0" indent="0">
              <a:buNone/>
              <a:defRPr sz="1600" b="0" i="0">
                <a:solidFill>
                  <a:srgbClr val="02165E"/>
                </a:solidFill>
                <a:latin typeface="Cabin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6" name="Text Placeholder 3">
            <a:extLst>
              <a:ext uri="{FF2B5EF4-FFF2-40B4-BE49-F238E27FC236}">
                <a16:creationId xmlns:a16="http://schemas.microsoft.com/office/drawing/2014/main" id="{8F9D2E56-38A8-EF4B-A839-60679266D8D7}"/>
              </a:ext>
            </a:extLst>
          </p:cNvPr>
          <p:cNvSpPr>
            <a:spLocks noGrp="1"/>
          </p:cNvSpPr>
          <p:nvPr>
            <p:ph type="body" sz="half" idx="10"/>
          </p:nvPr>
        </p:nvSpPr>
        <p:spPr>
          <a:xfrm>
            <a:off x="6800594" y="809624"/>
            <a:ext cx="3932237" cy="4391026"/>
          </a:xfrm>
          <a:prstGeom prst="rect">
            <a:avLst/>
          </a:prstGeom>
        </p:spPr>
        <p:txBody>
          <a:bodyPr/>
          <a:lstStyle>
            <a:lvl1pPr marL="0" indent="0">
              <a:buNone/>
              <a:defRPr sz="1600" b="0" i="0">
                <a:solidFill>
                  <a:srgbClr val="02165E"/>
                </a:solidFill>
                <a:latin typeface="Cabin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4014653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02165E"/>
        </a:solidFill>
        <a:effectLst/>
      </p:bgPr>
    </p:bg>
    <p:spTree>
      <p:nvGrpSpPr>
        <p:cNvPr id="1" name=""/>
        <p:cNvGrpSpPr/>
        <p:nvPr/>
      </p:nvGrpSpPr>
      <p:grpSpPr>
        <a:xfrm>
          <a:off x="0" y="0"/>
          <a:ext cx="0" cy="0"/>
          <a:chOff x="0" y="0"/>
          <a:chExt cx="0" cy="0"/>
        </a:xfrm>
      </p:grpSpPr>
      <p:pic>
        <p:nvPicPr>
          <p:cNvPr id="12" name="Picture 11" descr="A picture containing text&#10;&#10;Description automatically generated">
            <a:extLst>
              <a:ext uri="{FF2B5EF4-FFF2-40B4-BE49-F238E27FC236}">
                <a16:creationId xmlns:a16="http://schemas.microsoft.com/office/drawing/2014/main" id="{6CD4384C-3D1C-AB45-80AE-B8EF82318919}"/>
              </a:ext>
            </a:extLst>
          </p:cNvPr>
          <p:cNvPicPr>
            <a:picLocks noChangeAspect="1"/>
          </p:cNvPicPr>
          <p:nvPr userDrawn="1"/>
        </p:nvPicPr>
        <p:blipFill>
          <a:blip r:embed="rId2"/>
          <a:stretch>
            <a:fillRect/>
          </a:stretch>
        </p:blipFill>
        <p:spPr>
          <a:xfrm>
            <a:off x="62084" y="0"/>
            <a:ext cx="12187066" cy="6858000"/>
          </a:xfrm>
          <a:prstGeom prst="rect">
            <a:avLst/>
          </a:prstGeom>
        </p:spPr>
      </p:pic>
      <p:sp>
        <p:nvSpPr>
          <p:cNvPr id="4" name="Title 1">
            <a:extLst>
              <a:ext uri="{FF2B5EF4-FFF2-40B4-BE49-F238E27FC236}">
                <a16:creationId xmlns:a16="http://schemas.microsoft.com/office/drawing/2014/main" id="{7DC68C58-454A-8040-915A-E3B021480113}"/>
              </a:ext>
            </a:extLst>
          </p:cNvPr>
          <p:cNvSpPr>
            <a:spLocks noGrp="1"/>
          </p:cNvSpPr>
          <p:nvPr>
            <p:ph type="title" hasCustomPrompt="1"/>
          </p:nvPr>
        </p:nvSpPr>
        <p:spPr>
          <a:xfrm>
            <a:off x="1695194" y="809624"/>
            <a:ext cx="4629406" cy="2095499"/>
          </a:xfrm>
          <a:prstGeom prst="rect">
            <a:avLst/>
          </a:prstGeom>
        </p:spPr>
        <p:txBody>
          <a:bodyPr anchor="b"/>
          <a:lstStyle>
            <a:lvl1pPr>
              <a:lnSpc>
                <a:spcPct val="100000"/>
              </a:lnSpc>
              <a:defRPr sz="7200">
                <a:solidFill>
                  <a:schemeClr val="bg1"/>
                </a:solidFill>
                <a:latin typeface="Passion One" panose="02000506080000020004" pitchFamily="2" charset="77"/>
              </a:defRPr>
            </a:lvl1pPr>
          </a:lstStyle>
          <a:p>
            <a:r>
              <a:rPr lang="en-GB" dirty="0"/>
              <a:t>CLICK TO EDIT TITLE</a:t>
            </a:r>
            <a:endParaRPr lang="en-US" dirty="0"/>
          </a:p>
        </p:txBody>
      </p:sp>
      <p:sp>
        <p:nvSpPr>
          <p:cNvPr id="5" name="Text Placeholder 3">
            <a:extLst>
              <a:ext uri="{FF2B5EF4-FFF2-40B4-BE49-F238E27FC236}">
                <a16:creationId xmlns:a16="http://schemas.microsoft.com/office/drawing/2014/main" id="{40A0C87B-F58A-DC4A-ACBE-4D9DA76FE69B}"/>
              </a:ext>
            </a:extLst>
          </p:cNvPr>
          <p:cNvSpPr>
            <a:spLocks noGrp="1"/>
          </p:cNvSpPr>
          <p:nvPr>
            <p:ph type="body" sz="half" idx="2"/>
          </p:nvPr>
        </p:nvSpPr>
        <p:spPr>
          <a:xfrm>
            <a:off x="1695194" y="3105150"/>
            <a:ext cx="3932237" cy="2095500"/>
          </a:xfrm>
          <a:prstGeom prst="rect">
            <a:avLst/>
          </a:prstGeom>
        </p:spPr>
        <p:txBody>
          <a:bodyPr/>
          <a:lstStyle>
            <a:lvl1pPr marL="0" indent="0">
              <a:buNone/>
              <a:defRPr sz="1600" b="0" i="0">
                <a:solidFill>
                  <a:schemeClr val="bg1"/>
                </a:solidFill>
                <a:latin typeface="Cabin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6" name="Picture Placeholder 2">
            <a:extLst>
              <a:ext uri="{FF2B5EF4-FFF2-40B4-BE49-F238E27FC236}">
                <a16:creationId xmlns:a16="http://schemas.microsoft.com/office/drawing/2014/main" id="{9C53DF93-60B2-0845-B363-E2B9D80A1EA7}"/>
              </a:ext>
            </a:extLst>
          </p:cNvPr>
          <p:cNvSpPr>
            <a:spLocks noGrp="1"/>
          </p:cNvSpPr>
          <p:nvPr>
            <p:ph type="pic" idx="1" hasCustomPrompt="1"/>
          </p:nvPr>
        </p:nvSpPr>
        <p:spPr>
          <a:xfrm>
            <a:off x="6549359" y="809624"/>
            <a:ext cx="5166391" cy="4749799"/>
          </a:xfrm>
          <a:prstGeom prst="rect">
            <a:avLst/>
          </a:prstGeom>
        </p:spPr>
        <p:txBody>
          <a:bodyPr/>
          <a:lstStyle>
            <a:lvl1pPr marL="0" indent="0">
              <a:buNone/>
              <a:defRPr sz="2000" b="0" i="0">
                <a:solidFill>
                  <a:schemeClr val="bg1"/>
                </a:solidFill>
                <a:latin typeface="Cabin Medium"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Tree>
    <p:extLst>
      <p:ext uri="{BB962C8B-B14F-4D97-AF65-F5344CB8AC3E}">
        <p14:creationId xmlns:p14="http://schemas.microsoft.com/office/powerpoint/2010/main" val="3407157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pic>
        <p:nvPicPr>
          <p:cNvPr id="12" name="Picture 11" descr="A picture containing text&#10;&#10;Description automatically generated">
            <a:extLst>
              <a:ext uri="{FF2B5EF4-FFF2-40B4-BE49-F238E27FC236}">
                <a16:creationId xmlns:a16="http://schemas.microsoft.com/office/drawing/2014/main" id="{6CD4384C-3D1C-AB45-80AE-B8EF82318919}"/>
              </a:ext>
            </a:extLst>
          </p:cNvPr>
          <p:cNvPicPr>
            <a:picLocks noChangeAspect="1"/>
          </p:cNvPicPr>
          <p:nvPr userDrawn="1"/>
        </p:nvPicPr>
        <p:blipFill>
          <a:blip r:embed="rId2"/>
          <a:stretch>
            <a:fillRect/>
          </a:stretch>
        </p:blipFill>
        <p:spPr>
          <a:xfrm>
            <a:off x="62084" y="0"/>
            <a:ext cx="12187066" cy="6858000"/>
          </a:xfrm>
          <a:prstGeom prst="rect">
            <a:avLst/>
          </a:prstGeom>
        </p:spPr>
      </p:pic>
      <p:sp>
        <p:nvSpPr>
          <p:cNvPr id="4" name="Title 1">
            <a:extLst>
              <a:ext uri="{FF2B5EF4-FFF2-40B4-BE49-F238E27FC236}">
                <a16:creationId xmlns:a16="http://schemas.microsoft.com/office/drawing/2014/main" id="{7DC68C58-454A-8040-915A-E3B021480113}"/>
              </a:ext>
            </a:extLst>
          </p:cNvPr>
          <p:cNvSpPr>
            <a:spLocks noGrp="1"/>
          </p:cNvSpPr>
          <p:nvPr>
            <p:ph type="title" hasCustomPrompt="1"/>
          </p:nvPr>
        </p:nvSpPr>
        <p:spPr>
          <a:xfrm>
            <a:off x="1695194" y="809624"/>
            <a:ext cx="4629406" cy="2095499"/>
          </a:xfrm>
          <a:prstGeom prst="rect">
            <a:avLst/>
          </a:prstGeom>
        </p:spPr>
        <p:txBody>
          <a:bodyPr anchor="b"/>
          <a:lstStyle>
            <a:lvl1pPr>
              <a:lnSpc>
                <a:spcPct val="100000"/>
              </a:lnSpc>
              <a:defRPr sz="7200">
                <a:solidFill>
                  <a:srgbClr val="02165E"/>
                </a:solidFill>
                <a:latin typeface="Passion One" panose="02000506080000020004" pitchFamily="2" charset="77"/>
              </a:defRPr>
            </a:lvl1pPr>
          </a:lstStyle>
          <a:p>
            <a:r>
              <a:rPr lang="en-GB" dirty="0"/>
              <a:t>CLICK TO EDIT TITLE</a:t>
            </a:r>
            <a:endParaRPr lang="en-US" dirty="0"/>
          </a:p>
        </p:txBody>
      </p:sp>
      <p:sp>
        <p:nvSpPr>
          <p:cNvPr id="5" name="Text Placeholder 3">
            <a:extLst>
              <a:ext uri="{FF2B5EF4-FFF2-40B4-BE49-F238E27FC236}">
                <a16:creationId xmlns:a16="http://schemas.microsoft.com/office/drawing/2014/main" id="{40A0C87B-F58A-DC4A-ACBE-4D9DA76FE69B}"/>
              </a:ext>
            </a:extLst>
          </p:cNvPr>
          <p:cNvSpPr>
            <a:spLocks noGrp="1"/>
          </p:cNvSpPr>
          <p:nvPr>
            <p:ph type="body" sz="half" idx="2"/>
          </p:nvPr>
        </p:nvSpPr>
        <p:spPr>
          <a:xfrm>
            <a:off x="1695194" y="3105150"/>
            <a:ext cx="3932237" cy="2095500"/>
          </a:xfrm>
          <a:prstGeom prst="rect">
            <a:avLst/>
          </a:prstGeom>
        </p:spPr>
        <p:txBody>
          <a:bodyPr/>
          <a:lstStyle>
            <a:lvl1pPr marL="0" indent="0">
              <a:buNone/>
              <a:defRPr sz="1600" b="0" i="0">
                <a:solidFill>
                  <a:srgbClr val="02165E"/>
                </a:solidFill>
                <a:latin typeface="Cabin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6" name="Picture Placeholder 2">
            <a:extLst>
              <a:ext uri="{FF2B5EF4-FFF2-40B4-BE49-F238E27FC236}">
                <a16:creationId xmlns:a16="http://schemas.microsoft.com/office/drawing/2014/main" id="{9C53DF93-60B2-0845-B363-E2B9D80A1EA7}"/>
              </a:ext>
            </a:extLst>
          </p:cNvPr>
          <p:cNvSpPr>
            <a:spLocks noGrp="1"/>
          </p:cNvSpPr>
          <p:nvPr>
            <p:ph type="pic" idx="1" hasCustomPrompt="1"/>
          </p:nvPr>
        </p:nvSpPr>
        <p:spPr>
          <a:xfrm>
            <a:off x="6549359" y="809624"/>
            <a:ext cx="5166391" cy="4749799"/>
          </a:xfrm>
          <a:prstGeom prst="rect">
            <a:avLst/>
          </a:prstGeom>
        </p:spPr>
        <p:txBody>
          <a:bodyPr/>
          <a:lstStyle>
            <a:lvl1pPr marL="0" indent="0">
              <a:buNone/>
              <a:defRPr sz="2000" b="0" i="0">
                <a:solidFill>
                  <a:srgbClr val="02165E"/>
                </a:solidFill>
                <a:latin typeface="Cabin Medium"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Tree>
    <p:extLst>
      <p:ext uri="{BB962C8B-B14F-4D97-AF65-F5344CB8AC3E}">
        <p14:creationId xmlns:p14="http://schemas.microsoft.com/office/powerpoint/2010/main" val="2187722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A9E354C0-89F5-4A46-ACAD-3573222835D8}"/>
              </a:ext>
            </a:extLst>
          </p:cNvPr>
          <p:cNvPicPr>
            <a:picLocks noChangeAspect="1"/>
          </p:cNvPicPr>
          <p:nvPr userDrawn="1"/>
        </p:nvPicPr>
        <p:blipFill>
          <a:blip r:embed="rId2"/>
          <a:stretch>
            <a:fillRect/>
          </a:stretch>
        </p:blipFill>
        <p:spPr>
          <a:xfrm>
            <a:off x="62084" y="0"/>
            <a:ext cx="12187066" cy="6858000"/>
          </a:xfrm>
          <a:prstGeom prst="rect">
            <a:avLst/>
          </a:prstGeom>
        </p:spPr>
      </p:pic>
      <p:sp>
        <p:nvSpPr>
          <p:cNvPr id="2" name="Title 1">
            <a:extLst>
              <a:ext uri="{FF2B5EF4-FFF2-40B4-BE49-F238E27FC236}">
                <a16:creationId xmlns:a16="http://schemas.microsoft.com/office/drawing/2014/main" id="{D224E194-F9BB-4F45-869B-D584ECED3DD8}"/>
              </a:ext>
            </a:extLst>
          </p:cNvPr>
          <p:cNvSpPr>
            <a:spLocks noGrp="1"/>
          </p:cNvSpPr>
          <p:nvPr>
            <p:ph type="title" hasCustomPrompt="1"/>
          </p:nvPr>
        </p:nvSpPr>
        <p:spPr>
          <a:xfrm>
            <a:off x="1500016" y="555625"/>
            <a:ext cx="10515600" cy="1325563"/>
          </a:xfrm>
          <a:prstGeom prst="rect">
            <a:avLst/>
          </a:prstGeom>
        </p:spPr>
        <p:txBody>
          <a:bodyPr/>
          <a:lstStyle>
            <a:lvl1pPr>
              <a:defRPr sz="7200">
                <a:solidFill>
                  <a:srgbClr val="02165E"/>
                </a:solidFill>
                <a:latin typeface="Passion One" panose="02000506080000020004" pitchFamily="2" charset="77"/>
              </a:defRPr>
            </a:lvl1pPr>
          </a:lstStyle>
          <a:p>
            <a:r>
              <a:rPr lang="en-GB" dirty="0"/>
              <a:t>CLICK TO EDIT TITLE</a:t>
            </a:r>
            <a:endParaRPr lang="en-US" dirty="0"/>
          </a:p>
        </p:txBody>
      </p:sp>
      <p:sp>
        <p:nvSpPr>
          <p:cNvPr id="6" name="Text Placeholder 3">
            <a:extLst>
              <a:ext uri="{FF2B5EF4-FFF2-40B4-BE49-F238E27FC236}">
                <a16:creationId xmlns:a16="http://schemas.microsoft.com/office/drawing/2014/main" id="{BA653761-4DEA-F341-988A-DF4CEE3E5DD8}"/>
              </a:ext>
            </a:extLst>
          </p:cNvPr>
          <p:cNvSpPr>
            <a:spLocks noGrp="1"/>
          </p:cNvSpPr>
          <p:nvPr>
            <p:ph type="body" sz="half" idx="2"/>
          </p:nvPr>
        </p:nvSpPr>
        <p:spPr>
          <a:xfrm>
            <a:off x="1500016" y="2436813"/>
            <a:ext cx="3932237" cy="2921250"/>
          </a:xfrm>
          <a:prstGeom prst="rect">
            <a:avLst/>
          </a:prstGeom>
        </p:spPr>
        <p:txBody>
          <a:bodyPr/>
          <a:lstStyle>
            <a:lvl1pPr marL="0" indent="0">
              <a:buNone/>
              <a:defRPr sz="1600" b="0" i="0">
                <a:solidFill>
                  <a:srgbClr val="02165E"/>
                </a:solidFill>
                <a:latin typeface="Cabin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7" name="Text Placeholder 3">
            <a:extLst>
              <a:ext uri="{FF2B5EF4-FFF2-40B4-BE49-F238E27FC236}">
                <a16:creationId xmlns:a16="http://schemas.microsoft.com/office/drawing/2014/main" id="{6AB1307E-0BD5-044E-BA2E-6056A5A906D8}"/>
              </a:ext>
            </a:extLst>
          </p:cNvPr>
          <p:cNvSpPr>
            <a:spLocks noGrp="1"/>
          </p:cNvSpPr>
          <p:nvPr>
            <p:ph type="body" sz="half" idx="10"/>
          </p:nvPr>
        </p:nvSpPr>
        <p:spPr>
          <a:xfrm>
            <a:off x="6155617" y="2436813"/>
            <a:ext cx="3932237" cy="2921250"/>
          </a:xfrm>
          <a:prstGeom prst="rect">
            <a:avLst/>
          </a:prstGeom>
        </p:spPr>
        <p:txBody>
          <a:bodyPr/>
          <a:lstStyle>
            <a:lvl1pPr marL="0" indent="0">
              <a:buNone/>
              <a:defRPr sz="1600" b="0" i="0">
                <a:solidFill>
                  <a:srgbClr val="02165E"/>
                </a:solidFill>
                <a:latin typeface="Cabin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1244670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rgbClr val="02165E"/>
        </a:solid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A9E354C0-89F5-4A46-ACAD-3573222835D8}"/>
              </a:ext>
            </a:extLst>
          </p:cNvPr>
          <p:cNvPicPr>
            <a:picLocks noChangeAspect="1"/>
          </p:cNvPicPr>
          <p:nvPr userDrawn="1"/>
        </p:nvPicPr>
        <p:blipFill>
          <a:blip r:embed="rId2"/>
          <a:stretch>
            <a:fillRect/>
          </a:stretch>
        </p:blipFill>
        <p:spPr>
          <a:xfrm>
            <a:off x="62084" y="0"/>
            <a:ext cx="12187066" cy="6858000"/>
          </a:xfrm>
          <a:prstGeom prst="rect">
            <a:avLst/>
          </a:prstGeom>
        </p:spPr>
      </p:pic>
      <p:sp>
        <p:nvSpPr>
          <p:cNvPr id="2" name="Title 1">
            <a:extLst>
              <a:ext uri="{FF2B5EF4-FFF2-40B4-BE49-F238E27FC236}">
                <a16:creationId xmlns:a16="http://schemas.microsoft.com/office/drawing/2014/main" id="{D224E194-F9BB-4F45-869B-D584ECED3DD8}"/>
              </a:ext>
            </a:extLst>
          </p:cNvPr>
          <p:cNvSpPr>
            <a:spLocks noGrp="1"/>
          </p:cNvSpPr>
          <p:nvPr>
            <p:ph type="title" hasCustomPrompt="1"/>
          </p:nvPr>
        </p:nvSpPr>
        <p:spPr>
          <a:xfrm>
            <a:off x="1500016" y="555625"/>
            <a:ext cx="10515600" cy="1325563"/>
          </a:xfrm>
          <a:prstGeom prst="rect">
            <a:avLst/>
          </a:prstGeom>
        </p:spPr>
        <p:txBody>
          <a:bodyPr/>
          <a:lstStyle>
            <a:lvl1pPr>
              <a:defRPr sz="7200">
                <a:solidFill>
                  <a:schemeClr val="bg1"/>
                </a:solidFill>
                <a:latin typeface="Passion One" panose="02000506080000020004" pitchFamily="2" charset="77"/>
              </a:defRPr>
            </a:lvl1pPr>
          </a:lstStyle>
          <a:p>
            <a:r>
              <a:rPr lang="en-GB" dirty="0"/>
              <a:t>CLICK TO EDIT TITLE</a:t>
            </a:r>
            <a:endParaRPr lang="en-US" dirty="0"/>
          </a:p>
        </p:txBody>
      </p:sp>
      <p:sp>
        <p:nvSpPr>
          <p:cNvPr id="4" name="Text Placeholder 3">
            <a:extLst>
              <a:ext uri="{FF2B5EF4-FFF2-40B4-BE49-F238E27FC236}">
                <a16:creationId xmlns:a16="http://schemas.microsoft.com/office/drawing/2014/main" id="{9F94BCC4-A70B-9B40-9654-C87E6398E784}"/>
              </a:ext>
            </a:extLst>
          </p:cNvPr>
          <p:cNvSpPr>
            <a:spLocks noGrp="1"/>
          </p:cNvSpPr>
          <p:nvPr>
            <p:ph type="body" sz="half" idx="2"/>
          </p:nvPr>
        </p:nvSpPr>
        <p:spPr>
          <a:xfrm>
            <a:off x="1500016" y="2436813"/>
            <a:ext cx="3932237" cy="2921250"/>
          </a:xfrm>
          <a:prstGeom prst="rect">
            <a:avLst/>
          </a:prstGeom>
        </p:spPr>
        <p:txBody>
          <a:bodyPr/>
          <a:lstStyle>
            <a:lvl1pPr marL="0" indent="0">
              <a:buNone/>
              <a:defRPr sz="1600" b="0" i="0">
                <a:solidFill>
                  <a:schemeClr val="bg1">
                    <a:lumMod val="95000"/>
                  </a:schemeClr>
                </a:solidFill>
                <a:latin typeface="Cabin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6" name="Text Placeholder 3">
            <a:extLst>
              <a:ext uri="{FF2B5EF4-FFF2-40B4-BE49-F238E27FC236}">
                <a16:creationId xmlns:a16="http://schemas.microsoft.com/office/drawing/2014/main" id="{C9B53189-4580-9048-9F2F-9790C59B2E3C}"/>
              </a:ext>
            </a:extLst>
          </p:cNvPr>
          <p:cNvSpPr>
            <a:spLocks noGrp="1"/>
          </p:cNvSpPr>
          <p:nvPr>
            <p:ph type="body" sz="half" idx="10"/>
          </p:nvPr>
        </p:nvSpPr>
        <p:spPr>
          <a:xfrm>
            <a:off x="6155617" y="2436813"/>
            <a:ext cx="3932237" cy="2921250"/>
          </a:xfrm>
          <a:prstGeom prst="rect">
            <a:avLst/>
          </a:prstGeom>
        </p:spPr>
        <p:txBody>
          <a:bodyPr/>
          <a:lstStyle>
            <a:lvl1pPr marL="0" indent="0">
              <a:buNone/>
              <a:defRPr sz="1600" b="0" i="0">
                <a:solidFill>
                  <a:schemeClr val="bg1"/>
                </a:solidFill>
                <a:latin typeface="Cabin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1939931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AAC7"/>
        </a:solidFill>
        <a:effectLst/>
      </p:bgPr>
    </p:bg>
    <p:spTree>
      <p:nvGrpSpPr>
        <p:cNvPr id="1" name=""/>
        <p:cNvGrpSpPr/>
        <p:nvPr/>
      </p:nvGrpSpPr>
      <p:grpSpPr>
        <a:xfrm>
          <a:off x="0" y="0"/>
          <a:ext cx="0" cy="0"/>
          <a:chOff x="0" y="0"/>
          <a:chExt cx="0" cy="0"/>
        </a:xfrm>
      </p:grpSpPr>
      <p:pic>
        <p:nvPicPr>
          <p:cNvPr id="7" name="Picture 6" descr="Shape&#10;&#10;Description automatically generated with low confidence">
            <a:extLst>
              <a:ext uri="{FF2B5EF4-FFF2-40B4-BE49-F238E27FC236}">
                <a16:creationId xmlns:a16="http://schemas.microsoft.com/office/drawing/2014/main" id="{C2A18E30-40A2-284D-90F7-245A20459466}"/>
              </a:ext>
            </a:extLst>
          </p:cNvPr>
          <p:cNvPicPr>
            <a:picLocks noChangeAspect="1"/>
          </p:cNvPicPr>
          <p:nvPr userDrawn="1"/>
        </p:nvPicPr>
        <p:blipFill>
          <a:blip r:embed="rId2"/>
          <a:stretch>
            <a:fillRect/>
          </a:stretch>
        </p:blipFill>
        <p:spPr>
          <a:xfrm>
            <a:off x="0" y="-3314"/>
            <a:ext cx="12186118" cy="6861314"/>
          </a:xfrm>
          <a:prstGeom prst="rect">
            <a:avLst/>
          </a:prstGeom>
        </p:spPr>
      </p:pic>
    </p:spTree>
    <p:extLst>
      <p:ext uri="{BB962C8B-B14F-4D97-AF65-F5344CB8AC3E}">
        <p14:creationId xmlns:p14="http://schemas.microsoft.com/office/powerpoint/2010/main" val="3070481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02165E"/>
        </a:solidFill>
        <a:effectLst/>
      </p:bgPr>
    </p:bg>
    <p:spTree>
      <p:nvGrpSpPr>
        <p:cNvPr id="1" name=""/>
        <p:cNvGrpSpPr/>
        <p:nvPr/>
      </p:nvGrpSpPr>
      <p:grpSpPr>
        <a:xfrm>
          <a:off x="0" y="0"/>
          <a:ext cx="0" cy="0"/>
          <a:chOff x="0" y="0"/>
          <a:chExt cx="0" cy="0"/>
        </a:xfrm>
      </p:grpSpPr>
      <p:pic>
        <p:nvPicPr>
          <p:cNvPr id="13" name="Picture 12" descr="A screenshot of a computer&#10;&#10;Description automatically generated with medium confidence">
            <a:extLst>
              <a:ext uri="{FF2B5EF4-FFF2-40B4-BE49-F238E27FC236}">
                <a16:creationId xmlns:a16="http://schemas.microsoft.com/office/drawing/2014/main" id="{B359A1C0-3AA6-0C41-81CB-B1D1F479C7BF}"/>
              </a:ext>
            </a:extLst>
          </p:cNvPr>
          <p:cNvPicPr>
            <a:picLocks noChangeAspect="1"/>
          </p:cNvPicPr>
          <p:nvPr userDrawn="1"/>
        </p:nvPicPr>
        <p:blipFill>
          <a:blip r:embed="rId2"/>
          <a:stretch>
            <a:fillRect/>
          </a:stretch>
        </p:blipFill>
        <p:spPr>
          <a:xfrm>
            <a:off x="0" y="-3313"/>
            <a:ext cx="12186116" cy="6861313"/>
          </a:xfrm>
          <a:prstGeom prst="rect">
            <a:avLst/>
          </a:prstGeom>
        </p:spPr>
      </p:pic>
    </p:spTree>
    <p:extLst>
      <p:ext uri="{BB962C8B-B14F-4D97-AF65-F5344CB8AC3E}">
        <p14:creationId xmlns:p14="http://schemas.microsoft.com/office/powerpoint/2010/main" val="3094611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4981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74" r:id="rId5"/>
    <p:sldLayoutId id="2147483666" r:id="rId6"/>
    <p:sldLayoutId id="2147483675" r:id="rId7"/>
    <p:sldLayoutId id="2147483667" r:id="rId8"/>
    <p:sldLayoutId id="2147483676" r:id="rId9"/>
    <p:sldLayoutId id="214748367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498166"/>
      </p:ext>
    </p:extLst>
  </p:cSld>
  <p:clrMap bg1="lt1" tx1="dk1" bg2="lt2" tx2="dk2" accent1="accent1" accent2="accent2" accent3="accent3" accent4="accent4" accent5="accent5" accent6="accent6" hlink="hlink" folHlink="folHlink"/>
  <p:sldLayoutIdLst>
    <p:sldLayoutId id="2147483680" r:id="rId1"/>
    <p:sldLayoutId id="214748367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video" Target="https://www.youtube.com/embed/iZEL6LHKoMU" TargetMode="Externa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https://www.mcsuk.org/goodfishguide/search"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hyperlink" Target="https://www.mcsuk.org/campaigns/red-rated-seafood-home" TargetMode="External"/><Relationship Id="rId4" Type="http://schemas.openxmlformats.org/officeDocument/2006/relationships/hyperlink" Target="https://www.mcsuk.org/goodfishguide/searc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ideo" Target="https://www.youtube.com/embed/eqDFba2xE2o" TargetMode="Externa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ideo" Target="https://www.youtube.com/embed/NklxOhr2faI" TargetMode="Externa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oat, sky, water, outdoor&#10;&#10;Description automatically generated">
            <a:extLst>
              <a:ext uri="{FF2B5EF4-FFF2-40B4-BE49-F238E27FC236}">
                <a16:creationId xmlns:a16="http://schemas.microsoft.com/office/drawing/2014/main" id="{FEF09A2B-28ED-43FB-B10F-643E2C5176E4}"/>
              </a:ext>
            </a:extLst>
          </p:cNvPr>
          <p:cNvPicPr>
            <a:picLocks noChangeAspect="1"/>
          </p:cNvPicPr>
          <p:nvPr/>
        </p:nvPicPr>
        <p:blipFill>
          <a:blip r:embed="rId2"/>
          <a:stretch>
            <a:fillRect/>
          </a:stretch>
        </p:blipFill>
        <p:spPr>
          <a:xfrm>
            <a:off x="-8878" y="-3175"/>
            <a:ext cx="12200878" cy="6869348"/>
          </a:xfrm>
          <a:prstGeom prst="rect">
            <a:avLst/>
          </a:prstGeom>
        </p:spPr>
      </p:pic>
      <p:pic>
        <p:nvPicPr>
          <p:cNvPr id="3" name="Picture 2" descr="Chart&#10;&#10;Description automatically generated">
            <a:extLst>
              <a:ext uri="{FF2B5EF4-FFF2-40B4-BE49-F238E27FC236}">
                <a16:creationId xmlns:a16="http://schemas.microsoft.com/office/drawing/2014/main" id="{9A9A5E1F-F41C-446A-A02A-5D450DA7B14F}"/>
              </a:ext>
            </a:extLst>
          </p:cNvPr>
          <p:cNvPicPr>
            <a:picLocks noChangeAspect="1"/>
          </p:cNvPicPr>
          <p:nvPr/>
        </p:nvPicPr>
        <p:blipFill>
          <a:blip r:embed="rId3"/>
          <a:stretch>
            <a:fillRect/>
          </a:stretch>
        </p:blipFill>
        <p:spPr>
          <a:xfrm>
            <a:off x="-9144" y="0"/>
            <a:ext cx="12226636" cy="6868690"/>
          </a:xfrm>
          <a:prstGeom prst="rect">
            <a:avLst/>
          </a:prstGeom>
        </p:spPr>
      </p:pic>
      <p:sp>
        <p:nvSpPr>
          <p:cNvPr id="4" name="Title 1">
            <a:extLst>
              <a:ext uri="{FF2B5EF4-FFF2-40B4-BE49-F238E27FC236}">
                <a16:creationId xmlns:a16="http://schemas.microsoft.com/office/drawing/2014/main" id="{05C58A60-67C4-284A-A900-5175E4815873}"/>
              </a:ext>
            </a:extLst>
          </p:cNvPr>
          <p:cNvSpPr txBox="1">
            <a:spLocks/>
          </p:cNvSpPr>
          <p:nvPr/>
        </p:nvSpPr>
        <p:spPr>
          <a:xfrm>
            <a:off x="1524000" y="-670926"/>
            <a:ext cx="9144000" cy="1655762"/>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7200" dirty="0">
                <a:solidFill>
                  <a:schemeClr val="bg1"/>
                </a:solidFill>
                <a:latin typeface="Bloom Speak OT Heavy" panose="00000500000000000000" pitchFamily="50" charset="0"/>
              </a:rPr>
              <a:t>SUSTAINABLE FISHING </a:t>
            </a:r>
            <a:endParaRPr lang="en-US" sz="7200" dirty="0">
              <a:solidFill>
                <a:schemeClr val="bg1"/>
              </a:solidFill>
              <a:latin typeface="Bloom Speak OT Heavy" panose="00000500000000000000" pitchFamily="50" charset="0"/>
            </a:endParaRPr>
          </a:p>
        </p:txBody>
      </p:sp>
      <p:sp>
        <p:nvSpPr>
          <p:cNvPr id="5" name="Subtitle 2">
            <a:extLst>
              <a:ext uri="{FF2B5EF4-FFF2-40B4-BE49-F238E27FC236}">
                <a16:creationId xmlns:a16="http://schemas.microsoft.com/office/drawing/2014/main" id="{54A168AF-EEB0-FD46-9728-A9BFCC8FA43C}"/>
              </a:ext>
            </a:extLst>
          </p:cNvPr>
          <p:cNvSpPr txBox="1">
            <a:spLocks/>
          </p:cNvSpPr>
          <p:nvPr/>
        </p:nvSpPr>
        <p:spPr>
          <a:xfrm>
            <a:off x="1295400" y="984836"/>
            <a:ext cx="9880600"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solidFill>
                  <a:srgbClr val="00AAC7"/>
                </a:solidFill>
                <a:latin typeface="Bloom Speak OT Heavy" panose="00000500000000000000" pitchFamily="50" charset="0"/>
              </a:rPr>
              <a:t>Environmental impacts of wild capture fishing and aquaculture </a:t>
            </a:r>
            <a:endParaRPr lang="en-US" sz="2000" dirty="0">
              <a:solidFill>
                <a:srgbClr val="00AAC7"/>
              </a:solidFill>
              <a:latin typeface="Bloom Speak OT Heavy" panose="00000500000000000000" pitchFamily="50" charset="0"/>
            </a:endParaRPr>
          </a:p>
        </p:txBody>
      </p:sp>
    </p:spTree>
    <p:extLst>
      <p:ext uri="{BB962C8B-B14F-4D97-AF65-F5344CB8AC3E}">
        <p14:creationId xmlns:p14="http://schemas.microsoft.com/office/powerpoint/2010/main" val="4160915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3A393D4-EB4F-0B4A-98D3-75572894B615}"/>
              </a:ext>
            </a:extLst>
          </p:cNvPr>
          <p:cNvSpPr txBox="1">
            <a:spLocks/>
          </p:cNvSpPr>
          <p:nvPr/>
        </p:nvSpPr>
        <p:spPr>
          <a:xfrm>
            <a:off x="490706" y="1514249"/>
            <a:ext cx="11403875" cy="1698851"/>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sz="8000" dirty="0">
                <a:solidFill>
                  <a:srgbClr val="FFFFFF"/>
                </a:solidFill>
                <a:latin typeface="Bloom Speak OT Heavy" panose="00000500000000000000" pitchFamily="50" charset="0"/>
              </a:rPr>
              <a:t>AQUACULTURE</a:t>
            </a:r>
            <a:endParaRPr lang="en-US" sz="8000" dirty="0">
              <a:solidFill>
                <a:srgbClr val="FFFFFF"/>
              </a:solidFill>
              <a:latin typeface="Bloom Speak OT Heavy" panose="00000500000000000000" pitchFamily="50" charset="0"/>
            </a:endParaRPr>
          </a:p>
        </p:txBody>
      </p:sp>
      <p:sp>
        <p:nvSpPr>
          <p:cNvPr id="4" name="Rectangle 3">
            <a:extLst>
              <a:ext uri="{FF2B5EF4-FFF2-40B4-BE49-F238E27FC236}">
                <a16:creationId xmlns:a16="http://schemas.microsoft.com/office/drawing/2014/main" id="{0393A233-8A5A-4A8B-90C4-43A848D6CF98}"/>
              </a:ext>
            </a:extLst>
          </p:cNvPr>
          <p:cNvSpPr/>
          <p:nvPr/>
        </p:nvSpPr>
        <p:spPr>
          <a:xfrm>
            <a:off x="8096435" y="5237825"/>
            <a:ext cx="4095565" cy="1447060"/>
          </a:xfrm>
          <a:prstGeom prst="rect">
            <a:avLst/>
          </a:prstGeom>
          <a:solidFill>
            <a:srgbClr val="00AAC7"/>
          </a:solidFill>
          <a:ln>
            <a:solidFill>
              <a:srgbClr val="00AA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28696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63100" y="6477000"/>
            <a:ext cx="2628900" cy="381000"/>
          </a:xfrm>
          <a:prstGeom prst="rect">
            <a:avLst/>
          </a:prstGeom>
          <a:noFill/>
        </p:spPr>
        <p:txBody>
          <a:bodyPr wrap="square" rtlCol="0">
            <a:spAutoFit/>
          </a:bodyPr>
          <a:lstStyle/>
          <a:p>
            <a:r>
              <a:rPr lang="en-GB" dirty="0">
                <a:solidFill>
                  <a:schemeClr val="bg1"/>
                </a:solidFill>
              </a:rPr>
              <a:t>© Mark Kirkland via MCS</a:t>
            </a:r>
          </a:p>
        </p:txBody>
      </p:sp>
      <p:sp>
        <p:nvSpPr>
          <p:cNvPr id="2" name="TextBox 1"/>
          <p:cNvSpPr txBox="1"/>
          <p:nvPr/>
        </p:nvSpPr>
        <p:spPr>
          <a:xfrm>
            <a:off x="-1104900" y="477067"/>
            <a:ext cx="8077200" cy="923330"/>
          </a:xfrm>
          <a:prstGeom prst="rect">
            <a:avLst/>
          </a:prstGeom>
          <a:noFill/>
        </p:spPr>
        <p:txBody>
          <a:bodyPr wrap="square" rtlCol="0">
            <a:spAutoFit/>
          </a:bodyPr>
          <a:lstStyle/>
          <a:p>
            <a:pPr algn="ctr"/>
            <a:r>
              <a:rPr lang="en-GB" sz="5400" dirty="0">
                <a:solidFill>
                  <a:srgbClr val="02165E"/>
                </a:solidFill>
                <a:latin typeface="Bloom Speak OT Heavy" panose="00000500000000000000" pitchFamily="50" charset="0"/>
              </a:rPr>
              <a:t>Aqua-culture </a:t>
            </a:r>
          </a:p>
        </p:txBody>
      </p:sp>
      <p:cxnSp>
        <p:nvCxnSpPr>
          <p:cNvPr id="7" name="Straight Arrow Connector 6"/>
          <p:cNvCxnSpPr/>
          <p:nvPr/>
        </p:nvCxnSpPr>
        <p:spPr>
          <a:xfrm flipV="1">
            <a:off x="1271980" y="1453577"/>
            <a:ext cx="685800" cy="1052710"/>
          </a:xfrm>
          <a:prstGeom prst="straightConnector1">
            <a:avLst/>
          </a:prstGeom>
          <a:ln w="57150">
            <a:solidFill>
              <a:srgbClr val="02165E"/>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3595090" y="1453577"/>
            <a:ext cx="850900" cy="1066800"/>
          </a:xfrm>
          <a:prstGeom prst="straightConnector1">
            <a:avLst/>
          </a:prstGeom>
          <a:ln w="57150">
            <a:solidFill>
              <a:srgbClr val="02165E"/>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rotWithShape="1">
          <a:blip r:embed="rId3"/>
          <a:srcRect l="7289"/>
          <a:stretch/>
        </p:blipFill>
        <p:spPr>
          <a:xfrm>
            <a:off x="5981700" y="546100"/>
            <a:ext cx="6060490" cy="4902762"/>
          </a:xfrm>
          <a:prstGeom prst="rect">
            <a:avLst/>
          </a:prstGeom>
        </p:spPr>
      </p:pic>
      <p:sp>
        <p:nvSpPr>
          <p:cNvPr id="12" name="TextBox 11"/>
          <p:cNvSpPr txBox="1"/>
          <p:nvPr/>
        </p:nvSpPr>
        <p:spPr>
          <a:xfrm>
            <a:off x="3893342" y="2734101"/>
            <a:ext cx="1872458" cy="830997"/>
          </a:xfrm>
          <a:prstGeom prst="rect">
            <a:avLst/>
          </a:prstGeom>
          <a:noFill/>
        </p:spPr>
        <p:txBody>
          <a:bodyPr wrap="square" rtlCol="0">
            <a:spAutoFit/>
          </a:bodyPr>
          <a:lstStyle/>
          <a:p>
            <a:r>
              <a:rPr lang="en-GB" sz="2400" b="1" dirty="0">
                <a:solidFill>
                  <a:srgbClr val="00AAC7"/>
                </a:solidFill>
                <a:latin typeface="Bloom Speak OT Heavy" panose="00000500000000000000" pitchFamily="50" charset="0"/>
              </a:rPr>
              <a:t>Agriculture/ cultivation</a:t>
            </a:r>
          </a:p>
        </p:txBody>
      </p:sp>
      <p:sp>
        <p:nvSpPr>
          <p:cNvPr id="14" name="TextBox 13"/>
          <p:cNvSpPr txBox="1"/>
          <p:nvPr/>
        </p:nvSpPr>
        <p:spPr>
          <a:xfrm>
            <a:off x="678651" y="2662882"/>
            <a:ext cx="1872458" cy="461665"/>
          </a:xfrm>
          <a:prstGeom prst="rect">
            <a:avLst/>
          </a:prstGeom>
          <a:noFill/>
        </p:spPr>
        <p:txBody>
          <a:bodyPr wrap="square" rtlCol="0">
            <a:spAutoFit/>
          </a:bodyPr>
          <a:lstStyle/>
          <a:p>
            <a:r>
              <a:rPr lang="en-GB" sz="2400" b="1" dirty="0">
                <a:solidFill>
                  <a:srgbClr val="00AAC7"/>
                </a:solidFill>
                <a:latin typeface="Bloom Speak OT Heavy" panose="00000500000000000000" pitchFamily="50" charset="0"/>
              </a:rPr>
              <a:t>Water</a:t>
            </a:r>
          </a:p>
        </p:txBody>
      </p:sp>
      <p:sp>
        <p:nvSpPr>
          <p:cNvPr id="16" name="TextBox 15"/>
          <p:cNvSpPr txBox="1"/>
          <p:nvPr/>
        </p:nvSpPr>
        <p:spPr>
          <a:xfrm>
            <a:off x="571500" y="3825741"/>
            <a:ext cx="5041900" cy="1200329"/>
          </a:xfrm>
          <a:prstGeom prst="rect">
            <a:avLst/>
          </a:prstGeom>
          <a:noFill/>
        </p:spPr>
        <p:txBody>
          <a:bodyPr wrap="square" rtlCol="0">
            <a:spAutoFit/>
          </a:bodyPr>
          <a:lstStyle/>
          <a:p>
            <a:pPr algn="ctr"/>
            <a:r>
              <a:rPr lang="en-GB" sz="2400" dirty="0">
                <a:solidFill>
                  <a:srgbClr val="02165E"/>
                </a:solidFill>
                <a:latin typeface="Bloom Speak OT" panose="00000500000000000000" pitchFamily="50" charset="0"/>
              </a:rPr>
              <a:t>Many species of seafood can be farmed such as salmon, trout, prawns, shrimp, mussels, oysters and seaweed. </a:t>
            </a:r>
          </a:p>
        </p:txBody>
      </p:sp>
      <p:sp>
        <p:nvSpPr>
          <p:cNvPr id="17" name="TextBox 16"/>
          <p:cNvSpPr txBox="1"/>
          <p:nvPr/>
        </p:nvSpPr>
        <p:spPr>
          <a:xfrm>
            <a:off x="10558252" y="5168900"/>
            <a:ext cx="2377490" cy="246221"/>
          </a:xfrm>
          <a:prstGeom prst="rect">
            <a:avLst/>
          </a:prstGeom>
          <a:noFill/>
        </p:spPr>
        <p:txBody>
          <a:bodyPr wrap="square" rtlCol="0">
            <a:spAutoFit/>
          </a:bodyPr>
          <a:lstStyle/>
          <a:p>
            <a:r>
              <a:rPr lang="en-GB" sz="1000" dirty="0">
                <a:solidFill>
                  <a:schemeClr val="bg1"/>
                </a:solidFill>
              </a:rPr>
              <a:t>© David Stanley via Flickr</a:t>
            </a:r>
          </a:p>
        </p:txBody>
      </p:sp>
    </p:spTree>
    <p:extLst>
      <p:ext uri="{BB962C8B-B14F-4D97-AF65-F5344CB8AC3E}">
        <p14:creationId xmlns:p14="http://schemas.microsoft.com/office/powerpoint/2010/main" val="1178823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63100" y="6477000"/>
            <a:ext cx="2628900" cy="381000"/>
          </a:xfrm>
          <a:prstGeom prst="rect">
            <a:avLst/>
          </a:prstGeom>
          <a:noFill/>
        </p:spPr>
        <p:txBody>
          <a:bodyPr wrap="square" rtlCol="0">
            <a:spAutoFit/>
          </a:bodyPr>
          <a:lstStyle/>
          <a:p>
            <a:r>
              <a:rPr lang="en-GB" dirty="0">
                <a:solidFill>
                  <a:schemeClr val="bg1"/>
                </a:solidFill>
              </a:rPr>
              <a:t>© Mark Kirkland via MCS</a:t>
            </a:r>
          </a:p>
        </p:txBody>
      </p:sp>
      <p:sp>
        <p:nvSpPr>
          <p:cNvPr id="5" name="Rectangle 4"/>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https://cdnsciencepub.com/cms/10.1139/a2012-011/asset/images/large/a2012-011f8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6900" y="1"/>
            <a:ext cx="53141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509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63100" y="6477000"/>
            <a:ext cx="2628900" cy="381000"/>
          </a:xfrm>
          <a:prstGeom prst="rect">
            <a:avLst/>
          </a:prstGeom>
          <a:noFill/>
        </p:spPr>
        <p:txBody>
          <a:bodyPr wrap="square" rtlCol="0">
            <a:spAutoFit/>
          </a:bodyPr>
          <a:lstStyle/>
          <a:p>
            <a:r>
              <a:rPr lang="en-GB" dirty="0">
                <a:solidFill>
                  <a:schemeClr val="bg1"/>
                </a:solidFill>
              </a:rPr>
              <a:t>© Mark Kirkland via MCS</a:t>
            </a:r>
          </a:p>
        </p:txBody>
      </p:sp>
      <p:sp>
        <p:nvSpPr>
          <p:cNvPr id="5" name="Rectangle 4"/>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50" name="Picture 2" descr="https://fh-sites.imgix.net/sites/439/2018/03/12214719/EU-Aquculture.jpeg"/>
          <p:cNvPicPr>
            <a:picLocks noChangeAspect="1" noChangeArrowheads="1"/>
          </p:cNvPicPr>
          <p:nvPr/>
        </p:nvPicPr>
        <p:blipFill rotWithShape="1">
          <a:blip r:embed="rId3">
            <a:extLst>
              <a:ext uri="{28A0092B-C50C-407E-A947-70E740481C1C}">
                <a14:useLocalDpi xmlns:a14="http://schemas.microsoft.com/office/drawing/2010/main" val="0"/>
              </a:ext>
            </a:extLst>
          </a:blip>
          <a:srcRect t="52210"/>
          <a:stretch/>
        </p:blipFill>
        <p:spPr bwMode="auto">
          <a:xfrm>
            <a:off x="6208177" y="1433739"/>
            <a:ext cx="5770046" cy="413624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srcRect l="-1832" t="-222" r="1832" b="47378"/>
          <a:stretch/>
        </p:blipFill>
        <p:spPr>
          <a:xfrm>
            <a:off x="-1" y="722587"/>
            <a:ext cx="6115349" cy="4847397"/>
          </a:xfrm>
          <a:prstGeom prst="rect">
            <a:avLst/>
          </a:prstGeom>
        </p:spPr>
      </p:pic>
    </p:spTree>
    <p:extLst>
      <p:ext uri="{BB962C8B-B14F-4D97-AF65-F5344CB8AC3E}">
        <p14:creationId xmlns:p14="http://schemas.microsoft.com/office/powerpoint/2010/main" val="2354477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63100" y="6477000"/>
            <a:ext cx="2628900" cy="381000"/>
          </a:xfrm>
          <a:prstGeom prst="rect">
            <a:avLst/>
          </a:prstGeom>
          <a:noFill/>
        </p:spPr>
        <p:txBody>
          <a:bodyPr wrap="square" rtlCol="0">
            <a:spAutoFit/>
          </a:bodyPr>
          <a:lstStyle/>
          <a:p>
            <a:r>
              <a:rPr lang="en-GB" dirty="0">
                <a:solidFill>
                  <a:schemeClr val="bg1"/>
                </a:solidFill>
              </a:rPr>
              <a:t>© Mark Kirkland via MCS</a:t>
            </a:r>
          </a:p>
        </p:txBody>
      </p:sp>
      <p:sp>
        <p:nvSpPr>
          <p:cNvPr id="5" name="Rectangle 4"/>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a:blip r:embed="rId3"/>
          <a:stretch>
            <a:fillRect/>
          </a:stretch>
        </p:blipFill>
        <p:spPr>
          <a:xfrm>
            <a:off x="2188961" y="-1"/>
            <a:ext cx="7814077" cy="6858001"/>
          </a:xfrm>
          <a:prstGeom prst="rect">
            <a:avLst/>
          </a:prstGeom>
        </p:spPr>
      </p:pic>
      <p:sp>
        <p:nvSpPr>
          <p:cNvPr id="3" name="TextBox 2"/>
          <p:cNvSpPr txBox="1"/>
          <p:nvPr/>
        </p:nvSpPr>
        <p:spPr>
          <a:xfrm>
            <a:off x="10157719" y="6544389"/>
            <a:ext cx="1879600" cy="246221"/>
          </a:xfrm>
          <a:prstGeom prst="rect">
            <a:avLst/>
          </a:prstGeom>
          <a:noFill/>
        </p:spPr>
        <p:txBody>
          <a:bodyPr wrap="square" rtlCol="0">
            <a:spAutoFit/>
          </a:bodyPr>
          <a:lstStyle/>
          <a:p>
            <a:r>
              <a:rPr lang="en-GB" sz="1000" dirty="0"/>
              <a:t>Source: The Nature Conservancy</a:t>
            </a:r>
          </a:p>
        </p:txBody>
      </p:sp>
    </p:spTree>
    <p:extLst>
      <p:ext uri="{BB962C8B-B14F-4D97-AF65-F5344CB8AC3E}">
        <p14:creationId xmlns:p14="http://schemas.microsoft.com/office/powerpoint/2010/main" val="2517776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63100" y="6477000"/>
            <a:ext cx="2628900" cy="381000"/>
          </a:xfrm>
          <a:prstGeom prst="rect">
            <a:avLst/>
          </a:prstGeom>
          <a:noFill/>
        </p:spPr>
        <p:txBody>
          <a:bodyPr wrap="square" rtlCol="0">
            <a:spAutoFit/>
          </a:bodyPr>
          <a:lstStyle/>
          <a:p>
            <a:r>
              <a:rPr lang="en-GB" dirty="0">
                <a:solidFill>
                  <a:schemeClr val="bg1"/>
                </a:solidFill>
              </a:rPr>
              <a:t>© Mark Kirkland via MCS</a:t>
            </a:r>
          </a:p>
        </p:txBody>
      </p:sp>
      <p:sp>
        <p:nvSpPr>
          <p:cNvPr id="5" name="Rectangle 4"/>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iZEL6LHKoMU"/>
          <p:cNvPicPr>
            <a:picLocks noRot="1" noChangeAspect="1"/>
          </p:cNvPicPr>
          <p:nvPr>
            <a:videoFile r:link="rId1"/>
          </p:nvPr>
        </p:nvPicPr>
        <p:blipFill>
          <a:blip r:embed="rId4"/>
          <a:stretch>
            <a:fillRect/>
          </a:stretch>
        </p:blipFill>
        <p:spPr>
          <a:xfrm>
            <a:off x="450144" y="317500"/>
            <a:ext cx="11243734" cy="6324600"/>
          </a:xfrm>
          <a:prstGeom prst="rect">
            <a:avLst/>
          </a:prstGeom>
        </p:spPr>
      </p:pic>
    </p:spTree>
    <p:extLst>
      <p:ext uri="{BB962C8B-B14F-4D97-AF65-F5344CB8AC3E}">
        <p14:creationId xmlns:p14="http://schemas.microsoft.com/office/powerpoint/2010/main" val="3254177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3A393D4-EB4F-0B4A-98D3-75572894B615}"/>
              </a:ext>
            </a:extLst>
          </p:cNvPr>
          <p:cNvSpPr txBox="1">
            <a:spLocks/>
          </p:cNvSpPr>
          <p:nvPr/>
        </p:nvSpPr>
        <p:spPr>
          <a:xfrm>
            <a:off x="1524000" y="1122363"/>
            <a:ext cx="9144000" cy="2387600"/>
          </a:xfrm>
          <a:prstGeom prst="rect">
            <a:avLst/>
          </a:prstGeom>
        </p:spPr>
        <p:txBody>
          <a:bodyPr lIns="91440" tIns="45720" rIns="91440" bIns="4572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7200" dirty="0">
                <a:solidFill>
                  <a:schemeClr val="bg1"/>
                </a:solidFill>
                <a:latin typeface="Bloom Speak OT Heavy"/>
              </a:rPr>
              <a:t>#BeTheWave</a:t>
            </a:r>
            <a:endParaRPr lang="en-US" dirty="0"/>
          </a:p>
        </p:txBody>
      </p:sp>
      <p:pic>
        <p:nvPicPr>
          <p:cNvPr id="3" name="Picture 2">
            <a:extLst>
              <a:ext uri="{FF2B5EF4-FFF2-40B4-BE49-F238E27FC236}">
                <a16:creationId xmlns:a16="http://schemas.microsoft.com/office/drawing/2014/main" id="{6DA9C3D2-4802-4714-A107-155C7C53940E}"/>
              </a:ext>
            </a:extLst>
          </p:cNvPr>
          <p:cNvPicPr>
            <a:picLocks noChangeAspect="1"/>
          </p:cNvPicPr>
          <p:nvPr/>
        </p:nvPicPr>
        <p:blipFill rotWithShape="1">
          <a:blip r:embed="rId2"/>
          <a:srcRect l="40234" t="53118" r="11119" b="32967"/>
          <a:stretch/>
        </p:blipFill>
        <p:spPr>
          <a:xfrm>
            <a:off x="4396154" y="4888523"/>
            <a:ext cx="7795846" cy="1969477"/>
          </a:xfrm>
          <a:prstGeom prst="rect">
            <a:avLst/>
          </a:prstGeom>
        </p:spPr>
      </p:pic>
    </p:spTree>
    <p:extLst>
      <p:ext uri="{BB962C8B-B14F-4D97-AF65-F5344CB8AC3E}">
        <p14:creationId xmlns:p14="http://schemas.microsoft.com/office/powerpoint/2010/main" val="1909315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CEEEF8-40DB-4033-955C-979A739962C4}"/>
              </a:ext>
            </a:extLst>
          </p:cNvPr>
          <p:cNvSpPr txBox="1"/>
          <p:nvPr/>
        </p:nvSpPr>
        <p:spPr>
          <a:xfrm>
            <a:off x="9351449" y="238621"/>
            <a:ext cx="3090391" cy="584775"/>
          </a:xfrm>
          <a:prstGeom prst="rect">
            <a:avLst/>
          </a:prstGeom>
          <a:noFill/>
        </p:spPr>
        <p:txBody>
          <a:bodyPr wrap="square" rtlCol="0">
            <a:spAutoFit/>
          </a:bodyPr>
          <a:lstStyle/>
          <a:p>
            <a:r>
              <a:rPr lang="en-GB" sz="3200" dirty="0">
                <a:solidFill>
                  <a:srgbClr val="02165E"/>
                </a:solidFill>
                <a:latin typeface="Bloom Speak OT Heavy" panose="00000500000000000000" pitchFamily="50" charset="0"/>
              </a:rPr>
              <a:t>#BeTheWave</a:t>
            </a:r>
          </a:p>
        </p:txBody>
      </p:sp>
      <p:pic>
        <p:nvPicPr>
          <p:cNvPr id="2" name="Picture 2" descr="Icon&#10;&#10;Description automatically generated">
            <a:extLst>
              <a:ext uri="{FF2B5EF4-FFF2-40B4-BE49-F238E27FC236}">
                <a16:creationId xmlns:a16="http://schemas.microsoft.com/office/drawing/2014/main" id="{E3604A03-38C5-4F39-87CA-92BBB1822C2E}"/>
              </a:ext>
            </a:extLst>
          </p:cNvPr>
          <p:cNvPicPr>
            <a:picLocks noChangeAspect="1"/>
          </p:cNvPicPr>
          <p:nvPr/>
        </p:nvPicPr>
        <p:blipFill>
          <a:blip r:embed="rId3"/>
          <a:stretch>
            <a:fillRect/>
          </a:stretch>
        </p:blipFill>
        <p:spPr>
          <a:xfrm>
            <a:off x="10236302" y="883060"/>
            <a:ext cx="666750" cy="495300"/>
          </a:xfrm>
          <a:prstGeom prst="rect">
            <a:avLst/>
          </a:prstGeom>
        </p:spPr>
      </p:pic>
      <p:sp>
        <p:nvSpPr>
          <p:cNvPr id="6" name="TextBox 5">
            <a:extLst>
              <a:ext uri="{FF2B5EF4-FFF2-40B4-BE49-F238E27FC236}">
                <a16:creationId xmlns:a16="http://schemas.microsoft.com/office/drawing/2014/main" id="{F3B72E19-3AB4-41C5-A20E-B2397421C77B}"/>
              </a:ext>
            </a:extLst>
          </p:cNvPr>
          <p:cNvSpPr txBox="1"/>
          <p:nvPr/>
        </p:nvSpPr>
        <p:spPr>
          <a:xfrm>
            <a:off x="731520" y="1342321"/>
            <a:ext cx="10985863"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2165E"/>
                </a:solidFill>
                <a:effectLst/>
                <a:uLnTx/>
                <a:uFillTx/>
                <a:latin typeface="Bloom Speak OT Heavy" panose="00000500000000000000" pitchFamily="50" charset="0"/>
              </a:rPr>
              <a:t>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2165E"/>
              </a:solidFill>
              <a:effectLst/>
              <a:uLnTx/>
              <a:uFillTx/>
              <a:latin typeface="Bloom Speak OT" panose="00000500000000000000" pitchFamily="50" charset="0"/>
            </a:endParaRPr>
          </a:p>
          <a:p>
            <a:pPr marL="285750" lvl="0" indent="-285750">
              <a:buFont typeface="Arial" panose="020B0604020202020204" pitchFamily="34" charset="0"/>
              <a:buChar char="•"/>
              <a:defRPr/>
            </a:pPr>
            <a:r>
              <a:rPr lang="en-GB" sz="2000" dirty="0">
                <a:solidFill>
                  <a:srgbClr val="02165E"/>
                </a:solidFill>
                <a:latin typeface="Bloom Speak OT" panose="00000500000000000000" pitchFamily="50" charset="0"/>
              </a:rPr>
              <a:t>Use the Marine Conservation Society’s Good Fish Guide when buying fish for school meals to ensure you are providing sustainable fish in your school’s canteen.   </a:t>
            </a:r>
          </a:p>
          <a:p>
            <a:pPr>
              <a:defRPr/>
            </a:pPr>
            <a:r>
              <a:rPr lang="en-GB" sz="2000" dirty="0">
                <a:solidFill>
                  <a:srgbClr val="02165E"/>
                </a:solidFill>
                <a:latin typeface="Bloom Speak OT" panose="00000500000000000000" pitchFamily="50" charset="0"/>
              </a:rPr>
              <a:t>      </a:t>
            </a:r>
            <a:r>
              <a:rPr lang="en-GB" sz="2000" dirty="0">
                <a:solidFill>
                  <a:srgbClr val="02165E"/>
                </a:solidFill>
                <a:latin typeface="Bloom Speak OT" panose="00000500000000000000" pitchFamily="50" charset="0"/>
                <a:hlinkClick r:id="rId4"/>
              </a:rPr>
              <a:t>https://www.mcsuk.org/goodfishguide/search</a:t>
            </a:r>
            <a:endParaRPr lang="en-GB" sz="2000" dirty="0">
              <a:solidFill>
                <a:srgbClr val="02165E"/>
              </a:solidFill>
              <a:latin typeface="Bloom Speak OT" panose="00000500000000000000" pitchFamily="50" charset="0"/>
            </a:endParaRPr>
          </a:p>
          <a:p>
            <a:pPr lvl="0">
              <a:defRPr/>
            </a:pPr>
            <a:endParaRPr lang="en-GB" sz="2000" dirty="0">
              <a:solidFill>
                <a:srgbClr val="02165E"/>
              </a:solidFill>
              <a:latin typeface="Bloom Speak OT" panose="00000500000000000000" pitchFamily="50" charset="0"/>
            </a:endParaRPr>
          </a:p>
          <a:p>
            <a:pPr marL="285750" lvl="0" indent="-285750">
              <a:buFont typeface="Arial" panose="020B0604020202020204" pitchFamily="34" charset="0"/>
              <a:buChar char="•"/>
              <a:defRPr/>
            </a:pPr>
            <a:r>
              <a:rPr lang="en-GB" sz="2000" dirty="0">
                <a:solidFill>
                  <a:srgbClr val="02165E"/>
                </a:solidFill>
                <a:latin typeface="Bloom Speak OT" panose="00000500000000000000" pitchFamily="50" charset="0"/>
              </a:rPr>
              <a:t>Promote your agreement to buy sustainable fish on your website and through your social media channels to help raise awareness of the issue and inspire other schools to do the same. </a:t>
            </a:r>
          </a:p>
          <a:p>
            <a:pPr marL="285750" lvl="0" indent="-285750">
              <a:buFont typeface="Arial" panose="020B0604020202020204" pitchFamily="34" charset="0"/>
              <a:buChar char="•"/>
              <a:defRPr/>
            </a:pPr>
            <a:endParaRPr lang="en-GB" sz="2000" dirty="0">
              <a:solidFill>
                <a:srgbClr val="02165E"/>
              </a:solidFill>
              <a:latin typeface="Bloom Speak OT" panose="00000500000000000000" pitchFamily="50" charset="0"/>
            </a:endParaRPr>
          </a:p>
          <a:p>
            <a:pPr marL="285750" lvl="0" indent="-285750">
              <a:buFont typeface="Arial" panose="020B0604020202020204" pitchFamily="34" charset="0"/>
              <a:buChar char="•"/>
              <a:defRPr/>
            </a:pPr>
            <a:r>
              <a:rPr lang="en-GB" sz="2000" dirty="0">
                <a:solidFill>
                  <a:srgbClr val="02165E"/>
                </a:solidFill>
                <a:latin typeface="Bloom Speak OT" panose="00000500000000000000" pitchFamily="50" charset="0"/>
              </a:rPr>
              <a:t>Incorporate learning about sustainable seafood into your food technology curriculum. </a:t>
            </a:r>
          </a:p>
        </p:txBody>
      </p:sp>
    </p:spTree>
    <p:extLst>
      <p:ext uri="{BB962C8B-B14F-4D97-AF65-F5344CB8AC3E}">
        <p14:creationId xmlns:p14="http://schemas.microsoft.com/office/powerpoint/2010/main" val="3208914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CEEEF8-40DB-4033-955C-979A739962C4}"/>
              </a:ext>
            </a:extLst>
          </p:cNvPr>
          <p:cNvSpPr txBox="1"/>
          <p:nvPr/>
        </p:nvSpPr>
        <p:spPr>
          <a:xfrm>
            <a:off x="9351449" y="238621"/>
            <a:ext cx="3090391" cy="584775"/>
          </a:xfrm>
          <a:prstGeom prst="rect">
            <a:avLst/>
          </a:prstGeom>
          <a:noFill/>
        </p:spPr>
        <p:txBody>
          <a:bodyPr wrap="square" rtlCol="0">
            <a:spAutoFit/>
          </a:bodyPr>
          <a:lstStyle/>
          <a:p>
            <a:r>
              <a:rPr lang="en-GB" sz="3200" dirty="0">
                <a:solidFill>
                  <a:srgbClr val="02165E"/>
                </a:solidFill>
                <a:latin typeface="Bloom Speak OT Heavy" panose="00000500000000000000" pitchFamily="50" charset="0"/>
              </a:rPr>
              <a:t>#BeTheWave</a:t>
            </a:r>
          </a:p>
        </p:txBody>
      </p:sp>
      <p:pic>
        <p:nvPicPr>
          <p:cNvPr id="2" name="Picture 2" descr="Icon&#10;&#10;Description automatically generated">
            <a:extLst>
              <a:ext uri="{FF2B5EF4-FFF2-40B4-BE49-F238E27FC236}">
                <a16:creationId xmlns:a16="http://schemas.microsoft.com/office/drawing/2014/main" id="{E3604A03-38C5-4F39-87CA-92BBB1822C2E}"/>
              </a:ext>
            </a:extLst>
          </p:cNvPr>
          <p:cNvPicPr>
            <a:picLocks noChangeAspect="1"/>
          </p:cNvPicPr>
          <p:nvPr/>
        </p:nvPicPr>
        <p:blipFill>
          <a:blip r:embed="rId3"/>
          <a:stretch>
            <a:fillRect/>
          </a:stretch>
        </p:blipFill>
        <p:spPr>
          <a:xfrm>
            <a:off x="10236302" y="883060"/>
            <a:ext cx="666750" cy="495300"/>
          </a:xfrm>
          <a:prstGeom prst="rect">
            <a:avLst/>
          </a:prstGeom>
        </p:spPr>
      </p:pic>
      <p:sp>
        <p:nvSpPr>
          <p:cNvPr id="6" name="TextBox 5">
            <a:extLst>
              <a:ext uri="{FF2B5EF4-FFF2-40B4-BE49-F238E27FC236}">
                <a16:creationId xmlns:a16="http://schemas.microsoft.com/office/drawing/2014/main" id="{7D81E75B-872D-4A08-90ED-454DB1E8AF69}"/>
              </a:ext>
            </a:extLst>
          </p:cNvPr>
          <p:cNvSpPr txBox="1"/>
          <p:nvPr/>
        </p:nvSpPr>
        <p:spPr>
          <a:xfrm>
            <a:off x="731520" y="1295190"/>
            <a:ext cx="10985863" cy="37240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2165E"/>
                </a:solidFill>
                <a:effectLst/>
                <a:uLnTx/>
                <a:uFillTx/>
                <a:latin typeface="Bloom Speak OT Heavy" panose="00000500000000000000" pitchFamily="50" charset="0"/>
              </a:rPr>
              <a:t>INDIVIDUAL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2165E"/>
              </a:solidFill>
              <a:effectLst/>
              <a:uLnTx/>
              <a:uFillTx/>
              <a:latin typeface="Bloom Speak OT" panose="00000500000000000000" pitchFamily="50" charset="0"/>
            </a:endParaRPr>
          </a:p>
          <a:p>
            <a:pPr marL="285750" lvl="0" indent="-285750">
              <a:buFont typeface="Arial" panose="020B0604020202020204" pitchFamily="34" charset="0"/>
              <a:buChar char="•"/>
              <a:defRPr/>
            </a:pPr>
            <a:r>
              <a:rPr lang="en-GB" sz="2000" dirty="0">
                <a:solidFill>
                  <a:srgbClr val="02165E"/>
                </a:solidFill>
                <a:latin typeface="Bloom Speak OT" panose="00000500000000000000" pitchFamily="50" charset="0"/>
              </a:rPr>
              <a:t>Use the Marine Conservation Society’s Good Fish Guide when buying fish with your family, at home, at your local chip shop or in a restaurant to ensure that your are buying sustainable, responsibly sourced fish.  </a:t>
            </a:r>
          </a:p>
          <a:p>
            <a:pPr lvl="0">
              <a:defRPr/>
            </a:pPr>
            <a:r>
              <a:rPr lang="en-GB" sz="2000" dirty="0">
                <a:solidFill>
                  <a:srgbClr val="02165E"/>
                </a:solidFill>
                <a:latin typeface="Bloom Speak OT" panose="00000500000000000000" pitchFamily="50" charset="0"/>
              </a:rPr>
              <a:t>     </a:t>
            </a:r>
            <a:r>
              <a:rPr lang="en-GB" sz="2000" dirty="0">
                <a:solidFill>
                  <a:srgbClr val="02165E"/>
                </a:solidFill>
                <a:latin typeface="Bloom Speak OT" panose="00000500000000000000" pitchFamily="50" charset="0"/>
                <a:hlinkClick r:id="rId4"/>
              </a:rPr>
              <a:t>https://www.mcsuk.org/goodfishguide/search</a:t>
            </a:r>
            <a:endParaRPr lang="en-GB" sz="2000" dirty="0">
              <a:solidFill>
                <a:srgbClr val="02165E"/>
              </a:solidFill>
              <a:latin typeface="Bloom Speak OT" panose="00000500000000000000" pitchFamily="50" charset="0"/>
            </a:endParaRPr>
          </a:p>
          <a:p>
            <a:pPr lvl="0">
              <a:defRPr/>
            </a:pPr>
            <a:endParaRPr lang="en-GB" sz="2000" dirty="0">
              <a:solidFill>
                <a:srgbClr val="02165E"/>
              </a:solidFill>
              <a:latin typeface="Bloom Speak OT" panose="00000500000000000000" pitchFamily="50" charset="0"/>
            </a:endParaRPr>
          </a:p>
          <a:p>
            <a:pPr marL="342900" lvl="0" indent="-342900">
              <a:buFont typeface="Arial" panose="020B0604020202020204" pitchFamily="34" charset="0"/>
              <a:buChar char="•"/>
              <a:defRPr/>
            </a:pPr>
            <a:r>
              <a:rPr lang="en-GB" sz="2000" dirty="0">
                <a:solidFill>
                  <a:srgbClr val="02165E"/>
                </a:solidFill>
                <a:latin typeface="Bloom Speak OT" panose="00000500000000000000" pitchFamily="50" charset="0"/>
              </a:rPr>
              <a:t>Tell your friends and family about the Good Fish Guide, and why buying sustainable seafood is important. </a:t>
            </a:r>
          </a:p>
          <a:p>
            <a:pPr lvl="0">
              <a:defRPr/>
            </a:pPr>
            <a:endParaRPr lang="en-GB" sz="2000" dirty="0">
              <a:solidFill>
                <a:srgbClr val="02165E"/>
              </a:solidFill>
              <a:latin typeface="Bloom Speak OT" panose="00000500000000000000" pitchFamily="50" charset="0"/>
            </a:endParaRPr>
          </a:p>
          <a:p>
            <a:pPr marL="285750" lvl="0" indent="-285750">
              <a:buFont typeface="Arial" panose="020B0604020202020204" pitchFamily="34" charset="0"/>
              <a:buChar char="•"/>
              <a:defRPr/>
            </a:pPr>
            <a:r>
              <a:rPr lang="en-GB" sz="2000" dirty="0">
                <a:solidFill>
                  <a:srgbClr val="02165E"/>
                </a:solidFill>
                <a:latin typeface="Bloom Speak OT" panose="00000500000000000000" pitchFamily="50" charset="0"/>
              </a:rPr>
              <a:t>Show the government that you care about sustainable seafood by signing the Marine Conservation Society’s red rated campaign online. </a:t>
            </a:r>
          </a:p>
          <a:p>
            <a:pPr lvl="0">
              <a:defRPr/>
            </a:pPr>
            <a:r>
              <a:rPr lang="en-GB" sz="2000" dirty="0">
                <a:solidFill>
                  <a:srgbClr val="02165E"/>
                </a:solidFill>
                <a:latin typeface="Bloom Speak OT" panose="00000500000000000000" pitchFamily="50" charset="0"/>
              </a:rPr>
              <a:t>     </a:t>
            </a:r>
            <a:r>
              <a:rPr lang="en-GB" sz="2000" dirty="0">
                <a:solidFill>
                  <a:srgbClr val="02165E"/>
                </a:solidFill>
                <a:latin typeface="Bloom Speak OT" panose="00000500000000000000" pitchFamily="50" charset="0"/>
                <a:hlinkClick r:id="rId5"/>
              </a:rPr>
              <a:t>https://www.mcsuk.org/campaigns/red-rated-seafood-home</a:t>
            </a:r>
            <a:endParaRPr lang="en-GB" sz="2000" dirty="0">
              <a:solidFill>
                <a:srgbClr val="02165E"/>
              </a:solidFill>
              <a:latin typeface="Bloom Speak OT" panose="00000500000000000000" pitchFamily="50" charset="0"/>
            </a:endParaRPr>
          </a:p>
          <a:p>
            <a:pPr lvl="0">
              <a:defRPr/>
            </a:pPr>
            <a:endParaRPr lang="en-GB" sz="2000" dirty="0">
              <a:solidFill>
                <a:srgbClr val="02165E"/>
              </a:solidFill>
            </a:endParaRPr>
          </a:p>
        </p:txBody>
      </p:sp>
    </p:spTree>
    <p:extLst>
      <p:ext uri="{BB962C8B-B14F-4D97-AF65-F5344CB8AC3E}">
        <p14:creationId xmlns:p14="http://schemas.microsoft.com/office/powerpoint/2010/main" val="3319460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CEEEF8-40DB-4033-955C-979A739962C4}"/>
              </a:ext>
            </a:extLst>
          </p:cNvPr>
          <p:cNvSpPr txBox="1"/>
          <p:nvPr/>
        </p:nvSpPr>
        <p:spPr>
          <a:xfrm>
            <a:off x="728475" y="689551"/>
            <a:ext cx="3840100" cy="523220"/>
          </a:xfrm>
          <a:prstGeom prst="rect">
            <a:avLst/>
          </a:prstGeom>
          <a:noFill/>
        </p:spPr>
        <p:txBody>
          <a:bodyPr wrap="square" lIns="91440" tIns="45720" rIns="91440" bIns="45720" rtlCol="0" anchor="t">
            <a:spAutoFit/>
          </a:bodyPr>
          <a:lstStyle/>
          <a:p>
            <a:r>
              <a:rPr lang="en-GB" sz="2800" dirty="0">
                <a:solidFill>
                  <a:srgbClr val="02165E"/>
                </a:solidFill>
                <a:latin typeface="Bloom Speak OT Heavy"/>
              </a:rPr>
              <a:t>Lesson Objectives</a:t>
            </a:r>
          </a:p>
        </p:txBody>
      </p:sp>
      <p:sp>
        <p:nvSpPr>
          <p:cNvPr id="4" name="TextBox 3">
            <a:extLst>
              <a:ext uri="{FF2B5EF4-FFF2-40B4-BE49-F238E27FC236}">
                <a16:creationId xmlns:a16="http://schemas.microsoft.com/office/drawing/2014/main" id="{3680647F-43C7-4200-9DFD-0E690B84D20E}"/>
              </a:ext>
            </a:extLst>
          </p:cNvPr>
          <p:cNvSpPr txBox="1"/>
          <p:nvPr/>
        </p:nvSpPr>
        <p:spPr>
          <a:xfrm>
            <a:off x="1468936" y="1376352"/>
            <a:ext cx="11273245" cy="2648674"/>
          </a:xfrm>
          <a:prstGeom prst="rect">
            <a:avLst/>
          </a:prstGeom>
          <a:noFill/>
        </p:spPr>
        <p:txBody>
          <a:bodyPr wrap="square" rtlCol="0">
            <a:spAutoFit/>
          </a:bodyPr>
          <a:lstStyle/>
          <a:p>
            <a:pPr lvl="0">
              <a:spcAft>
                <a:spcPts val="0"/>
              </a:spcAft>
            </a:pPr>
            <a:endParaRPr lang="en-GB" dirty="0">
              <a:solidFill>
                <a:srgbClr val="00AAC7"/>
              </a:solidFill>
            </a:endParaRPr>
          </a:p>
          <a:p>
            <a:pPr marL="342900" indent="-342900">
              <a:lnSpc>
                <a:spcPct val="107000"/>
              </a:lnSpc>
              <a:spcAft>
                <a:spcPts val="0"/>
              </a:spcAft>
              <a:buFont typeface="Symbol" panose="05050102010706020507" pitchFamily="18" charset="2"/>
              <a:buChar char=""/>
            </a:pPr>
            <a:r>
              <a:rPr lang="en-GB" sz="2000" dirty="0">
                <a:solidFill>
                  <a:srgbClr val="02165E"/>
                </a:solidFill>
                <a:latin typeface="Bloom Speak OT"/>
              </a:rPr>
              <a:t>Describe several ecosystem impacts of unsustainable fishing.</a:t>
            </a:r>
          </a:p>
          <a:p>
            <a:pPr>
              <a:lnSpc>
                <a:spcPct val="107000"/>
              </a:lnSpc>
              <a:spcAft>
                <a:spcPts val="0"/>
              </a:spcAft>
            </a:pPr>
            <a:endParaRPr lang="en-GB" sz="2000" dirty="0">
              <a:solidFill>
                <a:srgbClr val="02165E"/>
              </a:solidFill>
              <a:latin typeface="Bloom Speak OT"/>
            </a:endParaRPr>
          </a:p>
          <a:p>
            <a:pPr marL="342900" indent="-342900">
              <a:lnSpc>
                <a:spcPct val="107000"/>
              </a:lnSpc>
              <a:spcAft>
                <a:spcPts val="0"/>
              </a:spcAft>
              <a:buFont typeface="Symbol" panose="05050102010706020507" pitchFamily="18" charset="2"/>
              <a:buChar char=""/>
            </a:pPr>
            <a:r>
              <a:rPr lang="en-GB" sz="2000" dirty="0">
                <a:solidFill>
                  <a:srgbClr val="02165E"/>
                </a:solidFill>
                <a:latin typeface="Bloom Speak OT"/>
              </a:rPr>
              <a:t>Analyse data to determine change over time.</a:t>
            </a:r>
          </a:p>
          <a:p>
            <a:pPr marL="342900" indent="-342900">
              <a:lnSpc>
                <a:spcPct val="107000"/>
              </a:lnSpc>
              <a:spcAft>
                <a:spcPts val="0"/>
              </a:spcAft>
              <a:buFont typeface="Symbol" panose="05050102010706020507" pitchFamily="18" charset="2"/>
              <a:buChar char=""/>
            </a:pPr>
            <a:endParaRPr lang="en-GB" sz="2000" dirty="0">
              <a:solidFill>
                <a:srgbClr val="02165E"/>
              </a:solidFill>
              <a:latin typeface="Bloom Speak OT"/>
            </a:endParaRPr>
          </a:p>
          <a:p>
            <a:pPr marL="342900" indent="-342900">
              <a:lnSpc>
                <a:spcPct val="107000"/>
              </a:lnSpc>
              <a:spcAft>
                <a:spcPts val="0"/>
              </a:spcAft>
              <a:buFont typeface="Symbol" panose="05050102010706020507" pitchFamily="18" charset="2"/>
              <a:buChar char=""/>
            </a:pPr>
            <a:r>
              <a:rPr lang="en-GB" sz="2000" dirty="0">
                <a:solidFill>
                  <a:srgbClr val="02165E"/>
                </a:solidFill>
                <a:latin typeface="Bloom Speak OT"/>
              </a:rPr>
              <a:t>Analyse infographics to determine ecosystem impacts of aquaculture. </a:t>
            </a:r>
          </a:p>
          <a:p>
            <a:pPr marL="342900" indent="-342900">
              <a:lnSpc>
                <a:spcPct val="107000"/>
              </a:lnSpc>
              <a:spcAft>
                <a:spcPts val="0"/>
              </a:spcAft>
              <a:buFont typeface="Symbol" panose="05050102010706020507" pitchFamily="18" charset="2"/>
              <a:buChar char=""/>
            </a:pPr>
            <a:endParaRPr lang="en-GB" sz="2000" dirty="0">
              <a:solidFill>
                <a:srgbClr val="02165E"/>
              </a:solidFill>
              <a:latin typeface="Bloom Speak OT"/>
            </a:endParaRPr>
          </a:p>
          <a:p>
            <a:pPr marL="342900" indent="-342900">
              <a:lnSpc>
                <a:spcPct val="107000"/>
              </a:lnSpc>
              <a:spcAft>
                <a:spcPts val="0"/>
              </a:spcAft>
              <a:buFont typeface="Symbol" panose="05050102010706020507" pitchFamily="18" charset="2"/>
              <a:buChar char=""/>
            </a:pPr>
            <a:r>
              <a:rPr lang="en-GB" sz="2000" dirty="0">
                <a:solidFill>
                  <a:srgbClr val="02165E"/>
                </a:solidFill>
                <a:latin typeface="Bloom Speak OT"/>
              </a:rPr>
              <a:t>Generate creative solutions to reduce the negative impacts of fishing practices.</a:t>
            </a:r>
          </a:p>
        </p:txBody>
      </p:sp>
    </p:spTree>
    <p:extLst>
      <p:ext uri="{BB962C8B-B14F-4D97-AF65-F5344CB8AC3E}">
        <p14:creationId xmlns:p14="http://schemas.microsoft.com/office/powerpoint/2010/main" val="2837068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3A393D4-EB4F-0B4A-98D3-75572894B615}"/>
              </a:ext>
            </a:extLst>
          </p:cNvPr>
          <p:cNvSpPr txBox="1">
            <a:spLocks/>
          </p:cNvSpPr>
          <p:nvPr/>
        </p:nvSpPr>
        <p:spPr>
          <a:xfrm>
            <a:off x="262106" y="1769723"/>
            <a:ext cx="11403875" cy="1241651"/>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GB" sz="8000" noProof="0" dirty="0">
                <a:solidFill>
                  <a:srgbClr val="FFFFFF"/>
                </a:solidFill>
                <a:latin typeface="Bloom Speak OT Heavy" panose="00000500000000000000" pitchFamily="50" charset="0"/>
              </a:rPr>
              <a:t>ECOSYSTEM IMPACTS </a:t>
            </a:r>
            <a:endParaRPr kumimoji="0" lang="en-US" sz="8000" b="0" i="0" u="none" strike="noStrike" kern="1200" cap="none" spc="0" normalizeH="0" baseline="0" noProof="0" dirty="0">
              <a:ln>
                <a:noFill/>
              </a:ln>
              <a:solidFill>
                <a:srgbClr val="FFFFFF"/>
              </a:solidFill>
              <a:effectLst/>
              <a:uLnTx/>
              <a:uFillTx/>
              <a:latin typeface="Bloom Speak OT Heavy" panose="00000500000000000000" pitchFamily="50" charset="0"/>
            </a:endParaRPr>
          </a:p>
        </p:txBody>
      </p:sp>
      <p:sp>
        <p:nvSpPr>
          <p:cNvPr id="2" name="Rectangle 1">
            <a:extLst>
              <a:ext uri="{FF2B5EF4-FFF2-40B4-BE49-F238E27FC236}">
                <a16:creationId xmlns:a16="http://schemas.microsoft.com/office/drawing/2014/main" id="{72E0A66B-A29A-4976-B7D6-F418FFA8DB59}"/>
              </a:ext>
            </a:extLst>
          </p:cNvPr>
          <p:cNvSpPr/>
          <p:nvPr/>
        </p:nvSpPr>
        <p:spPr>
          <a:xfrm>
            <a:off x="8096435" y="5237825"/>
            <a:ext cx="4095565" cy="1447060"/>
          </a:xfrm>
          <a:prstGeom prst="rect">
            <a:avLst/>
          </a:prstGeom>
          <a:solidFill>
            <a:srgbClr val="00AAC7"/>
          </a:solidFill>
          <a:ln>
            <a:solidFill>
              <a:srgbClr val="00AA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0247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63100" y="6477000"/>
            <a:ext cx="2628900" cy="381000"/>
          </a:xfrm>
          <a:prstGeom prst="rect">
            <a:avLst/>
          </a:prstGeom>
          <a:noFill/>
        </p:spPr>
        <p:txBody>
          <a:bodyPr wrap="square" rtlCol="0">
            <a:spAutoFit/>
          </a:bodyPr>
          <a:lstStyle/>
          <a:p>
            <a:r>
              <a:rPr lang="en-GB" dirty="0">
                <a:solidFill>
                  <a:schemeClr val="bg1"/>
                </a:solidFill>
              </a:rPr>
              <a:t>© Mark Kirkland via MCS</a:t>
            </a:r>
          </a:p>
        </p:txBody>
      </p:sp>
      <p:cxnSp>
        <p:nvCxnSpPr>
          <p:cNvPr id="17" name="Straight Connector 16"/>
          <p:cNvCxnSpPr/>
          <p:nvPr/>
        </p:nvCxnSpPr>
        <p:spPr>
          <a:xfrm>
            <a:off x="7507111" y="3872524"/>
            <a:ext cx="1320800" cy="763129"/>
          </a:xfrm>
          <a:prstGeom prst="line">
            <a:avLst/>
          </a:prstGeom>
          <a:ln w="57150">
            <a:solidFill>
              <a:srgbClr val="0216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867378" y="3785708"/>
            <a:ext cx="1284559" cy="897946"/>
          </a:xfrm>
          <a:prstGeom prst="line">
            <a:avLst/>
          </a:prstGeom>
          <a:ln w="57150">
            <a:solidFill>
              <a:srgbClr val="02165E"/>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70667" y="1302300"/>
            <a:ext cx="1603022" cy="876453"/>
          </a:xfrm>
          <a:prstGeom prst="line">
            <a:avLst/>
          </a:prstGeom>
          <a:ln w="57150">
            <a:solidFill>
              <a:srgbClr val="0216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7769130" y="1273309"/>
            <a:ext cx="1374870" cy="948095"/>
          </a:xfrm>
          <a:prstGeom prst="line">
            <a:avLst/>
          </a:prstGeom>
          <a:ln w="57150">
            <a:solidFill>
              <a:srgbClr val="02165E"/>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093156" y="1828799"/>
            <a:ext cx="5734755" cy="2280355"/>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3482622" y="2380101"/>
            <a:ext cx="4955822" cy="1200329"/>
          </a:xfrm>
          <a:prstGeom prst="rect">
            <a:avLst/>
          </a:prstGeom>
          <a:noFill/>
        </p:spPr>
        <p:txBody>
          <a:bodyPr wrap="square" rtlCol="0">
            <a:spAutoFit/>
          </a:bodyPr>
          <a:lstStyle/>
          <a:p>
            <a:pPr algn="ctr"/>
            <a:r>
              <a:rPr lang="en-GB" sz="3600" dirty="0">
                <a:solidFill>
                  <a:srgbClr val="02165E"/>
                </a:solidFill>
                <a:latin typeface="Bloom Speak OT Heavy" panose="00000500000000000000" pitchFamily="50" charset="0"/>
              </a:rPr>
              <a:t>ECOSYSTEM IMPACTS OF UNSUSTAINABLE FISHING </a:t>
            </a:r>
          </a:p>
        </p:txBody>
      </p:sp>
      <p:sp>
        <p:nvSpPr>
          <p:cNvPr id="12" name="TextBox 11"/>
          <p:cNvSpPr txBox="1"/>
          <p:nvPr/>
        </p:nvSpPr>
        <p:spPr>
          <a:xfrm>
            <a:off x="7623065" y="688534"/>
            <a:ext cx="4459522" cy="584775"/>
          </a:xfrm>
          <a:prstGeom prst="rect">
            <a:avLst/>
          </a:prstGeom>
          <a:noFill/>
        </p:spPr>
        <p:txBody>
          <a:bodyPr wrap="square" rtlCol="0">
            <a:spAutoFit/>
          </a:bodyPr>
          <a:lstStyle/>
          <a:p>
            <a:r>
              <a:rPr lang="en-GB" sz="3200" dirty="0">
                <a:solidFill>
                  <a:srgbClr val="02165E"/>
                </a:solidFill>
                <a:latin typeface="Bloom Speak OT Heavy" panose="00000500000000000000" pitchFamily="50" charset="0"/>
              </a:rPr>
              <a:t>Habitat destruction </a:t>
            </a:r>
          </a:p>
        </p:txBody>
      </p:sp>
      <p:sp>
        <p:nvSpPr>
          <p:cNvPr id="14" name="TextBox 13"/>
          <p:cNvSpPr txBox="1"/>
          <p:nvPr/>
        </p:nvSpPr>
        <p:spPr>
          <a:xfrm>
            <a:off x="8545278" y="4635359"/>
            <a:ext cx="4459522" cy="584775"/>
          </a:xfrm>
          <a:prstGeom prst="rect">
            <a:avLst/>
          </a:prstGeom>
          <a:noFill/>
        </p:spPr>
        <p:txBody>
          <a:bodyPr wrap="square" rtlCol="0">
            <a:spAutoFit/>
          </a:bodyPr>
          <a:lstStyle/>
          <a:p>
            <a:r>
              <a:rPr lang="en-GB" sz="3200" dirty="0">
                <a:solidFill>
                  <a:srgbClr val="02165E"/>
                </a:solidFill>
                <a:latin typeface="Bloom Speak OT Heavy" panose="00000500000000000000" pitchFamily="50" charset="0"/>
              </a:rPr>
              <a:t>Bycatch </a:t>
            </a:r>
          </a:p>
        </p:txBody>
      </p:sp>
      <p:sp>
        <p:nvSpPr>
          <p:cNvPr id="15" name="TextBox 14"/>
          <p:cNvSpPr txBox="1"/>
          <p:nvPr/>
        </p:nvSpPr>
        <p:spPr>
          <a:xfrm>
            <a:off x="1252861" y="4660456"/>
            <a:ext cx="4459522" cy="584775"/>
          </a:xfrm>
          <a:prstGeom prst="rect">
            <a:avLst/>
          </a:prstGeom>
          <a:noFill/>
        </p:spPr>
        <p:txBody>
          <a:bodyPr wrap="square" rtlCol="0">
            <a:spAutoFit/>
          </a:bodyPr>
          <a:lstStyle/>
          <a:p>
            <a:r>
              <a:rPr lang="en-GB" sz="3200" dirty="0">
                <a:solidFill>
                  <a:srgbClr val="02165E"/>
                </a:solidFill>
                <a:latin typeface="Bloom Speak OT Heavy" panose="00000500000000000000" pitchFamily="50" charset="0"/>
              </a:rPr>
              <a:t>Food web dynamics  </a:t>
            </a:r>
          </a:p>
        </p:txBody>
      </p:sp>
      <p:sp>
        <p:nvSpPr>
          <p:cNvPr id="16" name="TextBox 15"/>
          <p:cNvSpPr txBox="1"/>
          <p:nvPr/>
        </p:nvSpPr>
        <p:spPr>
          <a:xfrm>
            <a:off x="1131954" y="733760"/>
            <a:ext cx="4459522" cy="584775"/>
          </a:xfrm>
          <a:prstGeom prst="rect">
            <a:avLst/>
          </a:prstGeom>
          <a:noFill/>
        </p:spPr>
        <p:txBody>
          <a:bodyPr wrap="square" rtlCol="0">
            <a:spAutoFit/>
          </a:bodyPr>
          <a:lstStyle/>
          <a:p>
            <a:r>
              <a:rPr lang="en-GB" sz="3200" dirty="0">
                <a:solidFill>
                  <a:srgbClr val="02165E"/>
                </a:solidFill>
                <a:latin typeface="Bloom Speak OT Heavy" panose="00000500000000000000" pitchFamily="50" charset="0"/>
              </a:rPr>
              <a:t>Overfishing  </a:t>
            </a:r>
          </a:p>
        </p:txBody>
      </p:sp>
    </p:spTree>
    <p:extLst>
      <p:ext uri="{BB962C8B-B14F-4D97-AF65-F5344CB8AC3E}">
        <p14:creationId xmlns:p14="http://schemas.microsoft.com/office/powerpoint/2010/main" val="3572457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63100" y="6477000"/>
            <a:ext cx="2628900" cy="381000"/>
          </a:xfrm>
          <a:prstGeom prst="rect">
            <a:avLst/>
          </a:prstGeom>
          <a:noFill/>
        </p:spPr>
        <p:txBody>
          <a:bodyPr wrap="square" rtlCol="0">
            <a:spAutoFit/>
          </a:bodyPr>
          <a:lstStyle/>
          <a:p>
            <a:r>
              <a:rPr lang="en-GB" dirty="0">
                <a:solidFill>
                  <a:schemeClr val="bg1"/>
                </a:solidFill>
              </a:rPr>
              <a:t>© Mark Kirkland via MCS</a:t>
            </a:r>
          </a:p>
        </p:txBody>
      </p:sp>
      <p:pic>
        <p:nvPicPr>
          <p:cNvPr id="2" name="Picture 1"/>
          <p:cNvPicPr>
            <a:picLocks noChangeAspect="1"/>
          </p:cNvPicPr>
          <p:nvPr/>
        </p:nvPicPr>
        <p:blipFill rotWithShape="1">
          <a:blip r:embed="rId3"/>
          <a:srcRect l="9687" t="40416" r="60625" b="23611"/>
          <a:stretch/>
        </p:blipFill>
        <p:spPr>
          <a:xfrm>
            <a:off x="2492602" y="657002"/>
            <a:ext cx="7239000" cy="4933950"/>
          </a:xfrm>
          <a:prstGeom prst="rect">
            <a:avLst/>
          </a:prstGeom>
        </p:spPr>
      </p:pic>
      <p:sp>
        <p:nvSpPr>
          <p:cNvPr id="18" name="TextBox 17"/>
          <p:cNvSpPr txBox="1"/>
          <p:nvPr/>
        </p:nvSpPr>
        <p:spPr>
          <a:xfrm>
            <a:off x="262841" y="72227"/>
            <a:ext cx="4459522" cy="584775"/>
          </a:xfrm>
          <a:prstGeom prst="rect">
            <a:avLst/>
          </a:prstGeom>
          <a:noFill/>
        </p:spPr>
        <p:txBody>
          <a:bodyPr wrap="square" rtlCol="0">
            <a:spAutoFit/>
          </a:bodyPr>
          <a:lstStyle/>
          <a:p>
            <a:r>
              <a:rPr lang="en-GB" sz="2800" dirty="0">
                <a:solidFill>
                  <a:srgbClr val="02165E"/>
                </a:solidFill>
                <a:latin typeface="Bloom Speak OT Heavy"/>
              </a:rPr>
              <a:t>OVERFISHING</a:t>
            </a:r>
            <a:r>
              <a:rPr lang="en-GB" sz="3200" dirty="0">
                <a:solidFill>
                  <a:srgbClr val="02165E"/>
                </a:solidFill>
              </a:rPr>
              <a:t>  </a:t>
            </a:r>
          </a:p>
        </p:txBody>
      </p:sp>
      <p:sp>
        <p:nvSpPr>
          <p:cNvPr id="3" name="TextBox 2"/>
          <p:cNvSpPr txBox="1"/>
          <p:nvPr/>
        </p:nvSpPr>
        <p:spPr>
          <a:xfrm>
            <a:off x="7658100" y="5314950"/>
            <a:ext cx="3810000" cy="246221"/>
          </a:xfrm>
          <a:prstGeom prst="rect">
            <a:avLst/>
          </a:prstGeom>
          <a:noFill/>
        </p:spPr>
        <p:txBody>
          <a:bodyPr wrap="square" rtlCol="0">
            <a:spAutoFit/>
          </a:bodyPr>
          <a:lstStyle/>
          <a:p>
            <a:r>
              <a:rPr lang="en-GB" sz="1000" dirty="0"/>
              <a:t>Source: Marine Stewardship Council </a:t>
            </a:r>
          </a:p>
        </p:txBody>
      </p:sp>
    </p:spTree>
    <p:extLst>
      <p:ext uri="{BB962C8B-B14F-4D97-AF65-F5344CB8AC3E}">
        <p14:creationId xmlns:p14="http://schemas.microsoft.com/office/powerpoint/2010/main" val="2531502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63100" y="6477000"/>
            <a:ext cx="2628900" cy="381000"/>
          </a:xfrm>
          <a:prstGeom prst="rect">
            <a:avLst/>
          </a:prstGeom>
          <a:noFill/>
        </p:spPr>
        <p:txBody>
          <a:bodyPr wrap="square" rtlCol="0">
            <a:spAutoFit/>
          </a:bodyPr>
          <a:lstStyle/>
          <a:p>
            <a:r>
              <a:rPr lang="en-GB" dirty="0">
                <a:solidFill>
                  <a:schemeClr val="bg1"/>
                </a:solidFill>
              </a:rPr>
              <a:t>© Mark Kirkland via MCS</a:t>
            </a:r>
          </a:p>
        </p:txBody>
      </p:sp>
      <p:sp>
        <p:nvSpPr>
          <p:cNvPr id="5" name="Rectangle 4"/>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p:cNvPicPr>
            <a:picLocks noChangeAspect="1"/>
          </p:cNvPicPr>
          <p:nvPr/>
        </p:nvPicPr>
        <p:blipFill rotWithShape="1">
          <a:blip r:embed="rId3"/>
          <a:srcRect t="988" b="9053"/>
          <a:stretch/>
        </p:blipFill>
        <p:spPr>
          <a:xfrm>
            <a:off x="1079245" y="616395"/>
            <a:ext cx="10231328" cy="6051104"/>
          </a:xfrm>
          <a:prstGeom prst="rect">
            <a:avLst/>
          </a:prstGeom>
        </p:spPr>
      </p:pic>
      <p:sp>
        <p:nvSpPr>
          <p:cNvPr id="2" name="TextBox 1"/>
          <p:cNvSpPr txBox="1"/>
          <p:nvPr/>
        </p:nvSpPr>
        <p:spPr>
          <a:xfrm>
            <a:off x="10429147" y="6513611"/>
            <a:ext cx="1762853" cy="307777"/>
          </a:xfrm>
          <a:prstGeom prst="rect">
            <a:avLst/>
          </a:prstGeom>
          <a:noFill/>
        </p:spPr>
        <p:txBody>
          <a:bodyPr wrap="square" rtlCol="0">
            <a:spAutoFit/>
          </a:bodyPr>
          <a:lstStyle/>
          <a:p>
            <a:r>
              <a:rPr lang="en-GB" sz="1400" dirty="0"/>
              <a:t>Source: FAO</a:t>
            </a:r>
          </a:p>
        </p:txBody>
      </p:sp>
      <p:sp>
        <p:nvSpPr>
          <p:cNvPr id="7" name="TextBox 6">
            <a:extLst>
              <a:ext uri="{FF2B5EF4-FFF2-40B4-BE49-F238E27FC236}">
                <a16:creationId xmlns:a16="http://schemas.microsoft.com/office/drawing/2014/main" id="{B135D228-8460-4873-977E-F5A12FF4D48A}"/>
              </a:ext>
            </a:extLst>
          </p:cNvPr>
          <p:cNvSpPr txBox="1"/>
          <p:nvPr/>
        </p:nvSpPr>
        <p:spPr>
          <a:xfrm>
            <a:off x="262841" y="72227"/>
            <a:ext cx="4459522" cy="584775"/>
          </a:xfrm>
          <a:prstGeom prst="rect">
            <a:avLst/>
          </a:prstGeom>
          <a:noFill/>
        </p:spPr>
        <p:txBody>
          <a:bodyPr wrap="square" rtlCol="0">
            <a:spAutoFit/>
          </a:bodyPr>
          <a:lstStyle/>
          <a:p>
            <a:r>
              <a:rPr lang="en-GB" sz="2800" dirty="0">
                <a:solidFill>
                  <a:srgbClr val="02165E"/>
                </a:solidFill>
                <a:latin typeface="Bloom Speak OT Heavy"/>
              </a:rPr>
              <a:t>OVERFISHING</a:t>
            </a:r>
            <a:r>
              <a:rPr lang="en-GB" sz="3200" dirty="0">
                <a:solidFill>
                  <a:srgbClr val="02165E"/>
                </a:solidFill>
              </a:rPr>
              <a:t>  </a:t>
            </a:r>
          </a:p>
        </p:txBody>
      </p:sp>
    </p:spTree>
    <p:extLst>
      <p:ext uri="{BB962C8B-B14F-4D97-AF65-F5344CB8AC3E}">
        <p14:creationId xmlns:p14="http://schemas.microsoft.com/office/powerpoint/2010/main" val="1758503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63100" y="6477000"/>
            <a:ext cx="2628900" cy="381000"/>
          </a:xfrm>
          <a:prstGeom prst="rect">
            <a:avLst/>
          </a:prstGeom>
          <a:noFill/>
        </p:spPr>
        <p:txBody>
          <a:bodyPr wrap="square" rtlCol="0">
            <a:spAutoFit/>
          </a:bodyPr>
          <a:lstStyle/>
          <a:p>
            <a:r>
              <a:rPr lang="en-GB" dirty="0">
                <a:solidFill>
                  <a:schemeClr val="bg1"/>
                </a:solidFill>
              </a:rPr>
              <a:t>© Mark Kirkland via MCS</a:t>
            </a:r>
          </a:p>
        </p:txBody>
      </p:sp>
      <p:sp>
        <p:nvSpPr>
          <p:cNvPr id="5" name="Rectangle 4"/>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217686" y="90275"/>
            <a:ext cx="5088092" cy="523220"/>
          </a:xfrm>
          <a:prstGeom prst="rect">
            <a:avLst/>
          </a:prstGeom>
          <a:noFill/>
        </p:spPr>
        <p:txBody>
          <a:bodyPr wrap="square" rtlCol="0">
            <a:spAutoFit/>
          </a:bodyPr>
          <a:lstStyle/>
          <a:p>
            <a:r>
              <a:rPr lang="en-GB" sz="2800" dirty="0">
                <a:solidFill>
                  <a:srgbClr val="02165E"/>
                </a:solidFill>
                <a:latin typeface="Bloom Speak OT Heavy"/>
              </a:rPr>
              <a:t>HABITAT DESTRUCTION </a:t>
            </a:r>
          </a:p>
        </p:txBody>
      </p:sp>
      <p:pic>
        <p:nvPicPr>
          <p:cNvPr id="8" name="eqDFba2xE2o"/>
          <p:cNvPicPr>
            <a:picLocks noRot="1" noChangeAspect="1"/>
          </p:cNvPicPr>
          <p:nvPr>
            <a:videoFile r:link="rId1"/>
          </p:nvPr>
        </p:nvPicPr>
        <p:blipFill>
          <a:blip r:embed="rId4"/>
          <a:stretch>
            <a:fillRect/>
          </a:stretch>
        </p:blipFill>
        <p:spPr>
          <a:xfrm>
            <a:off x="754114" y="613495"/>
            <a:ext cx="10831422" cy="6092675"/>
          </a:xfrm>
          <a:prstGeom prst="rect">
            <a:avLst/>
          </a:prstGeom>
        </p:spPr>
      </p:pic>
    </p:spTree>
    <p:extLst>
      <p:ext uri="{BB962C8B-B14F-4D97-AF65-F5344CB8AC3E}">
        <p14:creationId xmlns:p14="http://schemas.microsoft.com/office/powerpoint/2010/main" val="2109275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63100" y="6477000"/>
            <a:ext cx="2628900" cy="381000"/>
          </a:xfrm>
          <a:prstGeom prst="rect">
            <a:avLst/>
          </a:prstGeom>
          <a:noFill/>
        </p:spPr>
        <p:txBody>
          <a:bodyPr wrap="square" rtlCol="0">
            <a:spAutoFit/>
          </a:bodyPr>
          <a:lstStyle/>
          <a:p>
            <a:r>
              <a:rPr lang="en-GB" dirty="0">
                <a:solidFill>
                  <a:schemeClr val="bg1"/>
                </a:solidFill>
              </a:rPr>
              <a:t>© Mark Kirkland via MCS</a:t>
            </a:r>
          </a:p>
        </p:txBody>
      </p:sp>
      <p:sp>
        <p:nvSpPr>
          <p:cNvPr id="5" name="Rectangle 4"/>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251552" y="112871"/>
            <a:ext cx="5088092" cy="523220"/>
          </a:xfrm>
          <a:prstGeom prst="rect">
            <a:avLst/>
          </a:prstGeom>
          <a:noFill/>
        </p:spPr>
        <p:txBody>
          <a:bodyPr wrap="square" rtlCol="0">
            <a:spAutoFit/>
          </a:bodyPr>
          <a:lstStyle/>
          <a:p>
            <a:r>
              <a:rPr lang="en-GB" sz="2800" dirty="0">
                <a:solidFill>
                  <a:srgbClr val="02165E"/>
                </a:solidFill>
                <a:latin typeface="Bloom Speak OT Heavy"/>
              </a:rPr>
              <a:t>FOOD WEB DYNAMICS</a:t>
            </a:r>
          </a:p>
        </p:txBody>
      </p:sp>
      <p:pic>
        <p:nvPicPr>
          <p:cNvPr id="3" name="Picture 2"/>
          <p:cNvPicPr>
            <a:picLocks noChangeAspect="1"/>
          </p:cNvPicPr>
          <p:nvPr/>
        </p:nvPicPr>
        <p:blipFill rotWithShape="1">
          <a:blip r:embed="rId3"/>
          <a:srcRect l="34297" t="45896" r="34844" b="10045"/>
          <a:stretch/>
        </p:blipFill>
        <p:spPr>
          <a:xfrm>
            <a:off x="6254447" y="1256816"/>
            <a:ext cx="5986473" cy="4720978"/>
          </a:xfrm>
          <a:prstGeom prst="rect">
            <a:avLst/>
          </a:prstGeom>
        </p:spPr>
      </p:pic>
      <p:pic>
        <p:nvPicPr>
          <p:cNvPr id="7" name="Picture 6"/>
          <p:cNvPicPr>
            <a:picLocks noChangeAspect="1"/>
          </p:cNvPicPr>
          <p:nvPr/>
        </p:nvPicPr>
        <p:blipFill rotWithShape="1">
          <a:blip r:embed="rId3"/>
          <a:srcRect l="34141" t="12871" r="35000" b="53819"/>
          <a:stretch/>
        </p:blipFill>
        <p:spPr>
          <a:xfrm>
            <a:off x="0" y="1752846"/>
            <a:ext cx="6254447" cy="3728917"/>
          </a:xfrm>
          <a:prstGeom prst="rect">
            <a:avLst/>
          </a:prstGeom>
        </p:spPr>
      </p:pic>
    </p:spTree>
    <p:extLst>
      <p:ext uri="{BB962C8B-B14F-4D97-AF65-F5344CB8AC3E}">
        <p14:creationId xmlns:p14="http://schemas.microsoft.com/office/powerpoint/2010/main" val="1889802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63100" y="6477000"/>
            <a:ext cx="2628900" cy="381000"/>
          </a:xfrm>
          <a:prstGeom prst="rect">
            <a:avLst/>
          </a:prstGeom>
          <a:noFill/>
        </p:spPr>
        <p:txBody>
          <a:bodyPr wrap="square" rtlCol="0">
            <a:spAutoFit/>
          </a:bodyPr>
          <a:lstStyle/>
          <a:p>
            <a:r>
              <a:rPr lang="en-GB" dirty="0">
                <a:solidFill>
                  <a:schemeClr val="bg1"/>
                </a:solidFill>
              </a:rPr>
              <a:t>© Mark Kirkland via MCS</a:t>
            </a:r>
          </a:p>
        </p:txBody>
      </p:sp>
      <p:sp>
        <p:nvSpPr>
          <p:cNvPr id="5" name="Rectangle 4"/>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251552" y="112871"/>
            <a:ext cx="5088092" cy="584775"/>
          </a:xfrm>
          <a:prstGeom prst="rect">
            <a:avLst/>
          </a:prstGeom>
          <a:noFill/>
        </p:spPr>
        <p:txBody>
          <a:bodyPr wrap="square" rtlCol="0">
            <a:spAutoFit/>
          </a:bodyPr>
          <a:lstStyle/>
          <a:p>
            <a:r>
              <a:rPr lang="en-GB" sz="3200" dirty="0">
                <a:solidFill>
                  <a:srgbClr val="02165E"/>
                </a:solidFill>
                <a:latin typeface="Bloom Speak OT Heavy" panose="00000500000000000000" pitchFamily="50" charset="0"/>
              </a:rPr>
              <a:t>BYCATCH</a:t>
            </a:r>
          </a:p>
        </p:txBody>
      </p:sp>
      <p:pic>
        <p:nvPicPr>
          <p:cNvPr id="3" name="NklxOhr2faI"/>
          <p:cNvPicPr>
            <a:picLocks noRot="1" noChangeAspect="1"/>
          </p:cNvPicPr>
          <p:nvPr>
            <a:videoFile r:link="rId1"/>
          </p:nvPr>
        </p:nvPicPr>
        <p:blipFill>
          <a:blip r:embed="rId4"/>
          <a:stretch>
            <a:fillRect/>
          </a:stretch>
        </p:blipFill>
        <p:spPr>
          <a:xfrm>
            <a:off x="677333" y="1003300"/>
            <a:ext cx="10408356" cy="5854700"/>
          </a:xfrm>
          <a:prstGeom prst="rect">
            <a:avLst/>
          </a:prstGeom>
        </p:spPr>
      </p:pic>
    </p:spTree>
    <p:extLst>
      <p:ext uri="{BB962C8B-B14F-4D97-AF65-F5344CB8AC3E}">
        <p14:creationId xmlns:p14="http://schemas.microsoft.com/office/powerpoint/2010/main" val="1211323127"/>
      </p:ext>
    </p:extLst>
  </p:cSld>
  <p:clrMapOvr>
    <a:masterClrMapping/>
  </p:clrMapOvr>
</p:sld>
</file>

<file path=ppt/theme/theme1.xml><?xml version="1.0" encoding="utf-8"?>
<a:theme xmlns:a="http://schemas.openxmlformats.org/drawingml/2006/main" name="1_Office Theme">
  <a:themeElements>
    <a:clrScheme name="Be The Wave Palett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e The Wave Palett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TW_presentation" id="{DB041E52-2A9D-A344-8952-F84C19370EA0}" vid="{038BD497-31CF-F743-800D-D22222BCE92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7F21B16058BA48B86AAD76BAD68A00" ma:contentTypeVersion="13" ma:contentTypeDescription="Create a new document." ma:contentTypeScope="" ma:versionID="939375f7537d2e83efa9c9e2bec32fae">
  <xsd:schema xmlns:xsd="http://www.w3.org/2001/XMLSchema" xmlns:xs="http://www.w3.org/2001/XMLSchema" xmlns:p="http://schemas.microsoft.com/office/2006/metadata/properties" xmlns:ns2="7462a2d9-f055-4e0b-a931-2d9f1fccad37" xmlns:ns3="17ab7feb-103c-43e2-999d-b4ab3178c1c5" targetNamespace="http://schemas.microsoft.com/office/2006/metadata/properties" ma:root="true" ma:fieldsID="9369851065caed49536b4f928f657240" ns2:_="" ns3:_="">
    <xsd:import namespace="7462a2d9-f055-4e0b-a931-2d9f1fccad37"/>
    <xsd:import namespace="17ab7feb-103c-43e2-999d-b4ab3178c1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62a2d9-f055-4e0b-a931-2d9f1fccad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ab7feb-103c-43e2-999d-b4ab3178c1c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69C974D-5980-4716-B487-E5A282928D6B}">
  <ds:schemaRefs>
    <ds:schemaRef ds:uri="http://schemas.microsoft.com/sharepoint/v3/contenttype/forms"/>
  </ds:schemaRefs>
</ds:datastoreItem>
</file>

<file path=customXml/itemProps2.xml><?xml version="1.0" encoding="utf-8"?>
<ds:datastoreItem xmlns:ds="http://schemas.openxmlformats.org/officeDocument/2006/customXml" ds:itemID="{57D2F519-FA17-4284-BC85-5F25352931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62a2d9-f055-4e0b-a931-2d9f1fccad37"/>
    <ds:schemaRef ds:uri="17ab7feb-103c-43e2-999d-b4ab3178c1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C75806-AE4A-4592-9274-FF5723094AE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6255</TotalTime>
  <Words>918</Words>
  <Application>Microsoft Office PowerPoint</Application>
  <PresentationFormat>Widescreen</PresentationFormat>
  <Paragraphs>110</Paragraphs>
  <Slides>18</Slides>
  <Notes>15</Notes>
  <HiddenSlides>0</HiddenSlides>
  <MMClips>3</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Bloom Speak OT</vt:lpstr>
      <vt:lpstr>Bloom Speak OT Heavy</vt:lpstr>
      <vt:lpstr>Cabin Medium</vt:lpstr>
      <vt:lpstr>Calibri</vt:lpstr>
      <vt:lpstr>Calibri Light</vt:lpstr>
      <vt:lpstr>Passion One</vt:lpstr>
      <vt:lpstr>Symbol</vt:lpstr>
      <vt:lpstr>1_Office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EXAMPLE</dc:title>
  <dc:creator>Kyomi Martyn</dc:creator>
  <cp:lastModifiedBy>Alex Prescot</cp:lastModifiedBy>
  <cp:revision>130</cp:revision>
  <dcterms:created xsi:type="dcterms:W3CDTF">2021-09-24T14:43:22Z</dcterms:created>
  <dcterms:modified xsi:type="dcterms:W3CDTF">2022-03-15T16:38:56Z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0x010100AF7F21B16058BA48B86AAD76BAD68A00</vt:lpwstr>
  </property>
</Properties>
</file>