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48" r:id="rId5"/>
  </p:sldMasterIdLst>
  <p:notesMasterIdLst>
    <p:notesMasterId r:id="rId20"/>
  </p:notesMasterIdLst>
  <p:sldIdLst>
    <p:sldId id="394" r:id="rId6"/>
    <p:sldId id="258" r:id="rId7"/>
    <p:sldId id="397" r:id="rId8"/>
    <p:sldId id="398" r:id="rId9"/>
    <p:sldId id="424" r:id="rId10"/>
    <p:sldId id="425" r:id="rId11"/>
    <p:sldId id="426" r:id="rId12"/>
    <p:sldId id="408" r:id="rId13"/>
    <p:sldId id="262" r:id="rId14"/>
    <p:sldId id="409" r:id="rId15"/>
    <p:sldId id="410" r:id="rId16"/>
    <p:sldId id="427" r:id="rId17"/>
    <p:sldId id="391" r:id="rId18"/>
    <p:sldId id="39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9E6B12-8B80-42D3-9120-7E708D7DEBA8}">
          <p14:sldIdLst>
            <p14:sldId id="394"/>
          </p14:sldIdLst>
        </p14:section>
        <p14:section name="Untitled Section" id="{F21388E4-1816-4B89-B9D6-CE080B9E5640}">
          <p14:sldIdLst>
            <p14:sldId id="258"/>
            <p14:sldId id="397"/>
            <p14:sldId id="398"/>
          </p14:sldIdLst>
        </p14:section>
        <p14:section name="Untitled Section" id="{F76881C6-C23A-4F7A-AF87-00E1E6FEFEAC}">
          <p14:sldIdLst>
            <p14:sldId id="424"/>
            <p14:sldId id="425"/>
            <p14:sldId id="426"/>
            <p14:sldId id="408"/>
            <p14:sldId id="262"/>
            <p14:sldId id="409"/>
            <p14:sldId id="410"/>
            <p14:sldId id="427"/>
            <p14:sldId id="391"/>
            <p14:sldId id="3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165E"/>
    <a:srgbClr val="00AA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7AC6D-1C74-EAC6-A958-3D4E944E49CD}" v="302" dt="2022-02-27T12:41:20.976"/>
    <p1510:client id="{52E07409-C4C1-92F3-F14A-D31B72A18FD2}" v="145" dt="2022-03-01T14:51:05.632"/>
    <p1510:client id="{56479B8F-F3BE-410D-A2AF-F33F3F32C36D}" v="3" dt="2021-11-16T18:01:13.809"/>
    <p1510:client id="{69B48B97-3B98-F0B7-3123-E5B7F774B29B}" v="11" dt="2022-02-23T14:58:37.701"/>
    <p1510:client id="{D6F102F5-0C9A-E50A-FC67-E7E8A42CD36F}" v="86" dt="2022-03-01T12:38:24.720"/>
    <p1510:client id="{DC19D805-86C7-AFAA-5431-B4B375989559}" v="4" dt="2022-02-23T14:39:37.851"/>
    <p1510:client id="{E359E99A-8DCA-D931-B37F-F1D12D795241}" v="2" dt="2022-02-23T11:43:39.705"/>
    <p1510:client id="{EFDE84BE-0598-13BC-B075-676371C713F7}" v="119" dt="2022-03-15T18:55:01.712"/>
    <p1510:client id="{F2F20418-C83F-8257-F8FF-645DEBBFA887}" v="1" dt="2022-02-23T13:13:52.2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Giles" userId="S::julie.giles@keepwalestidy.cymru::93e75539-ae24-466d-834a-37246990e99f" providerId="AD" clId="Web-{DC19D805-86C7-AFAA-5431-B4B375989559}"/>
    <pc:docChg chg="modSld">
      <pc:chgData name="Julie Giles" userId="S::julie.giles@keepwalestidy.cymru::93e75539-ae24-466d-834a-37246990e99f" providerId="AD" clId="Web-{DC19D805-86C7-AFAA-5431-B4B375989559}" dt="2022-02-23T14:39:37.851" v="3" actId="14100"/>
      <pc:docMkLst>
        <pc:docMk/>
      </pc:docMkLst>
      <pc:sldChg chg="modSp">
        <pc:chgData name="Julie Giles" userId="S::julie.giles@keepwalestidy.cymru::93e75539-ae24-466d-834a-37246990e99f" providerId="AD" clId="Web-{DC19D805-86C7-AFAA-5431-B4B375989559}" dt="2022-02-23T14:39:37.851" v="3" actId="14100"/>
        <pc:sldMkLst>
          <pc:docMk/>
          <pc:sldMk cId="255723774" sldId="418"/>
        </pc:sldMkLst>
        <pc:picChg chg="mod">
          <ac:chgData name="Julie Giles" userId="S::julie.giles@keepwalestidy.cymru::93e75539-ae24-466d-834a-37246990e99f" providerId="AD" clId="Web-{DC19D805-86C7-AFAA-5431-B4B375989559}" dt="2022-02-23T14:39:37.851" v="3" actId="14100"/>
          <ac:picMkLst>
            <pc:docMk/>
            <pc:sldMk cId="255723774" sldId="418"/>
            <ac:picMk id="1028" creationId="{A29AFAF0-EDD6-48D8-96F5-97FBA5D30EF0}"/>
          </ac:picMkLst>
        </pc:picChg>
      </pc:sldChg>
    </pc:docChg>
  </pc:docChgLst>
  <pc:docChgLst>
    <pc:chgData name="Alex Prescot" userId="e6b975fd-046a-421f-9425-f8a7e787a584" providerId="ADAL" clId="{56479B8F-F3BE-410D-A2AF-F33F3F32C36D}"/>
    <pc:docChg chg="undo custSel modSld">
      <pc:chgData name="Alex Prescot" userId="e6b975fd-046a-421f-9425-f8a7e787a584" providerId="ADAL" clId="{56479B8F-F3BE-410D-A2AF-F33F3F32C36D}" dt="2021-11-16T18:01:22.027" v="14" actId="1076"/>
      <pc:docMkLst>
        <pc:docMk/>
      </pc:docMkLst>
      <pc:sldChg chg="addSp delSp modSp mod">
        <pc:chgData name="Alex Prescot" userId="e6b975fd-046a-421f-9425-f8a7e787a584" providerId="ADAL" clId="{56479B8F-F3BE-410D-A2AF-F33F3F32C36D}" dt="2021-11-16T18:01:22.027" v="14" actId="1076"/>
        <pc:sldMkLst>
          <pc:docMk/>
          <pc:sldMk cId="438567424" sldId="394"/>
        </pc:sldMkLst>
        <pc:spChg chg="mod">
          <ac:chgData name="Alex Prescot" userId="e6b975fd-046a-421f-9425-f8a7e787a584" providerId="ADAL" clId="{56479B8F-F3BE-410D-A2AF-F33F3F32C36D}" dt="2021-11-16T18:00:48.479" v="4" actId="14100"/>
          <ac:spMkLst>
            <pc:docMk/>
            <pc:sldMk cId="438567424" sldId="394"/>
            <ac:spMk id="2" creationId="{3F568719-9E2C-2744-8045-F626D7C3C6ED}"/>
          </ac:spMkLst>
        </pc:spChg>
        <pc:grpChg chg="add del mod ord">
          <ac:chgData name="Alex Prescot" userId="e6b975fd-046a-421f-9425-f8a7e787a584" providerId="ADAL" clId="{56479B8F-F3BE-410D-A2AF-F33F3F32C36D}" dt="2021-11-16T18:00:54.882" v="7" actId="165"/>
          <ac:grpSpMkLst>
            <pc:docMk/>
            <pc:sldMk cId="438567424" sldId="394"/>
            <ac:grpSpMk id="3" creationId="{7ADCE638-24AB-42E3-B56B-71A3CF7ADEB0}"/>
          </ac:grpSpMkLst>
        </pc:grpChg>
        <pc:picChg chg="mod topLvl">
          <ac:chgData name="Alex Prescot" userId="e6b975fd-046a-421f-9425-f8a7e787a584" providerId="ADAL" clId="{56479B8F-F3BE-410D-A2AF-F33F3F32C36D}" dt="2021-11-16T18:01:17.554" v="13" actId="1076"/>
          <ac:picMkLst>
            <pc:docMk/>
            <pc:sldMk cId="438567424" sldId="394"/>
            <ac:picMk id="4" creationId="{3E24EB49-0071-4DC2-997D-AF146594FBF2}"/>
          </ac:picMkLst>
        </pc:picChg>
        <pc:picChg chg="mod topLvl">
          <ac:chgData name="Alex Prescot" userId="e6b975fd-046a-421f-9425-f8a7e787a584" providerId="ADAL" clId="{56479B8F-F3BE-410D-A2AF-F33F3F32C36D}" dt="2021-11-16T18:01:22.027" v="14" actId="1076"/>
          <ac:picMkLst>
            <pc:docMk/>
            <pc:sldMk cId="438567424" sldId="394"/>
            <ac:picMk id="5" creationId="{4B2F4C7F-B3D1-43F1-ACB1-939B76AD7DA3}"/>
          </ac:picMkLst>
        </pc:picChg>
      </pc:sldChg>
    </pc:docChg>
  </pc:docChgLst>
  <pc:docChgLst>
    <pc:chgData name="Julie Giles" userId="S::julie.giles@keepwalestidy.cymru::93e75539-ae24-466d-834a-37246990e99f" providerId="AD" clId="Web-{0787AC6D-1C74-EAC6-A958-3D4E944E49CD}"/>
    <pc:docChg chg="addSld modSld sldOrd modSection">
      <pc:chgData name="Julie Giles" userId="S::julie.giles@keepwalestidy.cymru::93e75539-ae24-466d-834a-37246990e99f" providerId="AD" clId="Web-{0787AC6D-1C74-EAC6-A958-3D4E944E49CD}" dt="2022-02-27T12:42:43.682" v="332"/>
      <pc:docMkLst>
        <pc:docMk/>
      </pc:docMkLst>
      <pc:sldChg chg="modSp ord modNotes">
        <pc:chgData name="Julie Giles" userId="S::julie.giles@keepwalestidy.cymru::93e75539-ae24-466d-834a-37246990e99f" providerId="AD" clId="Web-{0787AC6D-1C74-EAC6-A958-3D4E944E49CD}" dt="2022-02-27T12:32:52.461" v="259"/>
        <pc:sldMkLst>
          <pc:docMk/>
          <pc:sldMk cId="502001630" sldId="262"/>
        </pc:sldMkLst>
        <pc:spChg chg="mod">
          <ac:chgData name="Julie Giles" userId="S::julie.giles@keepwalestidy.cymru::93e75539-ae24-466d-834a-37246990e99f" providerId="AD" clId="Web-{0787AC6D-1C74-EAC6-A958-3D4E944E49CD}" dt="2022-02-27T11:59:05.781" v="9" actId="20577"/>
          <ac:spMkLst>
            <pc:docMk/>
            <pc:sldMk cId="502001630" sldId="262"/>
            <ac:spMk id="4" creationId="{0D8BEFBD-6992-4EBF-AA57-CD0E812A8FA5}"/>
          </ac:spMkLst>
        </pc:spChg>
      </pc:sldChg>
      <pc:sldChg chg="modNotes">
        <pc:chgData name="Julie Giles" userId="S::julie.giles@keepwalestidy.cymru::93e75539-ae24-466d-834a-37246990e99f" providerId="AD" clId="Web-{0787AC6D-1C74-EAC6-A958-3D4E944E49CD}" dt="2022-02-27T12:33:28.009" v="276"/>
        <pc:sldMkLst>
          <pc:docMk/>
          <pc:sldMk cId="1984251844" sldId="409"/>
        </pc:sldMkLst>
      </pc:sldChg>
      <pc:sldChg chg="addSp delSp modSp">
        <pc:chgData name="Julie Giles" userId="S::julie.giles@keepwalestidy.cymru::93e75539-ae24-466d-834a-37246990e99f" providerId="AD" clId="Web-{0787AC6D-1C74-EAC6-A958-3D4E944E49CD}" dt="2022-02-27T12:28:09.594" v="214" actId="14100"/>
        <pc:sldMkLst>
          <pc:docMk/>
          <pc:sldMk cId="4008380389" sldId="410"/>
        </pc:sldMkLst>
        <pc:spChg chg="add del">
          <ac:chgData name="Julie Giles" userId="S::julie.giles@keepwalestidy.cymru::93e75539-ae24-466d-834a-37246990e99f" providerId="AD" clId="Web-{0787AC6D-1C74-EAC6-A958-3D4E944E49CD}" dt="2022-02-27T12:01:43.551" v="16"/>
          <ac:spMkLst>
            <pc:docMk/>
            <pc:sldMk cId="4008380389" sldId="410"/>
            <ac:spMk id="3" creationId="{D76A78B6-E2FF-4E5C-8A98-EAA41D4E862C}"/>
          </ac:spMkLst>
        </pc:spChg>
        <pc:spChg chg="add del">
          <ac:chgData name="Julie Giles" userId="S::julie.giles@keepwalestidy.cymru::93e75539-ae24-466d-834a-37246990e99f" providerId="AD" clId="Web-{0787AC6D-1C74-EAC6-A958-3D4E944E49CD}" dt="2022-02-27T12:01:38.598" v="14"/>
          <ac:spMkLst>
            <pc:docMk/>
            <pc:sldMk cId="4008380389" sldId="410"/>
            <ac:spMk id="4" creationId="{1AAEB3E1-C974-4041-A2DF-BC96682C5DBD}"/>
          </ac:spMkLst>
        </pc:spChg>
        <pc:spChg chg="add mod">
          <ac:chgData name="Julie Giles" userId="S::julie.giles@keepwalestidy.cymru::93e75539-ae24-466d-834a-37246990e99f" providerId="AD" clId="Web-{0787AC6D-1C74-EAC6-A958-3D4E944E49CD}" dt="2022-02-27T12:03:08.851" v="65" actId="14100"/>
          <ac:spMkLst>
            <pc:docMk/>
            <pc:sldMk cId="4008380389" sldId="410"/>
            <ac:spMk id="5" creationId="{31BFAA92-CD44-489C-9227-60DC3781EC5E}"/>
          </ac:spMkLst>
        </pc:spChg>
        <pc:picChg chg="mod">
          <ac:chgData name="Julie Giles" userId="S::julie.giles@keepwalestidy.cymru::93e75539-ae24-466d-834a-37246990e99f" providerId="AD" clId="Web-{0787AC6D-1C74-EAC6-A958-3D4E944E49CD}" dt="2022-02-27T12:28:09.594" v="214" actId="14100"/>
          <ac:picMkLst>
            <pc:docMk/>
            <pc:sldMk cId="4008380389" sldId="410"/>
            <ac:picMk id="2" creationId="{48F04577-C6BB-4004-88D6-4E9F586E55FE}"/>
          </ac:picMkLst>
        </pc:picChg>
      </pc:sldChg>
      <pc:sldChg chg="modSp">
        <pc:chgData name="Julie Giles" userId="S::julie.giles@keepwalestidy.cymru::93e75539-ae24-466d-834a-37246990e99f" providerId="AD" clId="Web-{0787AC6D-1C74-EAC6-A958-3D4E944E49CD}" dt="2022-02-27T12:06:27.044" v="94" actId="20577"/>
        <pc:sldMkLst>
          <pc:docMk/>
          <pc:sldMk cId="1703050288" sldId="425"/>
        </pc:sldMkLst>
        <pc:spChg chg="mod">
          <ac:chgData name="Julie Giles" userId="S::julie.giles@keepwalestidy.cymru::93e75539-ae24-466d-834a-37246990e99f" providerId="AD" clId="Web-{0787AC6D-1C74-EAC6-A958-3D4E944E49CD}" dt="2022-02-27T12:06:27.044" v="94" actId="20577"/>
          <ac:spMkLst>
            <pc:docMk/>
            <pc:sldMk cId="1703050288" sldId="425"/>
            <ac:spMk id="8" creationId="{D11A0A74-6841-4ED2-BC5B-64848C755CC5}"/>
          </ac:spMkLst>
        </pc:spChg>
        <pc:spChg chg="mod">
          <ac:chgData name="Julie Giles" userId="S::julie.giles@keepwalestidy.cymru::93e75539-ae24-466d-834a-37246990e99f" providerId="AD" clId="Web-{0787AC6D-1C74-EAC6-A958-3D4E944E49CD}" dt="2022-02-27T12:05:35.996" v="84" actId="20577"/>
          <ac:spMkLst>
            <pc:docMk/>
            <pc:sldMk cId="1703050288" sldId="425"/>
            <ac:spMk id="10" creationId="{88ABF4AE-C40D-47E4-8AF9-97F06100DAA1}"/>
          </ac:spMkLst>
        </pc:spChg>
      </pc:sldChg>
      <pc:sldChg chg="addSp modSp add ord replId modNotes">
        <pc:chgData name="Julie Giles" userId="S::julie.giles@keepwalestidy.cymru::93e75539-ae24-466d-834a-37246990e99f" providerId="AD" clId="Web-{0787AC6D-1C74-EAC6-A958-3D4E944E49CD}" dt="2022-02-27T12:42:43.682" v="332"/>
        <pc:sldMkLst>
          <pc:docMk/>
          <pc:sldMk cId="1238201023" sldId="427"/>
        </pc:sldMkLst>
        <pc:spChg chg="mod">
          <ac:chgData name="Julie Giles" userId="S::julie.giles@keepwalestidy.cymru::93e75539-ae24-466d-834a-37246990e99f" providerId="AD" clId="Web-{0787AC6D-1C74-EAC6-A958-3D4E944E49CD}" dt="2022-02-27T12:41:20.351" v="306" actId="20577"/>
          <ac:spMkLst>
            <pc:docMk/>
            <pc:sldMk cId="1238201023" sldId="427"/>
            <ac:spMk id="6" creationId="{A8A41387-F8E6-43A4-9C1E-C1B2082FA990}"/>
          </ac:spMkLst>
        </pc:spChg>
        <pc:graphicFrameChg chg="mod modGraphic">
          <ac:chgData name="Julie Giles" userId="S::julie.giles@keepwalestidy.cymru::93e75539-ae24-466d-834a-37246990e99f" providerId="AD" clId="Web-{0787AC6D-1C74-EAC6-A958-3D4E944E49CD}" dt="2022-02-27T12:40:59.788" v="302"/>
          <ac:graphicFrameMkLst>
            <pc:docMk/>
            <pc:sldMk cId="1238201023" sldId="427"/>
            <ac:graphicFrameMk id="7" creationId="{1F5866D5-7863-4364-B1CD-8E9D3ECD973F}"/>
          </ac:graphicFrameMkLst>
        </pc:graphicFrameChg>
        <pc:picChg chg="add mod">
          <ac:chgData name="Julie Giles" userId="S::julie.giles@keepwalestidy.cymru::93e75539-ae24-466d-834a-37246990e99f" providerId="AD" clId="Web-{0787AC6D-1C74-EAC6-A958-3D4E944E49CD}" dt="2022-02-27T12:40:00.755" v="293" actId="1076"/>
          <ac:picMkLst>
            <pc:docMk/>
            <pc:sldMk cId="1238201023" sldId="427"/>
            <ac:picMk id="2" creationId="{88B9B4DF-B6B8-4B17-A321-61CDAB9DDDE3}"/>
          </ac:picMkLst>
        </pc:picChg>
        <pc:picChg chg="add mod">
          <ac:chgData name="Julie Giles" userId="S::julie.giles@keepwalestidy.cymru::93e75539-ae24-466d-834a-37246990e99f" providerId="AD" clId="Web-{0787AC6D-1C74-EAC6-A958-3D4E944E49CD}" dt="2022-02-27T12:40:04.490" v="294" actId="1076"/>
          <ac:picMkLst>
            <pc:docMk/>
            <pc:sldMk cId="1238201023" sldId="427"/>
            <ac:picMk id="3" creationId="{3E1EB4CE-35FA-4836-A7C3-566BE3D3E271}"/>
          </ac:picMkLst>
        </pc:picChg>
      </pc:sldChg>
    </pc:docChg>
  </pc:docChgLst>
  <pc:docChgLst>
    <pc:chgData name="Julie Giles" userId="S::julie.giles@keepwalestidy.cymru::93e75539-ae24-466d-834a-37246990e99f" providerId="AD" clId="Web-{EFDE84BE-0598-13BC-B075-676371C713F7}"/>
    <pc:docChg chg="modSld sldOrd">
      <pc:chgData name="Julie Giles" userId="S::julie.giles@keepwalestidy.cymru::93e75539-ae24-466d-834a-37246990e99f" providerId="AD" clId="Web-{EFDE84BE-0598-13BC-B075-676371C713F7}" dt="2022-03-15T18:55:01.712" v="93" actId="1076"/>
      <pc:docMkLst>
        <pc:docMk/>
      </pc:docMkLst>
      <pc:sldChg chg="modSp ord">
        <pc:chgData name="Julie Giles" userId="S::julie.giles@keepwalestidy.cymru::93e75539-ae24-466d-834a-37246990e99f" providerId="AD" clId="Web-{EFDE84BE-0598-13BC-B075-676371C713F7}" dt="2022-03-15T18:55:01.712" v="93" actId="1076"/>
        <pc:sldMkLst>
          <pc:docMk/>
          <pc:sldMk cId="3319460319" sldId="391"/>
        </pc:sldMkLst>
        <pc:spChg chg="mod">
          <ac:chgData name="Julie Giles" userId="S::julie.giles@keepwalestidy.cymru::93e75539-ae24-466d-834a-37246990e99f" providerId="AD" clId="Web-{EFDE84BE-0598-13BC-B075-676371C713F7}" dt="2022-03-15T18:52:20.766" v="59" actId="20577"/>
          <ac:spMkLst>
            <pc:docMk/>
            <pc:sldMk cId="3319460319" sldId="391"/>
            <ac:spMk id="4" creationId="{444A6693-73F3-4D85-8E3B-41DECBBA2FD6}"/>
          </ac:spMkLst>
        </pc:spChg>
        <pc:spChg chg="mod">
          <ac:chgData name="Julie Giles" userId="S::julie.giles@keepwalestidy.cymru::93e75539-ae24-466d-834a-37246990e99f" providerId="AD" clId="Web-{EFDE84BE-0598-13BC-B075-676371C713F7}" dt="2022-03-15T18:54:39.477" v="91" actId="14100"/>
          <ac:spMkLst>
            <pc:docMk/>
            <pc:sldMk cId="3319460319" sldId="391"/>
            <ac:spMk id="5" creationId="{7ACEEEF8-40DB-4033-955C-979A739962C4}"/>
          </ac:spMkLst>
        </pc:spChg>
        <pc:spChg chg="mod">
          <ac:chgData name="Julie Giles" userId="S::julie.giles@keepwalestidy.cymru::93e75539-ae24-466d-834a-37246990e99f" providerId="AD" clId="Web-{EFDE84BE-0598-13BC-B075-676371C713F7}" dt="2022-03-15T18:54:29.961" v="89" actId="14100"/>
          <ac:spMkLst>
            <pc:docMk/>
            <pc:sldMk cId="3319460319" sldId="391"/>
            <ac:spMk id="7" creationId="{A37B14F2-5B4D-4753-8C57-6D832AC05346}"/>
          </ac:spMkLst>
        </pc:spChg>
        <pc:picChg chg="mod">
          <ac:chgData name="Julie Giles" userId="S::julie.giles@keepwalestidy.cymru::93e75539-ae24-466d-834a-37246990e99f" providerId="AD" clId="Web-{EFDE84BE-0598-13BC-B075-676371C713F7}" dt="2022-03-15T18:55:01.712" v="93" actId="1076"/>
          <ac:picMkLst>
            <pc:docMk/>
            <pc:sldMk cId="3319460319" sldId="391"/>
            <ac:picMk id="2" creationId="{E3604A03-38C5-4F39-87CA-92BBB1822C2E}"/>
          </ac:picMkLst>
        </pc:picChg>
      </pc:sldChg>
      <pc:sldChg chg="modSp">
        <pc:chgData name="Julie Giles" userId="S::julie.giles@keepwalestidy.cymru::93e75539-ae24-466d-834a-37246990e99f" providerId="AD" clId="Web-{EFDE84BE-0598-13BC-B075-676371C713F7}" dt="2022-03-15T18:42:56.853" v="4" actId="20577"/>
        <pc:sldMkLst>
          <pc:docMk/>
          <pc:sldMk cId="3777571312" sldId="424"/>
        </pc:sldMkLst>
        <pc:spChg chg="mod">
          <ac:chgData name="Julie Giles" userId="S::julie.giles@keepwalestidy.cymru::93e75539-ae24-466d-834a-37246990e99f" providerId="AD" clId="Web-{EFDE84BE-0598-13BC-B075-676371C713F7}" dt="2022-03-15T18:42:56.853" v="4" actId="20577"/>
          <ac:spMkLst>
            <pc:docMk/>
            <pc:sldMk cId="3777571312" sldId="424"/>
            <ac:spMk id="4" creationId="{E69DF5CE-0ED8-43E2-8533-1669589EE7D6}"/>
          </ac:spMkLst>
        </pc:spChg>
      </pc:sldChg>
      <pc:sldChg chg="addSp delSp modSp">
        <pc:chgData name="Julie Giles" userId="S::julie.giles@keepwalestidy.cymru::93e75539-ae24-466d-834a-37246990e99f" providerId="AD" clId="Web-{EFDE84BE-0598-13BC-B075-676371C713F7}" dt="2022-03-15T18:47:45.845" v="45" actId="14100"/>
        <pc:sldMkLst>
          <pc:docMk/>
          <pc:sldMk cId="1238201023" sldId="427"/>
        </pc:sldMkLst>
        <pc:graphicFrameChg chg="mod modGraphic">
          <ac:chgData name="Julie Giles" userId="S::julie.giles@keepwalestidy.cymru::93e75539-ae24-466d-834a-37246990e99f" providerId="AD" clId="Web-{EFDE84BE-0598-13BC-B075-676371C713F7}" dt="2022-03-15T18:47:27.658" v="41"/>
          <ac:graphicFrameMkLst>
            <pc:docMk/>
            <pc:sldMk cId="1238201023" sldId="427"/>
            <ac:graphicFrameMk id="7" creationId="{1F5866D5-7863-4364-B1CD-8E9D3ECD973F}"/>
          </ac:graphicFrameMkLst>
        </pc:graphicFrameChg>
        <pc:picChg chg="mod">
          <ac:chgData name="Julie Giles" userId="S::julie.giles@keepwalestidy.cymru::93e75539-ae24-466d-834a-37246990e99f" providerId="AD" clId="Web-{EFDE84BE-0598-13BC-B075-676371C713F7}" dt="2022-03-15T18:47:45.845" v="45" actId="14100"/>
          <ac:picMkLst>
            <pc:docMk/>
            <pc:sldMk cId="1238201023" sldId="427"/>
            <ac:picMk id="2" creationId="{88B9B4DF-B6B8-4B17-A321-61CDAB9DDDE3}"/>
          </ac:picMkLst>
        </pc:picChg>
        <pc:picChg chg="mod">
          <ac:chgData name="Julie Giles" userId="S::julie.giles@keepwalestidy.cymru::93e75539-ae24-466d-834a-37246990e99f" providerId="AD" clId="Web-{EFDE84BE-0598-13BC-B075-676371C713F7}" dt="2022-03-15T18:47:38.861" v="44" actId="1076"/>
          <ac:picMkLst>
            <pc:docMk/>
            <pc:sldMk cId="1238201023" sldId="427"/>
            <ac:picMk id="3" creationId="{3E1EB4CE-35FA-4836-A7C3-566BE3D3E271}"/>
          </ac:picMkLst>
        </pc:picChg>
        <pc:picChg chg="add mod">
          <ac:chgData name="Julie Giles" userId="S::julie.giles@keepwalestidy.cymru::93e75539-ae24-466d-834a-37246990e99f" providerId="AD" clId="Web-{EFDE84BE-0598-13BC-B075-676371C713F7}" dt="2022-03-15T18:47:36.111" v="43" actId="1076"/>
          <ac:picMkLst>
            <pc:docMk/>
            <pc:sldMk cId="1238201023" sldId="427"/>
            <ac:picMk id="4" creationId="{305FDA8B-9CA7-4CD1-B250-5FA048017992}"/>
          </ac:picMkLst>
        </pc:picChg>
        <pc:picChg chg="add del mod">
          <ac:chgData name="Julie Giles" userId="S::julie.giles@keepwalestidy.cymru::93e75539-ae24-466d-834a-37246990e99f" providerId="AD" clId="Web-{EFDE84BE-0598-13BC-B075-676371C713F7}" dt="2022-03-15T18:45:37.248" v="10"/>
          <ac:picMkLst>
            <pc:docMk/>
            <pc:sldMk cId="1238201023" sldId="427"/>
            <ac:picMk id="5" creationId="{0DD5CF6B-D647-4793-B9DC-DD2A2EFD0407}"/>
          </ac:picMkLst>
        </pc:picChg>
      </pc:sldChg>
    </pc:docChg>
  </pc:docChgLst>
  <pc:docChgLst>
    <pc:chgData name="Julie Giles" userId="S::julie.giles@keepwalestidy.cymru::93e75539-ae24-466d-834a-37246990e99f" providerId="AD" clId="Web-{E359E99A-8DCA-D931-B37F-F1D12D795241}"/>
    <pc:docChg chg="modSld">
      <pc:chgData name="Julie Giles" userId="S::julie.giles@keepwalestidy.cymru::93e75539-ae24-466d-834a-37246990e99f" providerId="AD" clId="Web-{E359E99A-8DCA-D931-B37F-F1D12D795241}" dt="2022-02-23T11:43:33.908" v="0" actId="20577"/>
      <pc:docMkLst>
        <pc:docMk/>
      </pc:docMkLst>
      <pc:sldChg chg="modSp">
        <pc:chgData name="Julie Giles" userId="S::julie.giles@keepwalestidy.cymru::93e75539-ae24-466d-834a-37246990e99f" providerId="AD" clId="Web-{E359E99A-8DCA-D931-B37F-F1D12D795241}" dt="2022-02-23T11:43:33.908" v="0" actId="20577"/>
        <pc:sldMkLst>
          <pc:docMk/>
          <pc:sldMk cId="438567424" sldId="394"/>
        </pc:sldMkLst>
        <pc:spChg chg="mod">
          <ac:chgData name="Julie Giles" userId="S::julie.giles@keepwalestidy.cymru::93e75539-ae24-466d-834a-37246990e99f" providerId="AD" clId="Web-{E359E99A-8DCA-D931-B37F-F1D12D795241}" dt="2022-02-23T11:43:33.908" v="0" actId="20577"/>
          <ac:spMkLst>
            <pc:docMk/>
            <pc:sldMk cId="438567424" sldId="394"/>
            <ac:spMk id="2" creationId="{3F568719-9E2C-2744-8045-F626D7C3C6ED}"/>
          </ac:spMkLst>
        </pc:spChg>
      </pc:sldChg>
    </pc:docChg>
  </pc:docChgLst>
  <pc:docChgLst>
    <pc:chgData name="Julie Giles" userId="S::julie.giles@keepwalestidy.cymru::93e75539-ae24-466d-834a-37246990e99f" providerId="AD" clId="Web-{69B48B97-3B98-F0B7-3123-E5B7F774B29B}"/>
    <pc:docChg chg="delSld modSld sldOrd modSection">
      <pc:chgData name="Julie Giles" userId="S::julie.giles@keepwalestidy.cymru::93e75539-ae24-466d-834a-37246990e99f" providerId="AD" clId="Web-{69B48B97-3B98-F0B7-3123-E5B7F774B29B}" dt="2022-02-23T14:58:37.701" v="10"/>
      <pc:docMkLst>
        <pc:docMk/>
      </pc:docMkLst>
      <pc:sldChg chg="modSp">
        <pc:chgData name="Julie Giles" userId="S::julie.giles@keepwalestidy.cymru::93e75539-ae24-466d-834a-37246990e99f" providerId="AD" clId="Web-{69B48B97-3B98-F0B7-3123-E5B7F774B29B}" dt="2022-02-23T14:40:54.076" v="0" actId="14100"/>
        <pc:sldMkLst>
          <pc:docMk/>
          <pc:sldMk cId="438567424" sldId="394"/>
        </pc:sldMkLst>
        <pc:picChg chg="mod">
          <ac:chgData name="Julie Giles" userId="S::julie.giles@keepwalestidy.cymru::93e75539-ae24-466d-834a-37246990e99f" providerId="AD" clId="Web-{69B48B97-3B98-F0B7-3123-E5B7F774B29B}" dt="2022-02-23T14:40:54.076" v="0" actId="14100"/>
          <ac:picMkLst>
            <pc:docMk/>
            <pc:sldMk cId="438567424" sldId="394"/>
            <ac:picMk id="5" creationId="{4B2F4C7F-B3D1-43F1-ACB1-939B76AD7DA3}"/>
          </ac:picMkLst>
        </pc:picChg>
      </pc:sldChg>
      <pc:sldChg chg="del ord">
        <pc:chgData name="Julie Giles" userId="S::julie.giles@keepwalestidy.cymru::93e75539-ae24-466d-834a-37246990e99f" providerId="AD" clId="Web-{69B48B97-3B98-F0B7-3123-E5B7F774B29B}" dt="2022-02-23T14:58:12.638" v="3"/>
        <pc:sldMkLst>
          <pc:docMk/>
          <pc:sldMk cId="876404742" sldId="411"/>
        </pc:sldMkLst>
      </pc:sldChg>
      <pc:sldChg chg="del">
        <pc:chgData name="Julie Giles" userId="S::julie.giles@keepwalestidy.cymru::93e75539-ae24-466d-834a-37246990e99f" providerId="AD" clId="Web-{69B48B97-3B98-F0B7-3123-E5B7F774B29B}" dt="2022-02-23T14:58:08.857" v="2"/>
        <pc:sldMkLst>
          <pc:docMk/>
          <pc:sldMk cId="1879055444" sldId="412"/>
        </pc:sldMkLst>
      </pc:sldChg>
      <pc:sldChg chg="del">
        <pc:chgData name="Julie Giles" userId="S::julie.giles@keepwalestidy.cymru::93e75539-ae24-466d-834a-37246990e99f" providerId="AD" clId="Web-{69B48B97-3B98-F0B7-3123-E5B7F774B29B}" dt="2022-02-23T14:58:19.170" v="4"/>
        <pc:sldMkLst>
          <pc:docMk/>
          <pc:sldMk cId="2394238889" sldId="413"/>
        </pc:sldMkLst>
      </pc:sldChg>
      <pc:sldChg chg="del">
        <pc:chgData name="Julie Giles" userId="S::julie.giles@keepwalestidy.cymru::93e75539-ae24-466d-834a-37246990e99f" providerId="AD" clId="Web-{69B48B97-3B98-F0B7-3123-E5B7F774B29B}" dt="2022-02-23T14:58:21.998" v="5"/>
        <pc:sldMkLst>
          <pc:docMk/>
          <pc:sldMk cId="3088683566" sldId="414"/>
        </pc:sldMkLst>
      </pc:sldChg>
      <pc:sldChg chg="del">
        <pc:chgData name="Julie Giles" userId="S::julie.giles@keepwalestidy.cymru::93e75539-ae24-466d-834a-37246990e99f" providerId="AD" clId="Web-{69B48B97-3B98-F0B7-3123-E5B7F774B29B}" dt="2022-02-23T14:58:24.685" v="6"/>
        <pc:sldMkLst>
          <pc:docMk/>
          <pc:sldMk cId="2017474183" sldId="415"/>
        </pc:sldMkLst>
      </pc:sldChg>
      <pc:sldChg chg="del">
        <pc:chgData name="Julie Giles" userId="S::julie.giles@keepwalestidy.cymru::93e75539-ae24-466d-834a-37246990e99f" providerId="AD" clId="Web-{69B48B97-3B98-F0B7-3123-E5B7F774B29B}" dt="2022-02-23T14:58:27.217" v="7"/>
        <pc:sldMkLst>
          <pc:docMk/>
          <pc:sldMk cId="115058893" sldId="416"/>
        </pc:sldMkLst>
      </pc:sldChg>
      <pc:sldChg chg="del">
        <pc:chgData name="Julie Giles" userId="S::julie.giles@keepwalestidy.cymru::93e75539-ae24-466d-834a-37246990e99f" providerId="AD" clId="Web-{69B48B97-3B98-F0B7-3123-E5B7F774B29B}" dt="2022-02-23T14:58:30.482" v="8"/>
        <pc:sldMkLst>
          <pc:docMk/>
          <pc:sldMk cId="3300897224" sldId="417"/>
        </pc:sldMkLst>
      </pc:sldChg>
      <pc:sldChg chg="del">
        <pc:chgData name="Julie Giles" userId="S::julie.giles@keepwalestidy.cymru::93e75539-ae24-466d-834a-37246990e99f" providerId="AD" clId="Web-{69B48B97-3B98-F0B7-3123-E5B7F774B29B}" dt="2022-02-23T14:58:35.217" v="9"/>
        <pc:sldMkLst>
          <pc:docMk/>
          <pc:sldMk cId="255723774" sldId="418"/>
        </pc:sldMkLst>
      </pc:sldChg>
      <pc:sldChg chg="del">
        <pc:chgData name="Julie Giles" userId="S::julie.giles@keepwalestidy.cymru::93e75539-ae24-466d-834a-37246990e99f" providerId="AD" clId="Web-{69B48B97-3B98-F0B7-3123-E5B7F774B29B}" dt="2022-02-23T14:58:37.701" v="10"/>
        <pc:sldMkLst>
          <pc:docMk/>
          <pc:sldMk cId="3181695223" sldId="419"/>
        </pc:sldMkLst>
      </pc:sldChg>
    </pc:docChg>
  </pc:docChgLst>
  <pc:docChgLst>
    <pc:chgData name="Julie Giles" userId="S::julie.giles@keepwalestidy.cymru::93e75539-ae24-466d-834a-37246990e99f" providerId="AD" clId="Web-{F2F20418-C83F-8257-F8FF-645DEBBFA887}"/>
    <pc:docChg chg="delSld modSection">
      <pc:chgData name="Julie Giles" userId="S::julie.giles@keepwalestidy.cymru::93e75539-ae24-466d-834a-37246990e99f" providerId="AD" clId="Web-{F2F20418-C83F-8257-F8FF-645DEBBFA887}" dt="2022-02-23T13:13:52.250" v="0"/>
      <pc:docMkLst>
        <pc:docMk/>
      </pc:docMkLst>
      <pc:sldChg chg="del">
        <pc:chgData name="Julie Giles" userId="S::julie.giles@keepwalestidy.cymru::93e75539-ae24-466d-834a-37246990e99f" providerId="AD" clId="Web-{F2F20418-C83F-8257-F8FF-645DEBBFA887}" dt="2022-02-23T13:13:52.250" v="0"/>
        <pc:sldMkLst>
          <pc:docMk/>
          <pc:sldMk cId="328672217" sldId="396"/>
        </pc:sldMkLst>
      </pc:sldChg>
    </pc:docChg>
  </pc:docChgLst>
  <pc:docChgLst>
    <pc:chgData name="Julie Giles" userId="S::julie.giles@keepwalestidy.cymru::93e75539-ae24-466d-834a-37246990e99f" providerId="AD" clId="Web-{52E07409-C4C1-92F3-F14A-D31B72A18FD2}"/>
    <pc:docChg chg="modSld sldOrd">
      <pc:chgData name="Julie Giles" userId="S::julie.giles@keepwalestidy.cymru::93e75539-ae24-466d-834a-37246990e99f" providerId="AD" clId="Web-{52E07409-C4C1-92F3-F14A-D31B72A18FD2}" dt="2022-03-01T14:51:05.632" v="136"/>
      <pc:docMkLst>
        <pc:docMk/>
      </pc:docMkLst>
      <pc:sldChg chg="modSp ord">
        <pc:chgData name="Julie Giles" userId="S::julie.giles@keepwalestidy.cymru::93e75539-ae24-466d-834a-37246990e99f" providerId="AD" clId="Web-{52E07409-C4C1-92F3-F14A-D31B72A18FD2}" dt="2022-03-01T14:47:50.940" v="105"/>
        <pc:sldMkLst>
          <pc:docMk/>
          <pc:sldMk cId="4008380389" sldId="410"/>
        </pc:sldMkLst>
        <pc:spChg chg="mod">
          <ac:chgData name="Julie Giles" userId="S::julie.giles@keepwalestidy.cymru::93e75539-ae24-466d-834a-37246990e99f" providerId="AD" clId="Web-{52E07409-C4C1-92F3-F14A-D31B72A18FD2}" dt="2022-03-01T14:47:40.205" v="104" actId="20577"/>
          <ac:spMkLst>
            <pc:docMk/>
            <pc:sldMk cId="4008380389" sldId="410"/>
            <ac:spMk id="5" creationId="{31BFAA92-CD44-489C-9227-60DC3781EC5E}"/>
          </ac:spMkLst>
        </pc:spChg>
        <pc:picChg chg="mod">
          <ac:chgData name="Julie Giles" userId="S::julie.giles@keepwalestidy.cymru::93e75539-ae24-466d-834a-37246990e99f" providerId="AD" clId="Web-{52E07409-C4C1-92F3-F14A-D31B72A18FD2}" dt="2022-03-01T14:46:47.016" v="93" actId="14100"/>
          <ac:picMkLst>
            <pc:docMk/>
            <pc:sldMk cId="4008380389" sldId="410"/>
            <ac:picMk id="2" creationId="{48F04577-C6BB-4004-88D6-4E9F586E55FE}"/>
          </ac:picMkLst>
        </pc:picChg>
      </pc:sldChg>
      <pc:sldChg chg="modSp">
        <pc:chgData name="Julie Giles" userId="S::julie.giles@keepwalestidy.cymru::93e75539-ae24-466d-834a-37246990e99f" providerId="AD" clId="Web-{52E07409-C4C1-92F3-F14A-D31B72A18FD2}" dt="2022-03-01T14:36:02.627" v="17" actId="20577"/>
        <pc:sldMkLst>
          <pc:docMk/>
          <pc:sldMk cId="1703050288" sldId="425"/>
        </pc:sldMkLst>
        <pc:spChg chg="mod">
          <ac:chgData name="Julie Giles" userId="S::julie.giles@keepwalestidy.cymru::93e75539-ae24-466d-834a-37246990e99f" providerId="AD" clId="Web-{52E07409-C4C1-92F3-F14A-D31B72A18FD2}" dt="2022-03-01T14:36:02.627" v="17" actId="20577"/>
          <ac:spMkLst>
            <pc:docMk/>
            <pc:sldMk cId="1703050288" sldId="425"/>
            <ac:spMk id="8" creationId="{D11A0A74-6841-4ED2-BC5B-64848C755CC5}"/>
          </ac:spMkLst>
        </pc:spChg>
        <pc:spChg chg="mod">
          <ac:chgData name="Julie Giles" userId="S::julie.giles@keepwalestidy.cymru::93e75539-ae24-466d-834a-37246990e99f" providerId="AD" clId="Web-{52E07409-C4C1-92F3-F14A-D31B72A18FD2}" dt="2022-03-01T14:35:52.236" v="16" actId="1076"/>
          <ac:spMkLst>
            <pc:docMk/>
            <pc:sldMk cId="1703050288" sldId="425"/>
            <ac:spMk id="10" creationId="{88ABF4AE-C40D-47E4-8AF9-97F06100DAA1}"/>
          </ac:spMkLst>
        </pc:spChg>
      </pc:sldChg>
      <pc:sldChg chg="delSp modSp">
        <pc:chgData name="Julie Giles" userId="S::julie.giles@keepwalestidy.cymru::93e75539-ae24-466d-834a-37246990e99f" providerId="AD" clId="Web-{52E07409-C4C1-92F3-F14A-D31B72A18FD2}" dt="2022-03-01T14:51:05.632" v="136"/>
        <pc:sldMkLst>
          <pc:docMk/>
          <pc:sldMk cId="1238201023" sldId="427"/>
        </pc:sldMkLst>
        <pc:spChg chg="del mod">
          <ac:chgData name="Julie Giles" userId="S::julie.giles@keepwalestidy.cymru::93e75539-ae24-466d-834a-37246990e99f" providerId="AD" clId="Web-{52E07409-C4C1-92F3-F14A-D31B72A18FD2}" dt="2022-03-01T14:51:05.632" v="136"/>
          <ac:spMkLst>
            <pc:docMk/>
            <pc:sldMk cId="1238201023" sldId="427"/>
            <ac:spMk id="6" creationId="{A8A41387-F8E6-43A4-9C1E-C1B2082FA990}"/>
          </ac:spMkLst>
        </pc:spChg>
        <pc:graphicFrameChg chg="mod modGraphic">
          <ac:chgData name="Julie Giles" userId="S::julie.giles@keepwalestidy.cymru::93e75539-ae24-466d-834a-37246990e99f" providerId="AD" clId="Web-{52E07409-C4C1-92F3-F14A-D31B72A18FD2}" dt="2022-03-01T14:50:51.163" v="134"/>
          <ac:graphicFrameMkLst>
            <pc:docMk/>
            <pc:sldMk cId="1238201023" sldId="427"/>
            <ac:graphicFrameMk id="7" creationId="{1F5866D5-7863-4364-B1CD-8E9D3ECD973F}"/>
          </ac:graphicFrameMkLst>
        </pc:graphicFrameChg>
        <pc:picChg chg="mod">
          <ac:chgData name="Julie Giles" userId="S::julie.giles@keepwalestidy.cymru::93e75539-ae24-466d-834a-37246990e99f" providerId="AD" clId="Web-{52E07409-C4C1-92F3-F14A-D31B72A18FD2}" dt="2022-03-01T14:50:58.928" v="135" actId="14100"/>
          <ac:picMkLst>
            <pc:docMk/>
            <pc:sldMk cId="1238201023" sldId="427"/>
            <ac:picMk id="2" creationId="{88B9B4DF-B6B8-4B17-A321-61CDAB9DDDE3}"/>
          </ac:picMkLst>
        </pc:picChg>
        <pc:picChg chg="mod">
          <ac:chgData name="Julie Giles" userId="S::julie.giles@keepwalestidy.cymru::93e75539-ae24-466d-834a-37246990e99f" providerId="AD" clId="Web-{52E07409-C4C1-92F3-F14A-D31B72A18FD2}" dt="2022-03-01T14:49:40.114" v="123" actId="1076"/>
          <ac:picMkLst>
            <pc:docMk/>
            <pc:sldMk cId="1238201023" sldId="427"/>
            <ac:picMk id="3" creationId="{3E1EB4CE-35FA-4836-A7C3-566BE3D3E271}"/>
          </ac:picMkLst>
        </pc:picChg>
      </pc:sldChg>
    </pc:docChg>
  </pc:docChgLst>
  <pc:docChgLst>
    <pc:chgData name="Julie Giles" userId="S::julie.giles@keepwalestidy.cymru::93e75539-ae24-466d-834a-37246990e99f" providerId="AD" clId="Web-{D6F102F5-0C9A-E50A-FC67-E7E8A42CD36F}"/>
    <pc:docChg chg="modSld">
      <pc:chgData name="Julie Giles" userId="S::julie.giles@keepwalestidy.cymru::93e75539-ae24-466d-834a-37246990e99f" providerId="AD" clId="Web-{D6F102F5-0C9A-E50A-FC67-E7E8A42CD36F}" dt="2022-03-01T12:38:24.720" v="78" actId="20577"/>
      <pc:docMkLst>
        <pc:docMk/>
      </pc:docMkLst>
      <pc:sldChg chg="modSp">
        <pc:chgData name="Julie Giles" userId="S::julie.giles@keepwalestidy.cymru::93e75539-ae24-466d-834a-37246990e99f" providerId="AD" clId="Web-{D6F102F5-0C9A-E50A-FC67-E7E8A42CD36F}" dt="2022-03-01T12:07:56.529" v="54" actId="14100"/>
        <pc:sldMkLst>
          <pc:docMk/>
          <pc:sldMk cId="502001630" sldId="262"/>
        </pc:sldMkLst>
        <pc:spChg chg="mod">
          <ac:chgData name="Julie Giles" userId="S::julie.giles@keepwalestidy.cymru::93e75539-ae24-466d-834a-37246990e99f" providerId="AD" clId="Web-{D6F102F5-0C9A-E50A-FC67-E7E8A42CD36F}" dt="2022-03-01T09:51:15.844" v="21" actId="20577"/>
          <ac:spMkLst>
            <pc:docMk/>
            <pc:sldMk cId="502001630" sldId="262"/>
            <ac:spMk id="4" creationId="{0D8BEFBD-6992-4EBF-AA57-CD0E812A8FA5}"/>
          </ac:spMkLst>
        </pc:spChg>
        <pc:spChg chg="mod">
          <ac:chgData name="Julie Giles" userId="S::julie.giles@keepwalestidy.cymru::93e75539-ae24-466d-834a-37246990e99f" providerId="AD" clId="Web-{D6F102F5-0C9A-E50A-FC67-E7E8A42CD36F}" dt="2022-03-01T12:07:56.529" v="54" actId="14100"/>
          <ac:spMkLst>
            <pc:docMk/>
            <pc:sldMk cId="502001630" sldId="262"/>
            <ac:spMk id="5" creationId="{AD8400E5-7967-436C-97B9-30F6A5D78C36}"/>
          </ac:spMkLst>
        </pc:spChg>
      </pc:sldChg>
      <pc:sldChg chg="modSp">
        <pc:chgData name="Julie Giles" userId="S::julie.giles@keepwalestidy.cymru::93e75539-ae24-466d-834a-37246990e99f" providerId="AD" clId="Web-{D6F102F5-0C9A-E50A-FC67-E7E8A42CD36F}" dt="2022-03-01T12:38:24.720" v="78" actId="20577"/>
        <pc:sldMkLst>
          <pc:docMk/>
          <pc:sldMk cId="3319460319" sldId="391"/>
        </pc:sldMkLst>
        <pc:spChg chg="mod">
          <ac:chgData name="Julie Giles" userId="S::julie.giles@keepwalestidy.cymru::93e75539-ae24-466d-834a-37246990e99f" providerId="AD" clId="Web-{D6F102F5-0C9A-E50A-FC67-E7E8A42CD36F}" dt="2022-03-01T12:38:24.720" v="78" actId="20577"/>
          <ac:spMkLst>
            <pc:docMk/>
            <pc:sldMk cId="3319460319" sldId="391"/>
            <ac:spMk id="4" creationId="{444A6693-73F3-4D85-8E3B-41DECBBA2FD6}"/>
          </ac:spMkLst>
        </pc:spChg>
        <pc:spChg chg="mod">
          <ac:chgData name="Julie Giles" userId="S::julie.giles@keepwalestidy.cymru::93e75539-ae24-466d-834a-37246990e99f" providerId="AD" clId="Web-{D6F102F5-0C9A-E50A-FC67-E7E8A42CD36F}" dt="2022-03-01T12:18:33.334" v="73" actId="20577"/>
          <ac:spMkLst>
            <pc:docMk/>
            <pc:sldMk cId="3319460319" sldId="391"/>
            <ac:spMk id="7" creationId="{A37B14F2-5B4D-4753-8C57-6D832AC05346}"/>
          </ac:spMkLst>
        </pc:spChg>
      </pc:sldChg>
      <pc:sldChg chg="modSp">
        <pc:chgData name="Julie Giles" userId="S::julie.giles@keepwalestidy.cymru::93e75539-ae24-466d-834a-37246990e99f" providerId="AD" clId="Web-{D6F102F5-0C9A-E50A-FC67-E7E8A42CD36F}" dt="2022-03-01T12:07:39.325" v="50" actId="20577"/>
        <pc:sldMkLst>
          <pc:docMk/>
          <pc:sldMk cId="2373887656" sldId="408"/>
        </pc:sldMkLst>
        <pc:spChg chg="mod">
          <ac:chgData name="Julie Giles" userId="S::julie.giles@keepwalestidy.cymru::93e75539-ae24-466d-834a-37246990e99f" providerId="AD" clId="Web-{D6F102F5-0C9A-E50A-FC67-E7E8A42CD36F}" dt="2022-03-01T12:07:39.325" v="50" actId="20577"/>
          <ac:spMkLst>
            <pc:docMk/>
            <pc:sldMk cId="2373887656" sldId="408"/>
            <ac:spMk id="4" creationId="{7F69B90F-B2E9-4270-8FD3-64745D62D567}"/>
          </ac:spMkLst>
        </pc:spChg>
      </pc:sldChg>
      <pc:sldChg chg="modSp">
        <pc:chgData name="Julie Giles" userId="S::julie.giles@keepwalestidy.cymru::93e75539-ae24-466d-834a-37246990e99f" providerId="AD" clId="Web-{D6F102F5-0C9A-E50A-FC67-E7E8A42CD36F}" dt="2022-03-01T12:36:53.074" v="76" actId="20577"/>
        <pc:sldMkLst>
          <pc:docMk/>
          <pc:sldMk cId="1703050288" sldId="425"/>
        </pc:sldMkLst>
        <pc:spChg chg="mod">
          <ac:chgData name="Julie Giles" userId="S::julie.giles@keepwalestidy.cymru::93e75539-ae24-466d-834a-37246990e99f" providerId="AD" clId="Web-{D6F102F5-0C9A-E50A-FC67-E7E8A42CD36F}" dt="2022-03-01T12:36:53.074" v="76" actId="20577"/>
          <ac:spMkLst>
            <pc:docMk/>
            <pc:sldMk cId="1703050288" sldId="425"/>
            <ac:spMk id="10" creationId="{88ABF4AE-C40D-47E4-8AF9-97F06100DAA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E17C3-9ED0-4305-B3C1-573D2A9A0CE1}" type="datetimeFigureOut">
              <a:rPr lang="en-GB" smtClean="0"/>
              <a:t>15/03/2022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D12A0-72C6-4230-9167-9B54F0075EEF}" type="slidenum">
              <a:rPr lang="en-GB" smtClean="0"/>
              <a:t>‹#›</a:t>
            </a:fld>
            <a:endParaRPr lang="en-GB"/>
          </a:p>
        </p:txBody>
      </p:sp>
    </p:spTree>
    <p:extLst>
      <p:ext uri="{BB962C8B-B14F-4D97-AF65-F5344CB8AC3E}">
        <p14:creationId xmlns:p14="http://schemas.microsoft.com/office/powerpoint/2010/main" val="3528092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Extra information to expand discussion</a:t>
            </a:r>
          </a:p>
        </p:txBody>
      </p:sp>
      <p:sp>
        <p:nvSpPr>
          <p:cNvPr id="4" name="Slide Number Placeholder 3"/>
          <p:cNvSpPr>
            <a:spLocks noGrp="1"/>
          </p:cNvSpPr>
          <p:nvPr>
            <p:ph type="sldNum" sz="quarter" idx="5"/>
          </p:nvPr>
        </p:nvSpPr>
        <p:spPr/>
        <p:txBody>
          <a:bodyPr/>
          <a:lstStyle/>
          <a:p>
            <a:fld id="{E9ED12A0-72C6-4230-9167-9B54F0075EEF}" type="slidenum">
              <a:rPr lang="en-GB" smtClean="0"/>
              <a:t>9</a:t>
            </a:fld>
            <a:endParaRPr lang="en-GB"/>
          </a:p>
        </p:txBody>
      </p:sp>
    </p:spTree>
    <p:extLst>
      <p:ext uri="{BB962C8B-B14F-4D97-AF65-F5344CB8AC3E}">
        <p14:creationId xmlns:p14="http://schemas.microsoft.com/office/powerpoint/2010/main" val="4035483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Extra information to expand discussion</a:t>
            </a:r>
          </a:p>
        </p:txBody>
      </p:sp>
      <p:sp>
        <p:nvSpPr>
          <p:cNvPr id="4" name="Slide Number Placeholder 3"/>
          <p:cNvSpPr>
            <a:spLocks noGrp="1"/>
          </p:cNvSpPr>
          <p:nvPr>
            <p:ph type="sldNum" sz="quarter" idx="5"/>
          </p:nvPr>
        </p:nvSpPr>
        <p:spPr/>
        <p:txBody>
          <a:bodyPr/>
          <a:lstStyle/>
          <a:p>
            <a:fld id="{E9ED12A0-72C6-4230-9167-9B54F0075EEF}" type="slidenum">
              <a:rPr lang="en-GB" smtClean="0"/>
              <a:t>10</a:t>
            </a:fld>
            <a:endParaRPr lang="en-GB"/>
          </a:p>
        </p:txBody>
      </p:sp>
    </p:spTree>
    <p:extLst>
      <p:ext uri="{BB962C8B-B14F-4D97-AF65-F5344CB8AC3E}">
        <p14:creationId xmlns:p14="http://schemas.microsoft.com/office/powerpoint/2010/main" val="3609569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pexels-nataliya-vaitkevich-4813971 Fish and glove </a:t>
            </a:r>
          </a:p>
          <a:p>
            <a:r>
              <a:rPr lang="en-US" err="1">
                <a:cs typeface="Calibri"/>
              </a:rPr>
              <a:t>Twitter@ValeCoastalCleanup</a:t>
            </a:r>
            <a:r>
              <a:rPr lang="en-US">
                <a:cs typeface="Calibri"/>
              </a:rPr>
              <a:t> Hook and Line</a:t>
            </a:r>
          </a:p>
          <a:p>
            <a:endParaRPr lang="en-US">
              <a:cs typeface="Calibri"/>
            </a:endParaRPr>
          </a:p>
        </p:txBody>
      </p:sp>
      <p:sp>
        <p:nvSpPr>
          <p:cNvPr id="4" name="Slide Number Placeholder 3"/>
          <p:cNvSpPr>
            <a:spLocks noGrp="1"/>
          </p:cNvSpPr>
          <p:nvPr>
            <p:ph type="sldNum" sz="quarter" idx="5"/>
          </p:nvPr>
        </p:nvSpPr>
        <p:spPr/>
        <p:txBody>
          <a:bodyPr/>
          <a:lstStyle/>
          <a:p>
            <a:fld id="{E9ED12A0-72C6-4230-9167-9B54F0075EEF}" type="slidenum">
              <a:rPr lang="en-GB" smtClean="0"/>
              <a:t>12</a:t>
            </a:fld>
            <a:endParaRPr lang="en-GB"/>
          </a:p>
        </p:txBody>
      </p:sp>
    </p:spTree>
    <p:extLst>
      <p:ext uri="{BB962C8B-B14F-4D97-AF65-F5344CB8AC3E}">
        <p14:creationId xmlns:p14="http://schemas.microsoft.com/office/powerpoint/2010/main" val="84584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9ED12A0-72C6-4230-9167-9B54F0075EEF}" type="slidenum">
              <a:rPr lang="en-GB" smtClean="0"/>
              <a:t>14</a:t>
            </a:fld>
            <a:endParaRPr lang="en-GB"/>
          </a:p>
        </p:txBody>
      </p:sp>
    </p:spTree>
    <p:extLst>
      <p:ext uri="{BB962C8B-B14F-4D97-AF65-F5344CB8AC3E}">
        <p14:creationId xmlns:p14="http://schemas.microsoft.com/office/powerpoint/2010/main" val="1223545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2165E"/>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4DE114-E2D4-5340-9E09-3B2C7316EBE5}"/>
              </a:ext>
            </a:extLst>
          </p:cNvPr>
          <p:cNvSpPr/>
          <p:nvPr userDrawn="1"/>
        </p:nvSpPr>
        <p:spPr>
          <a:xfrm>
            <a:off x="5440101" y="5359078"/>
            <a:ext cx="6740130" cy="122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Graphical user interface&#10;&#10;Description automatically generated with medium confidence">
            <a:extLst>
              <a:ext uri="{FF2B5EF4-FFF2-40B4-BE49-F238E27FC236}">
                <a16:creationId xmlns:a16="http://schemas.microsoft.com/office/drawing/2014/main" id="{E2E416CA-09B1-9F4F-A7E1-B512F75A1E79}"/>
              </a:ext>
            </a:extLst>
          </p:cNvPr>
          <p:cNvPicPr>
            <a:picLocks noChangeAspect="1"/>
          </p:cNvPicPr>
          <p:nvPr userDrawn="1"/>
        </p:nvPicPr>
        <p:blipFill rotWithShape="1">
          <a:blip r:embed="rId2"/>
          <a:srcRect l="67394" t="78143" b="3967"/>
          <a:stretch/>
        </p:blipFill>
        <p:spPr>
          <a:xfrm>
            <a:off x="7477246" y="5359078"/>
            <a:ext cx="3971465" cy="1226917"/>
          </a:xfrm>
          <a:prstGeom prst="rect">
            <a:avLst/>
          </a:prstGeom>
        </p:spPr>
      </p:pic>
      <p:pic>
        <p:nvPicPr>
          <p:cNvPr id="5" name="Picture 4">
            <a:extLst>
              <a:ext uri="{FF2B5EF4-FFF2-40B4-BE49-F238E27FC236}">
                <a16:creationId xmlns:a16="http://schemas.microsoft.com/office/drawing/2014/main" id="{FE0D601C-2C90-7D42-90BB-193705D79D3C}"/>
              </a:ext>
            </a:extLst>
          </p:cNvPr>
          <p:cNvPicPr>
            <a:picLocks noChangeAspect="1"/>
          </p:cNvPicPr>
          <p:nvPr userDrawn="1"/>
        </p:nvPicPr>
        <p:blipFill>
          <a:blip r:embed="rId3"/>
          <a:stretch>
            <a:fillRect/>
          </a:stretch>
        </p:blipFill>
        <p:spPr>
          <a:xfrm>
            <a:off x="11315132" y="5449824"/>
            <a:ext cx="745804" cy="1051228"/>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CD78DB76-49B5-7346-A38C-8F0DF4150780}"/>
              </a:ext>
            </a:extLst>
          </p:cNvPr>
          <p:cNvPicPr>
            <a:picLocks noChangeAspect="1"/>
          </p:cNvPicPr>
          <p:nvPr userDrawn="1"/>
        </p:nvPicPr>
        <p:blipFill>
          <a:blip r:embed="rId4"/>
          <a:stretch>
            <a:fillRect/>
          </a:stretch>
        </p:blipFill>
        <p:spPr>
          <a:xfrm>
            <a:off x="5541578" y="5449824"/>
            <a:ext cx="2072109" cy="854926"/>
          </a:xfrm>
          <a:prstGeom prst="rect">
            <a:avLst/>
          </a:prstGeom>
        </p:spPr>
      </p:pic>
    </p:spTree>
    <p:extLst>
      <p:ext uri="{BB962C8B-B14F-4D97-AF65-F5344CB8AC3E}">
        <p14:creationId xmlns:p14="http://schemas.microsoft.com/office/powerpoint/2010/main" val="2508943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00AAC7"/>
        </a:solidFill>
        <a:effectLst/>
      </p:bgPr>
    </p:bg>
    <p:spTree>
      <p:nvGrpSpPr>
        <p:cNvPr id="1" name=""/>
        <p:cNvGrpSpPr/>
        <p:nvPr/>
      </p:nvGrpSpPr>
      <p:grpSpPr>
        <a:xfrm>
          <a:off x="0" y="0"/>
          <a:ext cx="0" cy="0"/>
          <a:chOff x="0" y="0"/>
          <a:chExt cx="0" cy="0"/>
        </a:xfrm>
      </p:grpSpPr>
      <p:pic>
        <p:nvPicPr>
          <p:cNvPr id="9" name="Picture 8" descr="Shape&#10;&#10;Description automatically generated with low confidence">
            <a:extLst>
              <a:ext uri="{FF2B5EF4-FFF2-40B4-BE49-F238E27FC236}">
                <a16:creationId xmlns:a16="http://schemas.microsoft.com/office/drawing/2014/main" id="{08AA74A0-975D-8647-8F30-9AC6DF9694F7}"/>
              </a:ext>
            </a:extLst>
          </p:cNvPr>
          <p:cNvPicPr>
            <a:picLocks noChangeAspect="1"/>
          </p:cNvPicPr>
          <p:nvPr userDrawn="1"/>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1378839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4362" y="6120619"/>
            <a:ext cx="904009" cy="6780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124456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C74870-365A-4A09-8B10-DDFB54206236}"/>
              </a:ext>
            </a:extLst>
          </p:cNvPr>
          <p:cNvSpPr>
            <a:spLocks noGrp="1"/>
          </p:cNvSpPr>
          <p:nvPr>
            <p:ph type="dt" sz="half" idx="10"/>
          </p:nvPr>
        </p:nvSpPr>
        <p:spPr/>
        <p:txBody>
          <a:bodyPr/>
          <a:lstStyle/>
          <a:p>
            <a:fld id="{DE963C4D-1257-4ACE-8D78-AA604D82BD5E}" type="datetimeFigureOut">
              <a:rPr lang="en-GB" smtClean="0"/>
              <a:t>15/03/2022</a:t>
            </a:fld>
            <a:endParaRPr lang="en-GB"/>
          </a:p>
        </p:txBody>
      </p:sp>
      <p:sp>
        <p:nvSpPr>
          <p:cNvPr id="3" name="Footer Placeholder 2">
            <a:extLst>
              <a:ext uri="{FF2B5EF4-FFF2-40B4-BE49-F238E27FC236}">
                <a16:creationId xmlns:a16="http://schemas.microsoft.com/office/drawing/2014/main" id="{85C6ABF1-151C-460E-A46C-5CF357264CC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03221C1-D7F2-4B5F-925D-1A8ACBD1AD3F}"/>
              </a:ext>
            </a:extLst>
          </p:cNvPr>
          <p:cNvSpPr>
            <a:spLocks noGrp="1"/>
          </p:cNvSpPr>
          <p:nvPr>
            <p:ph type="sldNum" sz="quarter" idx="12"/>
          </p:nvPr>
        </p:nvSpPr>
        <p:spPr/>
        <p:txBody>
          <a:bodyPr/>
          <a:lstStyle/>
          <a:p>
            <a:fld id="{FB56F6EB-843D-4FFE-BB78-E84F88EB21D6}" type="slidenum">
              <a:rPr lang="en-GB" smtClean="0"/>
              <a:t>‹#›</a:t>
            </a:fld>
            <a:endParaRPr lang="en-GB"/>
          </a:p>
        </p:txBody>
      </p:sp>
    </p:spTree>
    <p:extLst>
      <p:ext uri="{BB962C8B-B14F-4D97-AF65-F5344CB8AC3E}">
        <p14:creationId xmlns:p14="http://schemas.microsoft.com/office/powerpoint/2010/main" val="1997337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ouble Column">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7131" r="2675"/>
          <a:stretch/>
        </p:blipFill>
        <p:spPr bwMode="auto">
          <a:xfrm>
            <a:off x="5012267" y="1"/>
            <a:ext cx="7179733" cy="247619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Placeholder 4"/>
          <p:cNvSpPr>
            <a:spLocks noGrp="1"/>
          </p:cNvSpPr>
          <p:nvPr>
            <p:ph type="body" sz="quarter" idx="11" hasCustomPrompt="1"/>
          </p:nvPr>
        </p:nvSpPr>
        <p:spPr>
          <a:xfrm>
            <a:off x="1015999" y="1143000"/>
            <a:ext cx="10160000" cy="526290"/>
          </a:xfrm>
          <a:prstGeom prst="rect">
            <a:avLst/>
          </a:prstGeom>
        </p:spPr>
        <p:txBody>
          <a:bodyPr vert="horz" lIns="0" tIns="0" rIns="0" bIns="0" numCol="1"/>
          <a:lstStyle>
            <a:lvl1pPr>
              <a:lnSpc>
                <a:spcPts val="3600"/>
              </a:lnSpc>
              <a:spcBef>
                <a:spcPts val="0"/>
              </a:spcBef>
              <a:defRPr sz="3200" b="0" i="0">
                <a:solidFill>
                  <a:srgbClr val="69B39D"/>
                </a:solidFill>
                <a:latin typeface="BloomSpeakOT-Bold"/>
                <a:cs typeface="BloomSpeakOT-Bold"/>
              </a:defRPr>
            </a:lvl1pPr>
            <a:lvl2pPr>
              <a:defRPr b="0" i="0">
                <a:latin typeface="BloomSpeakOT-Regular"/>
                <a:cs typeface="BloomSpeakOT-Regular"/>
              </a:defRPr>
            </a:lvl2pPr>
            <a:lvl3pPr>
              <a:defRPr b="0" i="0"/>
            </a:lvl3pPr>
            <a:lvl4pPr>
              <a:defRPr b="0" i="0"/>
            </a:lvl4pPr>
            <a:lvl5pPr>
              <a:defRPr b="0" i="0"/>
            </a:lvl5pPr>
          </a:lstStyle>
          <a:p>
            <a:pPr lvl="0"/>
            <a:r>
              <a:rPr lang="en-US"/>
              <a:t>Main heading</a:t>
            </a:r>
          </a:p>
        </p:txBody>
      </p:sp>
      <p:sp>
        <p:nvSpPr>
          <p:cNvPr id="2" name="TextBox 1"/>
          <p:cNvSpPr txBox="1"/>
          <p:nvPr userDrawn="1"/>
        </p:nvSpPr>
        <p:spPr>
          <a:xfrm>
            <a:off x="372534" y="6451600"/>
            <a:ext cx="1736341" cy="184666"/>
          </a:xfrm>
          <a:prstGeom prst="rect">
            <a:avLst/>
          </a:prstGeom>
          <a:noFill/>
        </p:spPr>
        <p:txBody>
          <a:bodyPr wrap="square" lIns="0" tIns="0" rIns="0" bIns="0" rtlCol="0">
            <a:spAutoFit/>
          </a:bodyPr>
          <a:lstStyle/>
          <a:p>
            <a:fld id="{C0F32B15-7181-BA4F-9198-E008C04558E5}" type="slidenum">
              <a:rPr lang="en-US" sz="1200" b="0" i="0" baseline="0" smtClean="0">
                <a:solidFill>
                  <a:srgbClr val="3C3C3B"/>
                </a:solidFill>
                <a:latin typeface="BloomSpeakOT-Regular"/>
                <a:cs typeface="BloomSpeakOT-Regular"/>
              </a:rPr>
              <a:t>‹#›</a:t>
            </a:fld>
            <a:endParaRPr lang="en-US" sz="1200" b="0" i="0" baseline="0">
              <a:solidFill>
                <a:srgbClr val="3C3C3B"/>
              </a:solidFill>
              <a:latin typeface="BloomSpeakOT-Regular"/>
              <a:cs typeface="BloomSpeakOT-Regular"/>
            </a:endParaRPr>
          </a:p>
        </p:txBody>
      </p:sp>
      <p:sp>
        <p:nvSpPr>
          <p:cNvPr id="6" name="Text Placeholder 4"/>
          <p:cNvSpPr>
            <a:spLocks noGrp="1"/>
          </p:cNvSpPr>
          <p:nvPr>
            <p:ph type="body" sz="quarter" idx="12" hasCustomPrompt="1"/>
          </p:nvPr>
        </p:nvSpPr>
        <p:spPr>
          <a:xfrm>
            <a:off x="1015999" y="1585479"/>
            <a:ext cx="10160000" cy="400198"/>
          </a:xfrm>
          <a:prstGeom prst="rect">
            <a:avLst/>
          </a:prstGeom>
        </p:spPr>
        <p:txBody>
          <a:bodyPr vert="horz" lIns="0" tIns="0" rIns="0" bIns="0" numCol="1"/>
          <a:lstStyle>
            <a:lvl1pPr>
              <a:lnSpc>
                <a:spcPts val="2400"/>
              </a:lnSpc>
              <a:spcBef>
                <a:spcPts val="0"/>
              </a:spcBef>
              <a:defRPr sz="2000" b="0" i="0">
                <a:solidFill>
                  <a:srgbClr val="69B39D"/>
                </a:solidFill>
                <a:latin typeface="BloomSpeakOT-Heavy"/>
                <a:cs typeface="BloomSpeakOT-Bold"/>
              </a:defRPr>
            </a:lvl1pPr>
            <a:lvl2pPr>
              <a:defRPr b="0" i="0">
                <a:latin typeface="BloomSpeakOT-Regular"/>
                <a:cs typeface="BloomSpeakOT-Regular"/>
              </a:defRPr>
            </a:lvl2pPr>
            <a:lvl3pPr>
              <a:defRPr b="0" i="0"/>
            </a:lvl3pPr>
            <a:lvl4pPr>
              <a:defRPr b="0" i="0"/>
            </a:lvl4pPr>
            <a:lvl5pPr>
              <a:defRPr b="0" i="0"/>
            </a:lvl5pPr>
          </a:lstStyle>
          <a:p>
            <a:pPr lvl="0"/>
            <a:r>
              <a:rPr lang="en-US"/>
              <a:t>Subheading</a:t>
            </a:r>
          </a:p>
        </p:txBody>
      </p:sp>
      <p:sp>
        <p:nvSpPr>
          <p:cNvPr id="7" name="Text Placeholder 4"/>
          <p:cNvSpPr>
            <a:spLocks noGrp="1"/>
          </p:cNvSpPr>
          <p:nvPr>
            <p:ph type="body" sz="quarter" idx="13" hasCustomPrompt="1"/>
          </p:nvPr>
        </p:nvSpPr>
        <p:spPr>
          <a:xfrm>
            <a:off x="1015999" y="2108200"/>
            <a:ext cx="10160000" cy="4074476"/>
          </a:xfrm>
          <a:prstGeom prst="rect">
            <a:avLst/>
          </a:prstGeom>
        </p:spPr>
        <p:txBody>
          <a:bodyPr vert="horz" lIns="0" tIns="0" rIns="0" bIns="0" numCol="2" spcCol="177800">
            <a:noAutofit/>
          </a:bodyPr>
          <a:lstStyle>
            <a:lvl1pPr marL="0" indent="0">
              <a:lnSpc>
                <a:spcPts val="1800"/>
              </a:lnSpc>
              <a:spcBef>
                <a:spcPts val="0"/>
              </a:spcBef>
              <a:spcAft>
                <a:spcPts val="1200"/>
              </a:spcAft>
              <a:buFont typeface="Arial"/>
              <a:buNone/>
              <a:defRPr sz="1600" b="0" i="0" baseline="0">
                <a:solidFill>
                  <a:srgbClr val="3C3C3B"/>
                </a:solidFill>
                <a:latin typeface="Bloom Speak OT"/>
                <a:cs typeface="BloomSpeakOT-Bold"/>
              </a:defRPr>
            </a:lvl1pPr>
            <a:lvl2pPr>
              <a:defRPr b="0" i="0">
                <a:latin typeface="BloomSpeakOT-Regular"/>
                <a:cs typeface="BloomSpeakOT-Regular"/>
              </a:defRPr>
            </a:lvl2pPr>
            <a:lvl3pPr>
              <a:defRPr b="0" i="0"/>
            </a:lvl3pPr>
            <a:lvl4pPr>
              <a:defRPr b="0" i="0"/>
            </a:lvl4pPr>
            <a:lvl5pPr>
              <a:defRPr b="0" i="0"/>
            </a:lvl5pPr>
          </a:lstStyle>
          <a:p>
            <a:pPr lvl="0"/>
            <a:r>
              <a:rPr lang="en-US"/>
              <a:t>Body copy 2 column</a:t>
            </a:r>
          </a:p>
        </p:txBody>
      </p:sp>
    </p:spTree>
    <p:extLst>
      <p:ext uri="{BB962C8B-B14F-4D97-AF65-F5344CB8AC3E}">
        <p14:creationId xmlns:p14="http://schemas.microsoft.com/office/powerpoint/2010/main" val="1985282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B75A8-F82D-4679-B368-7057A516E4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B19C60-8ECD-4098-9784-6CD6DF5374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D7C07B-6108-4F5F-81E2-97BEFE36FE88}"/>
              </a:ext>
            </a:extLst>
          </p:cNvPr>
          <p:cNvSpPr>
            <a:spLocks noGrp="1"/>
          </p:cNvSpPr>
          <p:nvPr>
            <p:ph type="dt" sz="half" idx="10"/>
          </p:nvPr>
        </p:nvSpPr>
        <p:spPr/>
        <p:txBody>
          <a:bodyPr/>
          <a:lstStyle/>
          <a:p>
            <a:fld id="{DE963C4D-1257-4ACE-8D78-AA604D82BD5E}" type="datetimeFigureOut">
              <a:rPr lang="en-GB" smtClean="0"/>
              <a:t>15/03/2022</a:t>
            </a:fld>
            <a:endParaRPr lang="en-GB"/>
          </a:p>
        </p:txBody>
      </p:sp>
      <p:sp>
        <p:nvSpPr>
          <p:cNvPr id="5" name="Footer Placeholder 4">
            <a:extLst>
              <a:ext uri="{FF2B5EF4-FFF2-40B4-BE49-F238E27FC236}">
                <a16:creationId xmlns:a16="http://schemas.microsoft.com/office/drawing/2014/main" id="{A487FF47-C2C0-41B5-BCA8-065F54AA6A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0E8777-FA73-41E6-953A-9993DFBE1602}"/>
              </a:ext>
            </a:extLst>
          </p:cNvPr>
          <p:cNvSpPr>
            <a:spLocks noGrp="1"/>
          </p:cNvSpPr>
          <p:nvPr>
            <p:ph type="sldNum" sz="quarter" idx="12"/>
          </p:nvPr>
        </p:nvSpPr>
        <p:spPr/>
        <p:txBody>
          <a:bodyPr/>
          <a:lstStyle/>
          <a:p>
            <a:fld id="{FB56F6EB-843D-4FFE-BB78-E84F88EB21D6}" type="slidenum">
              <a:rPr lang="en-GB" smtClean="0"/>
              <a:t>‹#›</a:t>
            </a:fld>
            <a:endParaRPr lang="en-GB"/>
          </a:p>
        </p:txBody>
      </p:sp>
    </p:spTree>
    <p:extLst>
      <p:ext uri="{BB962C8B-B14F-4D97-AF65-F5344CB8AC3E}">
        <p14:creationId xmlns:p14="http://schemas.microsoft.com/office/powerpoint/2010/main" val="2209761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2165E"/>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chemeClr val="bg1"/>
                </a:solidFill>
                <a:latin typeface="Passion One" panose="02000506080000020004" pitchFamily="2" charset="77"/>
              </a:defRPr>
            </a:lvl1pPr>
          </a:lstStyle>
          <a:p>
            <a:r>
              <a:rPr lang="en-GB"/>
              <a:t>CLICK TO EDIT TITLE</a:t>
            </a:r>
            <a:endParaRPr lang="en-US"/>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634A8F9F-03CA-9748-9053-4872F7D10659}"/>
              </a:ext>
            </a:extLst>
          </p:cNvPr>
          <p:cNvSpPr>
            <a:spLocks noGrp="1"/>
          </p:cNvSpPr>
          <p:nvPr>
            <p:ph type="body" sz="half" idx="10"/>
          </p:nvPr>
        </p:nvSpPr>
        <p:spPr>
          <a:xfrm>
            <a:off x="6800594" y="809624"/>
            <a:ext cx="3932237" cy="4391026"/>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7497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a:t>CLICK TO EDIT TITLE</a:t>
            </a:r>
            <a:endParaRPr lang="en-US"/>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8F9D2E56-38A8-EF4B-A839-60679266D8D7}"/>
              </a:ext>
            </a:extLst>
          </p:cNvPr>
          <p:cNvSpPr>
            <a:spLocks noGrp="1"/>
          </p:cNvSpPr>
          <p:nvPr>
            <p:ph type="body" sz="half" idx="10"/>
          </p:nvPr>
        </p:nvSpPr>
        <p:spPr>
          <a:xfrm>
            <a:off x="6800594" y="809624"/>
            <a:ext cx="3932237" cy="4391026"/>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1465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02165E"/>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chemeClr val="bg1"/>
                </a:solidFill>
                <a:latin typeface="Passion One" panose="02000506080000020004" pitchFamily="2" charset="77"/>
              </a:defRPr>
            </a:lvl1pPr>
          </a:lstStyle>
          <a:p>
            <a:r>
              <a:rPr lang="en-GB"/>
              <a:t>CLICK TO EDIT TITLE</a:t>
            </a:r>
            <a:endParaRPr lang="en-US"/>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chemeClr val="bg1"/>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image here</a:t>
            </a:r>
          </a:p>
        </p:txBody>
      </p:sp>
    </p:spTree>
    <p:extLst>
      <p:ext uri="{BB962C8B-B14F-4D97-AF65-F5344CB8AC3E}">
        <p14:creationId xmlns:p14="http://schemas.microsoft.com/office/powerpoint/2010/main" val="3407157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CD4384C-3D1C-AB45-80AE-B8EF82318919}"/>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4" name="Title 1">
            <a:extLst>
              <a:ext uri="{FF2B5EF4-FFF2-40B4-BE49-F238E27FC236}">
                <a16:creationId xmlns:a16="http://schemas.microsoft.com/office/drawing/2014/main" id="{7DC68C58-454A-8040-915A-E3B021480113}"/>
              </a:ext>
            </a:extLst>
          </p:cNvPr>
          <p:cNvSpPr>
            <a:spLocks noGrp="1"/>
          </p:cNvSpPr>
          <p:nvPr>
            <p:ph type="title" hasCustomPrompt="1"/>
          </p:nvPr>
        </p:nvSpPr>
        <p:spPr>
          <a:xfrm>
            <a:off x="1695194" y="809624"/>
            <a:ext cx="4629406" cy="2095499"/>
          </a:xfrm>
          <a:prstGeom prst="rect">
            <a:avLst/>
          </a:prstGeom>
        </p:spPr>
        <p:txBody>
          <a:bodyPr anchor="b"/>
          <a:lstStyle>
            <a:lvl1pPr>
              <a:lnSpc>
                <a:spcPct val="100000"/>
              </a:lnSpc>
              <a:defRPr sz="7200">
                <a:solidFill>
                  <a:srgbClr val="02165E"/>
                </a:solidFill>
                <a:latin typeface="Passion One" panose="02000506080000020004" pitchFamily="2" charset="77"/>
              </a:defRPr>
            </a:lvl1pPr>
          </a:lstStyle>
          <a:p>
            <a:r>
              <a:rPr lang="en-GB"/>
              <a:t>CLICK TO EDIT TITLE</a:t>
            </a:r>
            <a:endParaRPr lang="en-US"/>
          </a:p>
        </p:txBody>
      </p:sp>
      <p:sp>
        <p:nvSpPr>
          <p:cNvPr id="5" name="Text Placeholder 3">
            <a:extLst>
              <a:ext uri="{FF2B5EF4-FFF2-40B4-BE49-F238E27FC236}">
                <a16:creationId xmlns:a16="http://schemas.microsoft.com/office/drawing/2014/main" id="{40A0C87B-F58A-DC4A-ACBE-4D9DA76FE69B}"/>
              </a:ext>
            </a:extLst>
          </p:cNvPr>
          <p:cNvSpPr>
            <a:spLocks noGrp="1"/>
          </p:cNvSpPr>
          <p:nvPr>
            <p:ph type="body" sz="half" idx="2"/>
          </p:nvPr>
        </p:nvSpPr>
        <p:spPr>
          <a:xfrm>
            <a:off x="1695194" y="3105150"/>
            <a:ext cx="3932237" cy="209550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Picture Placeholder 2">
            <a:extLst>
              <a:ext uri="{FF2B5EF4-FFF2-40B4-BE49-F238E27FC236}">
                <a16:creationId xmlns:a16="http://schemas.microsoft.com/office/drawing/2014/main" id="{9C53DF93-60B2-0845-B363-E2B9D80A1EA7}"/>
              </a:ext>
            </a:extLst>
          </p:cNvPr>
          <p:cNvSpPr>
            <a:spLocks noGrp="1"/>
          </p:cNvSpPr>
          <p:nvPr>
            <p:ph type="pic" idx="1" hasCustomPrompt="1"/>
          </p:nvPr>
        </p:nvSpPr>
        <p:spPr>
          <a:xfrm>
            <a:off x="6549359" y="809624"/>
            <a:ext cx="5166391" cy="4749799"/>
          </a:xfrm>
          <a:prstGeom prst="rect">
            <a:avLst/>
          </a:prstGeom>
        </p:spPr>
        <p:txBody>
          <a:bodyPr/>
          <a:lstStyle>
            <a:lvl1pPr marL="0" indent="0">
              <a:buNone/>
              <a:defRPr sz="2000" b="0" i="0">
                <a:solidFill>
                  <a:srgbClr val="02165E"/>
                </a:solidFill>
                <a:latin typeface="Cabin Medium"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Insert image here</a:t>
            </a:r>
          </a:p>
        </p:txBody>
      </p:sp>
    </p:spTree>
    <p:extLst>
      <p:ext uri="{BB962C8B-B14F-4D97-AF65-F5344CB8AC3E}">
        <p14:creationId xmlns:p14="http://schemas.microsoft.com/office/powerpoint/2010/main" val="218772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E354C0-89F5-4A46-ACAD-3573222835D8}"/>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2" name="Title 1">
            <a:extLst>
              <a:ext uri="{FF2B5EF4-FFF2-40B4-BE49-F238E27FC236}">
                <a16:creationId xmlns:a16="http://schemas.microsoft.com/office/drawing/2014/main" id="{D224E194-F9BB-4F45-869B-D584ECED3DD8}"/>
              </a:ext>
            </a:extLst>
          </p:cNvPr>
          <p:cNvSpPr>
            <a:spLocks noGrp="1"/>
          </p:cNvSpPr>
          <p:nvPr>
            <p:ph type="title" hasCustomPrompt="1"/>
          </p:nvPr>
        </p:nvSpPr>
        <p:spPr>
          <a:xfrm>
            <a:off x="1500016" y="555625"/>
            <a:ext cx="10515600" cy="1325563"/>
          </a:xfrm>
          <a:prstGeom prst="rect">
            <a:avLst/>
          </a:prstGeom>
        </p:spPr>
        <p:txBody>
          <a:bodyPr/>
          <a:lstStyle>
            <a:lvl1pPr>
              <a:defRPr sz="7200">
                <a:solidFill>
                  <a:srgbClr val="02165E"/>
                </a:solidFill>
                <a:latin typeface="Passion One" panose="02000506080000020004" pitchFamily="2" charset="77"/>
              </a:defRPr>
            </a:lvl1pPr>
          </a:lstStyle>
          <a:p>
            <a:r>
              <a:rPr lang="en-GB"/>
              <a:t>CLICK TO EDIT TITLE</a:t>
            </a:r>
            <a:endParaRPr lang="en-US"/>
          </a:p>
        </p:txBody>
      </p:sp>
      <p:sp>
        <p:nvSpPr>
          <p:cNvPr id="6" name="Text Placeholder 3">
            <a:extLst>
              <a:ext uri="{FF2B5EF4-FFF2-40B4-BE49-F238E27FC236}">
                <a16:creationId xmlns:a16="http://schemas.microsoft.com/office/drawing/2014/main" id="{BA653761-4DEA-F341-988A-DF4CEE3E5DD8}"/>
              </a:ext>
            </a:extLst>
          </p:cNvPr>
          <p:cNvSpPr>
            <a:spLocks noGrp="1"/>
          </p:cNvSpPr>
          <p:nvPr>
            <p:ph type="body" sz="half" idx="2"/>
          </p:nvPr>
        </p:nvSpPr>
        <p:spPr>
          <a:xfrm>
            <a:off x="1500016" y="2436813"/>
            <a:ext cx="3932237" cy="292125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6AB1307E-0BD5-044E-BA2E-6056A5A906D8}"/>
              </a:ext>
            </a:extLst>
          </p:cNvPr>
          <p:cNvSpPr>
            <a:spLocks noGrp="1"/>
          </p:cNvSpPr>
          <p:nvPr>
            <p:ph type="body" sz="half" idx="10"/>
          </p:nvPr>
        </p:nvSpPr>
        <p:spPr>
          <a:xfrm>
            <a:off x="6155617" y="2436813"/>
            <a:ext cx="3932237" cy="2921250"/>
          </a:xfrm>
          <a:prstGeom prst="rect">
            <a:avLst/>
          </a:prstGeom>
        </p:spPr>
        <p:txBody>
          <a:bodyPr/>
          <a:lstStyle>
            <a:lvl1pPr marL="0" indent="0">
              <a:buNone/>
              <a:defRPr sz="1600" b="0" i="0">
                <a:solidFill>
                  <a:srgbClr val="02165E"/>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44670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02165E"/>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9E354C0-89F5-4A46-ACAD-3573222835D8}"/>
              </a:ext>
            </a:extLst>
          </p:cNvPr>
          <p:cNvPicPr>
            <a:picLocks noChangeAspect="1"/>
          </p:cNvPicPr>
          <p:nvPr userDrawn="1"/>
        </p:nvPicPr>
        <p:blipFill>
          <a:blip r:embed="rId2"/>
          <a:stretch>
            <a:fillRect/>
          </a:stretch>
        </p:blipFill>
        <p:spPr>
          <a:xfrm>
            <a:off x="62084" y="0"/>
            <a:ext cx="12187066" cy="6858000"/>
          </a:xfrm>
          <a:prstGeom prst="rect">
            <a:avLst/>
          </a:prstGeom>
        </p:spPr>
      </p:pic>
      <p:sp>
        <p:nvSpPr>
          <p:cNvPr id="2" name="Title 1">
            <a:extLst>
              <a:ext uri="{FF2B5EF4-FFF2-40B4-BE49-F238E27FC236}">
                <a16:creationId xmlns:a16="http://schemas.microsoft.com/office/drawing/2014/main" id="{D224E194-F9BB-4F45-869B-D584ECED3DD8}"/>
              </a:ext>
            </a:extLst>
          </p:cNvPr>
          <p:cNvSpPr>
            <a:spLocks noGrp="1"/>
          </p:cNvSpPr>
          <p:nvPr>
            <p:ph type="title" hasCustomPrompt="1"/>
          </p:nvPr>
        </p:nvSpPr>
        <p:spPr>
          <a:xfrm>
            <a:off x="1500016" y="555625"/>
            <a:ext cx="10515600" cy="1325563"/>
          </a:xfrm>
          <a:prstGeom prst="rect">
            <a:avLst/>
          </a:prstGeom>
        </p:spPr>
        <p:txBody>
          <a:bodyPr/>
          <a:lstStyle>
            <a:lvl1pPr>
              <a:defRPr sz="7200">
                <a:solidFill>
                  <a:schemeClr val="bg1"/>
                </a:solidFill>
                <a:latin typeface="Passion One" panose="02000506080000020004" pitchFamily="2" charset="77"/>
              </a:defRPr>
            </a:lvl1pPr>
          </a:lstStyle>
          <a:p>
            <a:r>
              <a:rPr lang="en-GB"/>
              <a:t>CLICK TO EDIT TITLE</a:t>
            </a:r>
            <a:endParaRPr lang="en-US"/>
          </a:p>
        </p:txBody>
      </p:sp>
      <p:sp>
        <p:nvSpPr>
          <p:cNvPr id="4" name="Text Placeholder 3">
            <a:extLst>
              <a:ext uri="{FF2B5EF4-FFF2-40B4-BE49-F238E27FC236}">
                <a16:creationId xmlns:a16="http://schemas.microsoft.com/office/drawing/2014/main" id="{9F94BCC4-A70B-9B40-9654-C87E6398E784}"/>
              </a:ext>
            </a:extLst>
          </p:cNvPr>
          <p:cNvSpPr>
            <a:spLocks noGrp="1"/>
          </p:cNvSpPr>
          <p:nvPr>
            <p:ph type="body" sz="half" idx="2"/>
          </p:nvPr>
        </p:nvSpPr>
        <p:spPr>
          <a:xfrm>
            <a:off x="1500016" y="2436813"/>
            <a:ext cx="3932237" cy="2921250"/>
          </a:xfrm>
          <a:prstGeom prst="rect">
            <a:avLst/>
          </a:prstGeom>
        </p:spPr>
        <p:txBody>
          <a:bodyPr/>
          <a:lstStyle>
            <a:lvl1pPr marL="0" indent="0">
              <a:buNone/>
              <a:defRPr sz="1600" b="0" i="0">
                <a:solidFill>
                  <a:schemeClr val="bg1">
                    <a:lumMod val="95000"/>
                  </a:schemeClr>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C9B53189-4580-9048-9F2F-9790C59B2E3C}"/>
              </a:ext>
            </a:extLst>
          </p:cNvPr>
          <p:cNvSpPr>
            <a:spLocks noGrp="1"/>
          </p:cNvSpPr>
          <p:nvPr>
            <p:ph type="body" sz="half" idx="10"/>
          </p:nvPr>
        </p:nvSpPr>
        <p:spPr>
          <a:xfrm>
            <a:off x="6155617" y="2436813"/>
            <a:ext cx="3932237" cy="2921250"/>
          </a:xfrm>
          <a:prstGeom prst="rect">
            <a:avLst/>
          </a:prstGeom>
        </p:spPr>
        <p:txBody>
          <a:bodyPr/>
          <a:lstStyle>
            <a:lvl1pPr marL="0" indent="0">
              <a:buNone/>
              <a:defRPr sz="1600" b="0" i="0">
                <a:solidFill>
                  <a:schemeClr val="bg1"/>
                </a:solidFill>
                <a:latin typeface="Cabin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3993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00AAC7"/>
        </a:solidFill>
        <a:effectLst/>
      </p:bgPr>
    </p:bg>
    <p:spTree>
      <p:nvGrpSpPr>
        <p:cNvPr id="1" name=""/>
        <p:cNvGrpSpPr/>
        <p:nvPr/>
      </p:nvGrpSpPr>
      <p:grpSpPr>
        <a:xfrm>
          <a:off x="0" y="0"/>
          <a:ext cx="0" cy="0"/>
          <a:chOff x="0" y="0"/>
          <a:chExt cx="0" cy="0"/>
        </a:xfrm>
      </p:grpSpPr>
      <p:pic>
        <p:nvPicPr>
          <p:cNvPr id="7" name="Picture 6" descr="Shape&#10;&#10;Description automatically generated with low confidence">
            <a:extLst>
              <a:ext uri="{FF2B5EF4-FFF2-40B4-BE49-F238E27FC236}">
                <a16:creationId xmlns:a16="http://schemas.microsoft.com/office/drawing/2014/main" id="{C2A18E30-40A2-284D-90F7-245A20459466}"/>
              </a:ext>
            </a:extLst>
          </p:cNvPr>
          <p:cNvPicPr>
            <a:picLocks noChangeAspect="1"/>
          </p:cNvPicPr>
          <p:nvPr userDrawn="1"/>
        </p:nvPicPr>
        <p:blipFill rotWithShape="1">
          <a:blip r:embed="rId2"/>
          <a:srcRect l="3609" t="78154" r="83188" b="2783"/>
          <a:stretch/>
        </p:blipFill>
        <p:spPr>
          <a:xfrm>
            <a:off x="439838" y="5359078"/>
            <a:ext cx="1608881" cy="1307940"/>
          </a:xfrm>
          <a:prstGeom prst="rect">
            <a:avLst/>
          </a:prstGeom>
        </p:spPr>
      </p:pic>
      <p:grpSp>
        <p:nvGrpSpPr>
          <p:cNvPr id="11" name="Group 10">
            <a:extLst>
              <a:ext uri="{FF2B5EF4-FFF2-40B4-BE49-F238E27FC236}">
                <a16:creationId xmlns:a16="http://schemas.microsoft.com/office/drawing/2014/main" id="{0B6A1516-9378-564A-B3FE-569C7FAFEB15}"/>
              </a:ext>
            </a:extLst>
          </p:cNvPr>
          <p:cNvGrpSpPr/>
          <p:nvPr userDrawn="1"/>
        </p:nvGrpSpPr>
        <p:grpSpPr>
          <a:xfrm>
            <a:off x="5440101" y="5359078"/>
            <a:ext cx="6740130" cy="1226917"/>
            <a:chOff x="5440101" y="5359078"/>
            <a:chExt cx="6740130" cy="1226917"/>
          </a:xfrm>
        </p:grpSpPr>
        <p:sp>
          <p:nvSpPr>
            <p:cNvPr id="3" name="Rectangle 2">
              <a:extLst>
                <a:ext uri="{FF2B5EF4-FFF2-40B4-BE49-F238E27FC236}">
                  <a16:creationId xmlns:a16="http://schemas.microsoft.com/office/drawing/2014/main" id="{D531811A-A8DF-BA46-BE58-D09B32E0143A}"/>
                </a:ext>
              </a:extLst>
            </p:cNvPr>
            <p:cNvSpPr/>
            <p:nvPr userDrawn="1"/>
          </p:nvSpPr>
          <p:spPr>
            <a:xfrm>
              <a:off x="5440101" y="5359078"/>
              <a:ext cx="6740130" cy="122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medium confidence">
              <a:extLst>
                <a:ext uri="{FF2B5EF4-FFF2-40B4-BE49-F238E27FC236}">
                  <a16:creationId xmlns:a16="http://schemas.microsoft.com/office/drawing/2014/main" id="{4C3F5F23-1DF3-9B41-B0E8-CD0E559987A4}"/>
                </a:ext>
              </a:extLst>
            </p:cNvPr>
            <p:cNvPicPr>
              <a:picLocks noChangeAspect="1"/>
            </p:cNvPicPr>
            <p:nvPr userDrawn="1"/>
          </p:nvPicPr>
          <p:blipFill rotWithShape="1">
            <a:blip r:embed="rId3"/>
            <a:srcRect l="67394" t="78143" b="3967"/>
            <a:stretch/>
          </p:blipFill>
          <p:spPr>
            <a:xfrm>
              <a:off x="7477246" y="5359078"/>
              <a:ext cx="3971465" cy="1226917"/>
            </a:xfrm>
            <a:prstGeom prst="rect">
              <a:avLst/>
            </a:prstGeom>
          </p:spPr>
        </p:pic>
        <p:pic>
          <p:nvPicPr>
            <p:cNvPr id="5" name="Picture 4">
              <a:extLst>
                <a:ext uri="{FF2B5EF4-FFF2-40B4-BE49-F238E27FC236}">
                  <a16:creationId xmlns:a16="http://schemas.microsoft.com/office/drawing/2014/main" id="{91D9728A-0C3E-2149-886E-E6AB724A687B}"/>
                </a:ext>
              </a:extLst>
            </p:cNvPr>
            <p:cNvPicPr>
              <a:picLocks noChangeAspect="1"/>
            </p:cNvPicPr>
            <p:nvPr userDrawn="1"/>
          </p:nvPicPr>
          <p:blipFill>
            <a:blip r:embed="rId4"/>
            <a:stretch>
              <a:fillRect/>
            </a:stretch>
          </p:blipFill>
          <p:spPr>
            <a:xfrm>
              <a:off x="11315132" y="5449824"/>
              <a:ext cx="745804" cy="1051228"/>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6174BCBF-C10E-B14E-8744-74BEB0FD143E}"/>
                </a:ext>
              </a:extLst>
            </p:cNvPr>
            <p:cNvPicPr>
              <a:picLocks noChangeAspect="1"/>
            </p:cNvPicPr>
            <p:nvPr userDrawn="1"/>
          </p:nvPicPr>
          <p:blipFill>
            <a:blip r:embed="rId5"/>
            <a:stretch>
              <a:fillRect/>
            </a:stretch>
          </p:blipFill>
          <p:spPr>
            <a:xfrm>
              <a:off x="5541578" y="5449824"/>
              <a:ext cx="2072109" cy="854926"/>
            </a:xfrm>
            <a:prstGeom prst="rect">
              <a:avLst/>
            </a:prstGeom>
          </p:spPr>
        </p:pic>
      </p:grpSp>
      <p:pic>
        <p:nvPicPr>
          <p:cNvPr id="8" name="Picture 7">
            <a:extLst>
              <a:ext uri="{FF2B5EF4-FFF2-40B4-BE49-F238E27FC236}">
                <a16:creationId xmlns:a16="http://schemas.microsoft.com/office/drawing/2014/main" id="{D3C88876-5157-364E-8250-94B5C3BD6426}"/>
              </a:ext>
            </a:extLst>
          </p:cNvPr>
          <p:cNvPicPr>
            <a:picLocks noChangeAspect="1"/>
          </p:cNvPicPr>
          <p:nvPr userDrawn="1"/>
        </p:nvPicPr>
        <p:blipFill rotWithShape="1">
          <a:blip r:embed="rId6"/>
          <a:srcRect b="82110"/>
          <a:stretch/>
        </p:blipFill>
        <p:spPr>
          <a:xfrm>
            <a:off x="-6835" y="0"/>
            <a:ext cx="12187066" cy="1226917"/>
          </a:xfrm>
          <a:prstGeom prst="rect">
            <a:avLst/>
          </a:prstGeom>
        </p:spPr>
      </p:pic>
    </p:spTree>
    <p:extLst>
      <p:ext uri="{BB962C8B-B14F-4D97-AF65-F5344CB8AC3E}">
        <p14:creationId xmlns:p14="http://schemas.microsoft.com/office/powerpoint/2010/main" val="3070481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2165E"/>
        </a:solidFill>
        <a:effectLst/>
      </p:bgPr>
    </p:bg>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B359A1C0-3AA6-0C41-81CB-B1D1F479C7BF}"/>
              </a:ext>
            </a:extLst>
          </p:cNvPr>
          <p:cNvPicPr>
            <a:picLocks noChangeAspect="1"/>
          </p:cNvPicPr>
          <p:nvPr userDrawn="1"/>
        </p:nvPicPr>
        <p:blipFill rotWithShape="1">
          <a:blip r:embed="rId2"/>
          <a:srcRect l="3419" t="74274" r="82523" b="3964"/>
          <a:stretch/>
        </p:blipFill>
        <p:spPr>
          <a:xfrm>
            <a:off x="416688" y="5092862"/>
            <a:ext cx="1713053" cy="1493134"/>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F77CE2FC-F729-8544-B7C4-EF780428D056}"/>
              </a:ext>
            </a:extLst>
          </p:cNvPr>
          <p:cNvPicPr>
            <a:picLocks noChangeAspect="1"/>
          </p:cNvPicPr>
          <p:nvPr userDrawn="1"/>
        </p:nvPicPr>
        <p:blipFill rotWithShape="1">
          <a:blip r:embed="rId2"/>
          <a:srcRect t="25823" b="64388"/>
          <a:stretch/>
        </p:blipFill>
        <p:spPr>
          <a:xfrm>
            <a:off x="5884" y="1770926"/>
            <a:ext cx="12180232" cy="671331"/>
          </a:xfrm>
          <a:prstGeom prst="rect">
            <a:avLst/>
          </a:prstGeom>
        </p:spPr>
      </p:pic>
      <p:grpSp>
        <p:nvGrpSpPr>
          <p:cNvPr id="5" name="Group 4">
            <a:extLst>
              <a:ext uri="{FF2B5EF4-FFF2-40B4-BE49-F238E27FC236}">
                <a16:creationId xmlns:a16="http://schemas.microsoft.com/office/drawing/2014/main" id="{52532445-C5B6-1149-BA26-A01B0B72C087}"/>
              </a:ext>
            </a:extLst>
          </p:cNvPr>
          <p:cNvGrpSpPr/>
          <p:nvPr userDrawn="1"/>
        </p:nvGrpSpPr>
        <p:grpSpPr>
          <a:xfrm>
            <a:off x="5440101" y="5359078"/>
            <a:ext cx="6740130" cy="1226917"/>
            <a:chOff x="5440101" y="5359078"/>
            <a:chExt cx="6740130" cy="1226917"/>
          </a:xfrm>
        </p:grpSpPr>
        <p:sp>
          <p:nvSpPr>
            <p:cNvPr id="6" name="Rectangle 5">
              <a:extLst>
                <a:ext uri="{FF2B5EF4-FFF2-40B4-BE49-F238E27FC236}">
                  <a16:creationId xmlns:a16="http://schemas.microsoft.com/office/drawing/2014/main" id="{4AA030DE-0D4E-AC44-B087-3A6136DDBDB3}"/>
                </a:ext>
              </a:extLst>
            </p:cNvPr>
            <p:cNvSpPr/>
            <p:nvPr userDrawn="1"/>
          </p:nvSpPr>
          <p:spPr>
            <a:xfrm>
              <a:off x="5440101" y="5359078"/>
              <a:ext cx="6740130" cy="1226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10;&#10;Description automatically generated with medium confidence">
              <a:extLst>
                <a:ext uri="{FF2B5EF4-FFF2-40B4-BE49-F238E27FC236}">
                  <a16:creationId xmlns:a16="http://schemas.microsoft.com/office/drawing/2014/main" id="{69759CA6-EF98-3147-9F7A-A2192B7D47C3}"/>
                </a:ext>
              </a:extLst>
            </p:cNvPr>
            <p:cNvPicPr>
              <a:picLocks noChangeAspect="1"/>
            </p:cNvPicPr>
            <p:nvPr userDrawn="1"/>
          </p:nvPicPr>
          <p:blipFill rotWithShape="1">
            <a:blip r:embed="rId3"/>
            <a:srcRect l="67394" t="78143" b="3967"/>
            <a:stretch/>
          </p:blipFill>
          <p:spPr>
            <a:xfrm>
              <a:off x="7477246" y="5359078"/>
              <a:ext cx="3971465" cy="1226917"/>
            </a:xfrm>
            <a:prstGeom prst="rect">
              <a:avLst/>
            </a:prstGeom>
          </p:spPr>
        </p:pic>
        <p:pic>
          <p:nvPicPr>
            <p:cNvPr id="8" name="Picture 7">
              <a:extLst>
                <a:ext uri="{FF2B5EF4-FFF2-40B4-BE49-F238E27FC236}">
                  <a16:creationId xmlns:a16="http://schemas.microsoft.com/office/drawing/2014/main" id="{ADAF1555-042D-4748-ABC5-A364BADAEAEE}"/>
                </a:ext>
              </a:extLst>
            </p:cNvPr>
            <p:cNvPicPr>
              <a:picLocks noChangeAspect="1"/>
            </p:cNvPicPr>
            <p:nvPr userDrawn="1"/>
          </p:nvPicPr>
          <p:blipFill>
            <a:blip r:embed="rId4"/>
            <a:stretch>
              <a:fillRect/>
            </a:stretch>
          </p:blipFill>
          <p:spPr>
            <a:xfrm>
              <a:off x="11315132" y="5449824"/>
              <a:ext cx="745804" cy="10512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D8DF675F-DD35-2C41-9FD6-2C7152392AED}"/>
                </a:ext>
              </a:extLst>
            </p:cNvPr>
            <p:cNvPicPr>
              <a:picLocks noChangeAspect="1"/>
            </p:cNvPicPr>
            <p:nvPr userDrawn="1"/>
          </p:nvPicPr>
          <p:blipFill>
            <a:blip r:embed="rId5"/>
            <a:stretch>
              <a:fillRect/>
            </a:stretch>
          </p:blipFill>
          <p:spPr>
            <a:xfrm>
              <a:off x="5541578" y="5449824"/>
              <a:ext cx="2072109" cy="854926"/>
            </a:xfrm>
            <a:prstGeom prst="rect">
              <a:avLst/>
            </a:prstGeom>
          </p:spPr>
        </p:pic>
      </p:grpSp>
    </p:spTree>
    <p:extLst>
      <p:ext uri="{BB962C8B-B14F-4D97-AF65-F5344CB8AC3E}">
        <p14:creationId xmlns:p14="http://schemas.microsoft.com/office/powerpoint/2010/main" val="3094611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498166"/>
      </p:ext>
    </p:extLst>
  </p:cSld>
  <p:clrMap bg1="lt1" tx1="dk1" bg2="lt2" tx2="dk2" accent1="accent1" accent2="accent2" accent3="accent3" accent4="accent4" accent5="accent5" accent6="accent6" hlink="hlink" folHlink="folHlink"/>
  <p:sldLayoutIdLst>
    <p:sldLayoutId id="2147483679" r:id="rId1"/>
    <p:sldLayoutId id="2147483662" r:id="rId2"/>
    <p:sldLayoutId id="2147483672" r:id="rId3"/>
    <p:sldLayoutId id="2147483673" r:id="rId4"/>
    <p:sldLayoutId id="2147483674" r:id="rId5"/>
    <p:sldLayoutId id="2147483666" r:id="rId6"/>
    <p:sldLayoutId id="2147483675" r:id="rId7"/>
    <p:sldLayoutId id="2147483667" r:id="rId8"/>
    <p:sldLayoutId id="2147483676" r:id="rId9"/>
    <p:sldLayoutId id="214748367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46E5E3-3DC4-4025-AC6F-A2ECFF1626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63A9BC-069E-498E-BF46-784A917696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C4EB69-FB70-4644-855E-5E166436A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963C4D-1257-4ACE-8D78-AA604D82BD5E}" type="datetimeFigureOut">
              <a:rPr lang="en-GB" smtClean="0"/>
              <a:t>15/03/2022</a:t>
            </a:fld>
            <a:endParaRPr lang="en-GB"/>
          </a:p>
        </p:txBody>
      </p:sp>
      <p:sp>
        <p:nvSpPr>
          <p:cNvPr id="5" name="Footer Placeholder 4">
            <a:extLst>
              <a:ext uri="{FF2B5EF4-FFF2-40B4-BE49-F238E27FC236}">
                <a16:creationId xmlns:a16="http://schemas.microsoft.com/office/drawing/2014/main" id="{68275E59-3BC5-4DEC-81F6-FE1C4A900A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9946491-A46E-4303-8285-8C7F932EAD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6F6EB-843D-4FFE-BB78-E84F88EB21D6}" type="slidenum">
              <a:rPr lang="en-GB" smtClean="0"/>
              <a:t>‹#›</a:t>
            </a:fld>
            <a:endParaRPr lang="en-GB"/>
          </a:p>
        </p:txBody>
      </p:sp>
    </p:spTree>
    <p:extLst>
      <p:ext uri="{BB962C8B-B14F-4D97-AF65-F5344CB8AC3E}">
        <p14:creationId xmlns:p14="http://schemas.microsoft.com/office/powerpoint/2010/main" val="425145342"/>
      </p:ext>
    </p:extLst>
  </p:cSld>
  <p:clrMap bg1="lt1" tx1="dk1" bg2="lt2" tx2="dk2" accent1="accent1" accent2="accent2" accent3="accent3" accent4="accent4" accent5="accent5" accent6="accent6" hlink="hlink" folHlink="folHlink"/>
  <p:sldLayoutIdLst>
    <p:sldLayoutId id="2147483661" r:id="rId1"/>
    <p:sldLayoutId id="2147483655" r:id="rId2"/>
    <p:sldLayoutId id="2147483660" r:id="rId3"/>
    <p:sldLayoutId id="214748365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s://youthparliament.senedd.wales/get-involved/littering-and-plastic-waste/"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youthparliament.senedd.wales/media/2mnhvzlq/lpw-report-eng.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13.xml"/><Relationship Id="rId1" Type="http://schemas.openxmlformats.org/officeDocument/2006/relationships/video" Target="https://www.youtube.com/embed/dEIY-fn_xag?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oceanhero.today/"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hyperlink" Target="https://www.wwf.org.uk/about-wwf-cymru" TargetMode="External"/><Relationship Id="rId3" Type="http://schemas.openxmlformats.org/officeDocument/2006/relationships/hyperlink" Target="https://plasticfreeschools.org.uk/" TargetMode="External"/><Relationship Id="rId7" Type="http://schemas.openxmlformats.org/officeDocument/2006/relationships/hyperlink" Target="https://www.wtwales.org/"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s://www.refill.org.uk/take-action/%E2%80%8B" TargetMode="External"/><Relationship Id="rId5" Type="http://schemas.openxmlformats.org/officeDocument/2006/relationships/hyperlink" Target="https://www.rspca.org.uk/adviceandwelfare/litter#:~:text=How%20littering%20affects%20animals,spike%20in%20the%20summer%20months." TargetMode="External"/><Relationship Id="rId10" Type="http://schemas.openxmlformats.org/officeDocument/2006/relationships/image" Target="../media/image21.png"/><Relationship Id="rId4" Type="http://schemas.openxmlformats.org/officeDocument/2006/relationships/hyperlink" Target="https://www.keepwalestidy.cymru/Pages/Category/yre" TargetMode="External"/><Relationship Id="rId9" Type="http://schemas.openxmlformats.org/officeDocument/2006/relationships/hyperlink" Target="https://livingseas.wales/differenc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14.xml"/><Relationship Id="rId1" Type="http://schemas.openxmlformats.org/officeDocument/2006/relationships/video" Target="https://www.youtube.com/embed/RS7IzU2VJIQ?start=5&amp;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3.xml"/><Relationship Id="rId1" Type="http://schemas.openxmlformats.org/officeDocument/2006/relationships/video" Target="https://www.youtube.com/embed/Rgyg9TtVC2w?feature=oembe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theguardian.com/environment/2021/jun/10/takeaway-food-and-drink-litter-dominates-ocean-plastic-study-shows"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24EB49-0071-4DC2-997D-AF146594FBF2}"/>
              </a:ext>
            </a:extLst>
          </p:cNvPr>
          <p:cNvPicPr>
            <a:picLocks noChangeAspect="1"/>
          </p:cNvPicPr>
          <p:nvPr/>
        </p:nvPicPr>
        <p:blipFill>
          <a:blip r:embed="rId2"/>
          <a:srcRect t="18296" b="18296"/>
          <a:stretch/>
        </p:blipFill>
        <p:spPr>
          <a:xfrm>
            <a:off x="-27967" y="1125941"/>
            <a:ext cx="12219967" cy="5165677"/>
          </a:xfrm>
          <a:prstGeom prst="rect">
            <a:avLst/>
          </a:prstGeom>
        </p:spPr>
      </p:pic>
      <p:pic>
        <p:nvPicPr>
          <p:cNvPr id="5" name="Picture 4" descr="Chart&#10;&#10;Description automatically generated">
            <a:extLst>
              <a:ext uri="{FF2B5EF4-FFF2-40B4-BE49-F238E27FC236}">
                <a16:creationId xmlns:a16="http://schemas.microsoft.com/office/drawing/2014/main" id="{4B2F4C7F-B3D1-43F1-ACB1-939B76AD7DA3}"/>
              </a:ext>
            </a:extLst>
          </p:cNvPr>
          <p:cNvPicPr>
            <a:picLocks noChangeAspect="1"/>
          </p:cNvPicPr>
          <p:nvPr/>
        </p:nvPicPr>
        <p:blipFill>
          <a:blip r:embed="rId3"/>
          <a:stretch>
            <a:fillRect/>
          </a:stretch>
        </p:blipFill>
        <p:spPr>
          <a:xfrm>
            <a:off x="-13390" y="-20472"/>
            <a:ext cx="12212679" cy="6878472"/>
          </a:xfrm>
          <a:prstGeom prst="rect">
            <a:avLst/>
          </a:prstGeom>
        </p:spPr>
      </p:pic>
      <p:sp>
        <p:nvSpPr>
          <p:cNvPr id="2" name="Title 1">
            <a:extLst>
              <a:ext uri="{FF2B5EF4-FFF2-40B4-BE49-F238E27FC236}">
                <a16:creationId xmlns:a16="http://schemas.microsoft.com/office/drawing/2014/main" id="{3F568719-9E2C-2744-8045-F626D7C3C6ED}"/>
              </a:ext>
            </a:extLst>
          </p:cNvPr>
          <p:cNvSpPr txBox="1">
            <a:spLocks/>
          </p:cNvSpPr>
          <p:nvPr/>
        </p:nvSpPr>
        <p:spPr>
          <a:xfrm>
            <a:off x="-37580" y="-983528"/>
            <a:ext cx="12321944" cy="2387600"/>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a:solidFill>
                  <a:schemeClr val="bg1"/>
                </a:solidFill>
                <a:latin typeface="Bloom Speak OT Heavy"/>
              </a:rPr>
              <a:t>Plastic Pollution</a:t>
            </a:r>
            <a:endParaRPr lang="en-US" sz="7200">
              <a:solidFill>
                <a:schemeClr val="bg1"/>
              </a:solidFill>
              <a:latin typeface="Bloom Speak OT Heavy" panose="00000500000000000000" pitchFamily="50" charset="0"/>
            </a:endParaRPr>
          </a:p>
        </p:txBody>
      </p:sp>
    </p:spTree>
    <p:extLst>
      <p:ext uri="{BB962C8B-B14F-4D97-AF65-F5344CB8AC3E}">
        <p14:creationId xmlns:p14="http://schemas.microsoft.com/office/powerpoint/2010/main" val="438567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A8A41387-F8E6-43A4-9C1E-C1B2082FA990}"/>
              </a:ext>
            </a:extLst>
          </p:cNvPr>
          <p:cNvSpPr txBox="1">
            <a:spLocks/>
          </p:cNvSpPr>
          <p:nvPr/>
        </p:nvSpPr>
        <p:spPr>
          <a:xfrm>
            <a:off x="1015476" y="975363"/>
            <a:ext cx="10922000" cy="727573"/>
          </a:xfrm>
          <a:prstGeom prst="rect">
            <a:avLst/>
          </a:prstGeom>
        </p:spPr>
        <p:txBody>
          <a:bodyPr vert="horz" lIns="0" tIns="0" rIns="0" bIns="0" numCol="1"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rgbClr val="02165E"/>
                </a:solidFill>
                <a:latin typeface="Bloom Speak OT Heavy" panose="00000500000000000000" pitchFamily="50" charset="0"/>
              </a:rPr>
              <a:t>Plastic News – Wales</a:t>
            </a:r>
          </a:p>
          <a:p>
            <a:endParaRPr lang="en-US" sz="3200">
              <a:solidFill>
                <a:srgbClr val="02165E"/>
              </a:solidFill>
              <a:latin typeface="Bloom Speak OT Heavy" panose="00000500000000000000" pitchFamily="50" charset="0"/>
            </a:endParaRPr>
          </a:p>
          <a:p>
            <a:endParaRPr lang="en-US" sz="3200">
              <a:solidFill>
                <a:srgbClr val="02165E"/>
              </a:solidFill>
              <a:latin typeface="Bloom Speak OT Heavy" panose="00000500000000000000" pitchFamily="50" charset="0"/>
            </a:endParaRPr>
          </a:p>
          <a:p>
            <a:endParaRPr lang="en-US" sz="3200">
              <a:solidFill>
                <a:srgbClr val="02165E"/>
              </a:solidFill>
              <a:latin typeface="Bloom Speak OT Heavy" panose="00000500000000000000" pitchFamily="50" charset="0"/>
            </a:endParaRPr>
          </a:p>
          <a:p>
            <a:pPr marL="514350" indent="-514350">
              <a:buFont typeface="Arial" panose="020B0604020202020204" pitchFamily="34" charset="0"/>
              <a:buAutoNum type="arabicPeriod"/>
            </a:pPr>
            <a:endParaRPr lang="en-US" sz="3200">
              <a:solidFill>
                <a:srgbClr val="02165E"/>
              </a:solidFill>
              <a:latin typeface="Bloom Speak OT Heavy" panose="00000500000000000000" pitchFamily="50" charset="0"/>
            </a:endParaRPr>
          </a:p>
          <a:p>
            <a:endParaRPr lang="en-US" sz="3200">
              <a:solidFill>
                <a:srgbClr val="02165E"/>
              </a:solidFill>
              <a:latin typeface="Bloom Speak OT Heavy" panose="00000500000000000000" pitchFamily="50" charset="0"/>
            </a:endParaRPr>
          </a:p>
          <a:p>
            <a:endParaRPr lang="en-US" sz="3200">
              <a:solidFill>
                <a:srgbClr val="02165E"/>
              </a:solidFill>
              <a:latin typeface="Bloom Speak OT Heavy" panose="00000500000000000000" pitchFamily="50" charset="0"/>
            </a:endParaRPr>
          </a:p>
        </p:txBody>
      </p:sp>
      <p:graphicFrame>
        <p:nvGraphicFramePr>
          <p:cNvPr id="7" name="Table 4">
            <a:extLst>
              <a:ext uri="{FF2B5EF4-FFF2-40B4-BE49-F238E27FC236}">
                <a16:creationId xmlns:a16="http://schemas.microsoft.com/office/drawing/2014/main" id="{1F5866D5-7863-4364-B1CD-8E9D3ECD973F}"/>
              </a:ext>
            </a:extLst>
          </p:cNvPr>
          <p:cNvGraphicFramePr>
            <a:graphicFrameLocks noGrp="1"/>
          </p:cNvGraphicFramePr>
          <p:nvPr>
            <p:extLst>
              <p:ext uri="{D42A27DB-BD31-4B8C-83A1-F6EECF244321}">
                <p14:modId xmlns:p14="http://schemas.microsoft.com/office/powerpoint/2010/main" val="1269624972"/>
              </p:ext>
            </p:extLst>
          </p:nvPr>
        </p:nvGraphicFramePr>
        <p:xfrm>
          <a:off x="1234828" y="1828831"/>
          <a:ext cx="10257051" cy="2225040"/>
        </p:xfrm>
        <a:graphic>
          <a:graphicData uri="http://schemas.openxmlformats.org/drawingml/2006/table">
            <a:tbl>
              <a:tblPr firstRow="1" bandRow="1">
                <a:tableStyleId>{5C22544A-7EE6-4342-B048-85BDC9FD1C3A}</a:tableStyleId>
              </a:tblPr>
              <a:tblGrid>
                <a:gridCol w="10257051">
                  <a:extLst>
                    <a:ext uri="{9D8B030D-6E8A-4147-A177-3AD203B41FA5}">
                      <a16:colId xmlns:a16="http://schemas.microsoft.com/office/drawing/2014/main" val="3362336872"/>
                    </a:ext>
                  </a:extLst>
                </a:gridCol>
              </a:tblGrid>
              <a:tr h="1948961">
                <a:tc>
                  <a:txBody>
                    <a:bodyPr/>
                    <a:lstStyle/>
                    <a:p>
                      <a:pPr marL="0" marR="0" lvl="0" indent="0" algn="l">
                        <a:lnSpc>
                          <a:spcPct val="100000"/>
                        </a:lnSpc>
                        <a:spcBef>
                          <a:spcPts val="0"/>
                        </a:spcBef>
                        <a:spcAft>
                          <a:spcPts val="1200"/>
                        </a:spcAft>
                        <a:buNone/>
                      </a:pPr>
                      <a:r>
                        <a:rPr lang="en-US" sz="2800" b="0" i="0" u="none" strike="noStrike" noProof="0">
                          <a:solidFill>
                            <a:srgbClr val="02165E"/>
                          </a:solidFill>
                          <a:latin typeface="Bloom Speak OT" panose="00000500000000000000" pitchFamily="50" charset="0"/>
                        </a:rPr>
                        <a:t>The </a:t>
                      </a:r>
                      <a:r>
                        <a:rPr lang="en-US" sz="2800" b="0" i="0" u="none" strike="noStrike" noProof="0">
                          <a:solidFill>
                            <a:srgbClr val="02165E"/>
                          </a:solidFill>
                          <a:latin typeface="Bloom Speak OT" panose="00000500000000000000" pitchFamily="50" charset="0"/>
                          <a:hlinkClick r:id="rId3">
                            <a:extLst>
                              <a:ext uri="{A12FA001-AC4F-418D-AE19-62706E023703}">
                                <ahyp:hlinkClr xmlns:ahyp="http://schemas.microsoft.com/office/drawing/2018/hyperlinkcolor" val="tx"/>
                              </a:ext>
                            </a:extLst>
                          </a:hlinkClick>
                        </a:rPr>
                        <a:t>Welsh Youth Parliament</a:t>
                      </a:r>
                      <a:r>
                        <a:rPr lang="en-US" sz="2800" b="0" i="0" u="none" strike="noStrike" noProof="0">
                          <a:solidFill>
                            <a:srgbClr val="02165E"/>
                          </a:solidFill>
                          <a:latin typeface="Bloom Speak OT" panose="00000500000000000000" pitchFamily="50" charset="0"/>
                        </a:rPr>
                        <a:t> recently launched their report </a:t>
                      </a:r>
                      <a:r>
                        <a:rPr lang="en-US" sz="2800" b="0" i="0" u="none" strike="noStrike" noProof="0">
                          <a:solidFill>
                            <a:srgbClr val="02165E"/>
                          </a:solidFill>
                          <a:latin typeface="Bloom Speak OT" panose="00000500000000000000" pitchFamily="50" charset="0"/>
                          <a:hlinkClick r:id="rId4">
                            <a:extLst>
                              <a:ext uri="{A12FA001-AC4F-418D-AE19-62706E023703}">
                                <ahyp:hlinkClr xmlns:ahyp="http://schemas.microsoft.com/office/drawing/2018/hyperlinkcolor" val="tx"/>
                              </a:ext>
                            </a:extLst>
                          </a:hlinkClick>
                        </a:rPr>
                        <a:t>Reduce, Reuse, Recycle </a:t>
                      </a:r>
                      <a:r>
                        <a:rPr lang="en-US" sz="2800" b="0" i="0" u="none" strike="noStrike" noProof="0">
                          <a:solidFill>
                            <a:srgbClr val="02165E"/>
                          </a:solidFill>
                          <a:latin typeface="Bloom Speak OT" panose="00000500000000000000" pitchFamily="50" charset="0"/>
                        </a:rPr>
                        <a:t>which aimed to reflect the views and practices of young people in Wales in respect of litter and plastic waste, what they feel about the issues and why and what practical challenges they face</a:t>
                      </a:r>
                      <a:r>
                        <a:rPr lang="en-US" sz="2400" b="0" i="0" u="none" strike="noStrike" noProof="0">
                          <a:solidFill>
                            <a:srgbClr val="02165E"/>
                          </a:solidFill>
                          <a:latin typeface="Bloom Speak OT" panose="00000500000000000000" pitchFamily="50" charset="0"/>
                        </a:rPr>
                        <a:t>. </a:t>
                      </a:r>
                      <a:endParaRPr lang="en-US" sz="2400">
                        <a:solidFill>
                          <a:srgbClr val="02165E"/>
                        </a:solidFill>
                        <a:latin typeface="Bloom Speak OT" panose="00000500000000000000" pitchFamily="50" charset="0"/>
                      </a:endParaRPr>
                    </a:p>
                  </a:txBody>
                  <a:tcPr>
                    <a:noFill/>
                  </a:tcPr>
                </a:tc>
                <a:extLst>
                  <a:ext uri="{0D108BD9-81ED-4DB2-BD59-A6C34878D82A}">
                    <a16:rowId xmlns:a16="http://schemas.microsoft.com/office/drawing/2014/main" val="2071436438"/>
                  </a:ext>
                </a:extLst>
              </a:tr>
            </a:tbl>
          </a:graphicData>
        </a:graphic>
      </p:graphicFrame>
    </p:spTree>
    <p:extLst>
      <p:ext uri="{BB962C8B-B14F-4D97-AF65-F5344CB8AC3E}">
        <p14:creationId xmlns:p14="http://schemas.microsoft.com/office/powerpoint/2010/main" val="1984251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04426E9-BA92-4E52-9061-7AA88C247E75}"/>
              </a:ext>
            </a:extLst>
          </p:cNvPr>
          <p:cNvSpPr txBox="1"/>
          <p:nvPr/>
        </p:nvSpPr>
        <p:spPr>
          <a:xfrm>
            <a:off x="4936761" y="313794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2" name="Picture 2">
            <a:hlinkClick r:id="" action="ppaction://media"/>
            <a:extLst>
              <a:ext uri="{FF2B5EF4-FFF2-40B4-BE49-F238E27FC236}">
                <a16:creationId xmlns:a16="http://schemas.microsoft.com/office/drawing/2014/main" id="{48F04577-C6BB-4004-88D6-4E9F586E55FE}"/>
              </a:ext>
            </a:extLst>
          </p:cNvPr>
          <p:cNvPicPr>
            <a:picLocks noRot="1" noChangeAspect="1"/>
          </p:cNvPicPr>
          <p:nvPr>
            <a:videoFile r:link="rId1"/>
          </p:nvPr>
        </p:nvPicPr>
        <p:blipFill>
          <a:blip r:embed="rId3"/>
          <a:stretch>
            <a:fillRect/>
          </a:stretch>
        </p:blipFill>
        <p:spPr>
          <a:xfrm>
            <a:off x="375185" y="1459963"/>
            <a:ext cx="11397393" cy="5340272"/>
          </a:xfrm>
          <a:prstGeom prst="rect">
            <a:avLst/>
          </a:prstGeom>
        </p:spPr>
      </p:pic>
      <p:sp>
        <p:nvSpPr>
          <p:cNvPr id="5" name="TextBox 4">
            <a:extLst>
              <a:ext uri="{FF2B5EF4-FFF2-40B4-BE49-F238E27FC236}">
                <a16:creationId xmlns:a16="http://schemas.microsoft.com/office/drawing/2014/main" id="{31BFAA92-CD44-489C-9227-60DC3781EC5E}"/>
              </a:ext>
            </a:extLst>
          </p:cNvPr>
          <p:cNvSpPr txBox="1"/>
          <p:nvPr/>
        </p:nvSpPr>
        <p:spPr>
          <a:xfrm>
            <a:off x="423773" y="351886"/>
            <a:ext cx="7329577" cy="8853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400" dirty="0">
                <a:solidFill>
                  <a:schemeClr val="tx2"/>
                </a:solidFill>
                <a:latin typeface="Bloom Speak OT Heavy"/>
                <a:ea typeface="+mn-lt"/>
                <a:cs typeface="+mn-lt"/>
              </a:rPr>
              <a:t>Activity 3</a:t>
            </a:r>
          </a:p>
          <a:p>
            <a:pPr>
              <a:lnSpc>
                <a:spcPct val="90000"/>
              </a:lnSpc>
              <a:spcBef>
                <a:spcPts val="1000"/>
              </a:spcBef>
            </a:pPr>
            <a:r>
              <a:rPr lang="en-US" sz="2400" dirty="0">
                <a:solidFill>
                  <a:schemeClr val="tx2"/>
                </a:solidFill>
                <a:latin typeface="Bloom Speak OT Heavy"/>
                <a:ea typeface="+mn-lt"/>
                <a:cs typeface="+mn-lt"/>
              </a:rPr>
              <a:t>Watch the Video - The Waiting Room</a:t>
            </a:r>
            <a:endParaRPr lang="en-US" sz="2400" dirty="0">
              <a:solidFill>
                <a:schemeClr val="tx2"/>
              </a:solidFill>
              <a:latin typeface="Bloom Speak OT Heavy"/>
            </a:endParaRPr>
          </a:p>
        </p:txBody>
      </p:sp>
    </p:spTree>
    <p:extLst>
      <p:ext uri="{BB962C8B-B14F-4D97-AF65-F5344CB8AC3E}">
        <p14:creationId xmlns:p14="http://schemas.microsoft.com/office/powerpoint/2010/main" val="4008380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1F5866D5-7863-4364-B1CD-8E9D3ECD973F}"/>
              </a:ext>
            </a:extLst>
          </p:cNvPr>
          <p:cNvGraphicFramePr>
            <a:graphicFrameLocks noGrp="1"/>
          </p:cNvGraphicFramePr>
          <p:nvPr>
            <p:extLst>
              <p:ext uri="{D42A27DB-BD31-4B8C-83A1-F6EECF244321}">
                <p14:modId xmlns:p14="http://schemas.microsoft.com/office/powerpoint/2010/main" val="3495868216"/>
              </p:ext>
            </p:extLst>
          </p:nvPr>
        </p:nvGraphicFramePr>
        <p:xfrm>
          <a:off x="369093" y="238124"/>
          <a:ext cx="7513218" cy="1554480"/>
        </p:xfrm>
        <a:graphic>
          <a:graphicData uri="http://schemas.openxmlformats.org/drawingml/2006/table">
            <a:tbl>
              <a:tblPr firstRow="1" bandRow="1">
                <a:tableStyleId>{5C22544A-7EE6-4342-B048-85BDC9FD1C3A}</a:tableStyleId>
              </a:tblPr>
              <a:tblGrid>
                <a:gridCol w="7513218">
                  <a:extLst>
                    <a:ext uri="{9D8B030D-6E8A-4147-A177-3AD203B41FA5}">
                      <a16:colId xmlns:a16="http://schemas.microsoft.com/office/drawing/2014/main" val="3362336872"/>
                    </a:ext>
                  </a:extLst>
                </a:gridCol>
              </a:tblGrid>
              <a:tr h="1500237">
                <a:tc>
                  <a:txBody>
                    <a:bodyPr/>
                    <a:lstStyle/>
                    <a:p>
                      <a:pPr lvl="0" algn="l">
                        <a:lnSpc>
                          <a:spcPct val="100000"/>
                        </a:lnSpc>
                        <a:spcBef>
                          <a:spcPts val="0"/>
                        </a:spcBef>
                        <a:spcAft>
                          <a:spcPts val="0"/>
                        </a:spcAft>
                        <a:buNone/>
                      </a:pPr>
                      <a:r>
                        <a:rPr lang="en-US" sz="2400" b="0" i="0" u="none" strike="noStrike" noProof="0" dirty="0">
                          <a:solidFill>
                            <a:schemeClr val="tx2"/>
                          </a:solidFill>
                        </a:rPr>
                        <a:t>Search the internet ( through Google, Ecosia or </a:t>
                      </a:r>
                      <a:r>
                        <a:rPr lang="en-US" sz="2400" b="0" i="0" u="none" strike="noStrike" noProof="0" dirty="0">
                          <a:solidFill>
                            <a:schemeClr val="tx2"/>
                          </a:solidFill>
                          <a:hlinkClick r:id="rId3"/>
                        </a:rPr>
                        <a:t>Ocean Hero</a:t>
                      </a:r>
                      <a:r>
                        <a:rPr lang="en-US" sz="2400" b="0" i="0" u="none" strike="noStrike" noProof="0" dirty="0">
                          <a:solidFill>
                            <a:schemeClr val="tx2"/>
                          </a:solidFill>
                        </a:rPr>
                        <a:t>) to discover images of the impact of plastic pollution on marine wildlife</a:t>
                      </a:r>
                      <a:r>
                        <a:rPr lang="en-US" sz="2400" b="0" i="0" u="none" strike="noStrike" noProof="0" dirty="0">
                          <a:solidFill>
                            <a:schemeClr val="tx2"/>
                          </a:solidFill>
                          <a:latin typeface="Calibri"/>
                        </a:rPr>
                        <a:t>.</a:t>
                      </a:r>
                      <a:endParaRPr lang="en-US" sz="2400" b="0" i="0" u="none" strike="noStrike" noProof="0" dirty="0"/>
                    </a:p>
                    <a:p>
                      <a:pPr marL="0" marR="0" lvl="0" indent="0" algn="l">
                        <a:lnSpc>
                          <a:spcPct val="100000"/>
                        </a:lnSpc>
                        <a:spcBef>
                          <a:spcPts val="0"/>
                        </a:spcBef>
                        <a:spcAft>
                          <a:spcPts val="1200"/>
                        </a:spcAft>
                        <a:buNone/>
                      </a:pPr>
                      <a:endParaRPr lang="en-US" sz="2400" b="0" i="0" u="none" strike="noStrike" noProof="0" dirty="0">
                        <a:solidFill>
                          <a:srgbClr val="02165E"/>
                        </a:solidFill>
                        <a:latin typeface="Bloom Speak OT"/>
                      </a:endParaRPr>
                    </a:p>
                  </a:txBody>
                  <a:tcPr>
                    <a:noFill/>
                  </a:tcPr>
                </a:tc>
                <a:extLst>
                  <a:ext uri="{0D108BD9-81ED-4DB2-BD59-A6C34878D82A}">
                    <a16:rowId xmlns:a16="http://schemas.microsoft.com/office/drawing/2014/main" val="2071436438"/>
                  </a:ext>
                </a:extLst>
              </a:tr>
            </a:tbl>
          </a:graphicData>
        </a:graphic>
      </p:graphicFrame>
      <p:pic>
        <p:nvPicPr>
          <p:cNvPr id="2" name="Picture 2" descr="A picture containing bird, sand, cement&#10;&#10;Description automatically generated">
            <a:extLst>
              <a:ext uri="{FF2B5EF4-FFF2-40B4-BE49-F238E27FC236}">
                <a16:creationId xmlns:a16="http://schemas.microsoft.com/office/drawing/2014/main" id="{88B9B4DF-B6B8-4B17-A321-61CDAB9DDDE3}"/>
              </a:ext>
            </a:extLst>
          </p:cNvPr>
          <p:cNvPicPr>
            <a:picLocks noChangeAspect="1"/>
          </p:cNvPicPr>
          <p:nvPr/>
        </p:nvPicPr>
        <p:blipFill>
          <a:blip r:embed="rId4"/>
          <a:stretch>
            <a:fillRect/>
          </a:stretch>
        </p:blipFill>
        <p:spPr>
          <a:xfrm>
            <a:off x="331222" y="1511784"/>
            <a:ext cx="5103106" cy="3995733"/>
          </a:xfrm>
          <a:prstGeom prst="rect">
            <a:avLst/>
          </a:prstGeom>
        </p:spPr>
      </p:pic>
      <p:pic>
        <p:nvPicPr>
          <p:cNvPr id="3" name="Picture 3">
            <a:extLst>
              <a:ext uri="{FF2B5EF4-FFF2-40B4-BE49-F238E27FC236}">
                <a16:creationId xmlns:a16="http://schemas.microsoft.com/office/drawing/2014/main" id="{3E1EB4CE-35FA-4836-A7C3-566BE3D3E271}"/>
              </a:ext>
            </a:extLst>
          </p:cNvPr>
          <p:cNvPicPr>
            <a:picLocks noChangeAspect="1"/>
          </p:cNvPicPr>
          <p:nvPr/>
        </p:nvPicPr>
        <p:blipFill>
          <a:blip r:embed="rId5"/>
          <a:stretch>
            <a:fillRect/>
          </a:stretch>
        </p:blipFill>
        <p:spPr>
          <a:xfrm>
            <a:off x="8181033" y="305565"/>
            <a:ext cx="3763091" cy="3386450"/>
          </a:xfrm>
          <a:prstGeom prst="rect">
            <a:avLst/>
          </a:prstGeom>
        </p:spPr>
      </p:pic>
      <p:pic>
        <p:nvPicPr>
          <p:cNvPr id="4" name="Picture 4">
            <a:extLst>
              <a:ext uri="{FF2B5EF4-FFF2-40B4-BE49-F238E27FC236}">
                <a16:creationId xmlns:a16="http://schemas.microsoft.com/office/drawing/2014/main" id="{305FDA8B-9CA7-4CD1-B250-5FA048017992}"/>
              </a:ext>
            </a:extLst>
          </p:cNvPr>
          <p:cNvPicPr>
            <a:picLocks noChangeAspect="1"/>
          </p:cNvPicPr>
          <p:nvPr/>
        </p:nvPicPr>
        <p:blipFill>
          <a:blip r:embed="rId6"/>
          <a:stretch>
            <a:fillRect/>
          </a:stretch>
        </p:blipFill>
        <p:spPr>
          <a:xfrm>
            <a:off x="5307806" y="2559205"/>
            <a:ext cx="3850482" cy="3180249"/>
          </a:xfrm>
          <a:prstGeom prst="rect">
            <a:avLst/>
          </a:prstGeom>
        </p:spPr>
      </p:pic>
    </p:spTree>
    <p:extLst>
      <p:ext uri="{BB962C8B-B14F-4D97-AF65-F5344CB8AC3E}">
        <p14:creationId xmlns:p14="http://schemas.microsoft.com/office/powerpoint/2010/main" val="1238201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EEEF8-40DB-4033-955C-979A739962C4}"/>
              </a:ext>
            </a:extLst>
          </p:cNvPr>
          <p:cNvSpPr txBox="1"/>
          <p:nvPr/>
        </p:nvSpPr>
        <p:spPr>
          <a:xfrm>
            <a:off x="8398950" y="238621"/>
            <a:ext cx="3542828" cy="584775"/>
          </a:xfrm>
          <a:prstGeom prst="rect">
            <a:avLst/>
          </a:prstGeom>
          <a:noFill/>
        </p:spPr>
        <p:txBody>
          <a:bodyPr wrap="square" rtlCol="0">
            <a:spAutoFit/>
          </a:bodyPr>
          <a:lstStyle/>
          <a:p>
            <a:r>
              <a:rPr lang="en-GB" sz="3200">
                <a:solidFill>
                  <a:srgbClr val="02165E"/>
                </a:solidFill>
                <a:latin typeface="Bloom Speak OT Heavy" panose="00000500000000000000" pitchFamily="50" charset="0"/>
              </a:rPr>
              <a:t>#BeTheWave</a:t>
            </a:r>
          </a:p>
        </p:txBody>
      </p:sp>
      <p:sp>
        <p:nvSpPr>
          <p:cNvPr id="4" name="TextBox 3">
            <a:extLst>
              <a:ext uri="{FF2B5EF4-FFF2-40B4-BE49-F238E27FC236}">
                <a16:creationId xmlns:a16="http://schemas.microsoft.com/office/drawing/2014/main" id="{444A6693-73F3-4D85-8E3B-41DECBBA2FD6}"/>
              </a:ext>
            </a:extLst>
          </p:cNvPr>
          <p:cNvSpPr txBox="1"/>
          <p:nvPr/>
        </p:nvSpPr>
        <p:spPr>
          <a:xfrm>
            <a:off x="329087" y="3272006"/>
            <a:ext cx="11350723" cy="913070"/>
          </a:xfrm>
          <a:prstGeom prst="rect">
            <a:avLst/>
          </a:prstGeom>
          <a:noFill/>
        </p:spPr>
        <p:txBody>
          <a:bodyPr wrap="square" lIns="91440" tIns="45720" rIns="91440" bIns="45720" anchor="t">
            <a:spAutoFit/>
          </a:bodyPr>
          <a:lstStyle/>
          <a:p>
            <a:pPr lvl="0">
              <a:spcBef>
                <a:spcPts val="750"/>
              </a:spcBef>
              <a:spcAft>
                <a:spcPts val="750"/>
              </a:spcAft>
            </a:pPr>
            <a:endParaRPr lang="en-GB" sz="2000" dirty="0">
              <a:solidFill>
                <a:srgbClr val="02165E"/>
              </a:solidFill>
              <a:latin typeface="Bloom Speak OT Heavy"/>
              <a:ea typeface="+mn-lt"/>
              <a:cs typeface="+mn-lt"/>
            </a:endParaRPr>
          </a:p>
          <a:p>
            <a:pPr marL="342900" lvl="0" indent="-342900">
              <a:spcBef>
                <a:spcPts val="750"/>
              </a:spcBef>
              <a:spcAft>
                <a:spcPts val="750"/>
              </a:spcAft>
              <a:buFont typeface="Symbol" panose="05050102010706020507" pitchFamily="18" charset="2"/>
              <a:buChar char=""/>
            </a:pPr>
            <a:endParaRPr lang="en-GB" sz="2000">
              <a:solidFill>
                <a:srgbClr val="02165E"/>
              </a:solidFill>
              <a:latin typeface="Bloom Speak OT" panose="00000500000000000000" pitchFamily="50" charset="0"/>
            </a:endParaRPr>
          </a:p>
        </p:txBody>
      </p:sp>
      <p:sp>
        <p:nvSpPr>
          <p:cNvPr id="7" name="TextBox 6">
            <a:extLst>
              <a:ext uri="{FF2B5EF4-FFF2-40B4-BE49-F238E27FC236}">
                <a16:creationId xmlns:a16="http://schemas.microsoft.com/office/drawing/2014/main" id="{A37B14F2-5B4D-4753-8C57-6D832AC05346}"/>
              </a:ext>
            </a:extLst>
          </p:cNvPr>
          <p:cNvSpPr txBox="1"/>
          <p:nvPr/>
        </p:nvSpPr>
        <p:spPr>
          <a:xfrm>
            <a:off x="333563" y="1049463"/>
            <a:ext cx="11536280" cy="5427127"/>
          </a:xfrm>
          <a:prstGeom prst="rect">
            <a:avLst/>
          </a:prstGeom>
          <a:noFill/>
        </p:spPr>
        <p:txBody>
          <a:bodyPr wrap="square" lIns="91440" tIns="45720" rIns="91440" bIns="45720" anchor="t">
            <a:spAutoFit/>
          </a:bodyPr>
          <a:lstStyle/>
          <a:p>
            <a:pPr lvl="0"/>
            <a:r>
              <a:rPr lang="en-GB" sz="2000" dirty="0">
                <a:solidFill>
                  <a:srgbClr val="02165E"/>
                </a:solidFill>
                <a:latin typeface="BloomSpeakOT-Heavy"/>
              </a:rPr>
              <a:t>School</a:t>
            </a:r>
          </a:p>
          <a:p>
            <a:pPr marL="285750" indent="-285750">
              <a:spcAft>
                <a:spcPts val="1200"/>
              </a:spcAft>
              <a:buFont typeface="Arial,Sans-Serif"/>
              <a:buChar char="•"/>
            </a:pPr>
            <a:r>
              <a:rPr lang="en-GB" sz="2000" dirty="0">
                <a:solidFill>
                  <a:srgbClr val="02165E"/>
                </a:solidFill>
                <a:latin typeface="BloomSpeakOT-Heavy"/>
                <a:cs typeface="Arial"/>
              </a:rPr>
              <a:t>Use your pupil voice and become a </a:t>
            </a:r>
            <a:r>
              <a:rPr lang="en-GB" sz="2000" dirty="0">
                <a:solidFill>
                  <a:srgbClr val="02165E"/>
                </a:solidFill>
                <a:latin typeface="BloomSpeakOT-Heavy"/>
                <a:cs typeface="Arial"/>
                <a:hlinkClick r:id="rId3">
                  <a:extLst>
                    <a:ext uri="{A12FA001-AC4F-418D-AE19-62706E023703}">
                      <ahyp:hlinkClr xmlns:ahyp="http://schemas.microsoft.com/office/drawing/2018/hyperlinkcolor" val="tx"/>
                    </a:ext>
                  </a:extLst>
                </a:hlinkClick>
              </a:rPr>
              <a:t>Plastic Free School run by Surfers Against Sewage</a:t>
            </a:r>
            <a:endParaRPr lang="en-GB" sz="2000" dirty="0">
              <a:solidFill>
                <a:srgbClr val="02165E"/>
              </a:solidFill>
              <a:latin typeface="BloomSpeakOT-Heavy"/>
              <a:cs typeface="Arial"/>
            </a:endParaRPr>
          </a:p>
          <a:p>
            <a:pPr marL="285750" indent="-285750">
              <a:spcAft>
                <a:spcPts val="1200"/>
              </a:spcAft>
              <a:buFont typeface="Arial,Sans-Serif"/>
              <a:buChar char="•"/>
            </a:pPr>
            <a:r>
              <a:rPr lang="en-GB" sz="2000" dirty="0">
                <a:solidFill>
                  <a:srgbClr val="02165E"/>
                </a:solidFill>
                <a:latin typeface="BloomSpeakOT-Heavy"/>
                <a:cs typeface="Arial"/>
              </a:rPr>
              <a:t>Take part in the </a:t>
            </a:r>
            <a:r>
              <a:rPr lang="en-GB" sz="2000" dirty="0">
                <a:solidFill>
                  <a:srgbClr val="02165E"/>
                </a:solidFill>
                <a:latin typeface="BloomSpeakOT-Heavy"/>
                <a:cs typeface="Arial"/>
                <a:hlinkClick r:id="rId4">
                  <a:extLst>
                    <a:ext uri="{A12FA001-AC4F-418D-AE19-62706E023703}">
                      <ahyp:hlinkClr xmlns:ahyp="http://schemas.microsoft.com/office/drawing/2018/hyperlinkcolor" val="tx"/>
                    </a:ext>
                  </a:extLst>
                </a:hlinkClick>
              </a:rPr>
              <a:t>Young Reporters for the Environment</a:t>
            </a:r>
            <a:r>
              <a:rPr lang="en-GB" sz="2000" dirty="0">
                <a:solidFill>
                  <a:srgbClr val="02165E"/>
                </a:solidFill>
                <a:latin typeface="BloomSpeakOT-Heavy"/>
                <a:cs typeface="Arial"/>
              </a:rPr>
              <a:t> and highlight the dangers of marine plastic for our wildlife.</a:t>
            </a:r>
          </a:p>
          <a:p>
            <a:pPr marL="285750" indent="-285750">
              <a:spcBef>
                <a:spcPts val="750"/>
              </a:spcBef>
              <a:spcAft>
                <a:spcPts val="750"/>
              </a:spcAft>
              <a:buFont typeface="Arial"/>
              <a:buChar char="•"/>
            </a:pPr>
            <a:r>
              <a:rPr lang="en-GB" sz="2000" dirty="0">
                <a:solidFill>
                  <a:srgbClr val="02165E"/>
                </a:solidFill>
                <a:latin typeface="BloomSpeakOT-Heavy"/>
                <a:cs typeface="Arial"/>
              </a:rPr>
              <a:t>Highlight the Litter and Wildlife facts from the </a:t>
            </a:r>
            <a:r>
              <a:rPr lang="en-GB" sz="2000" dirty="0">
                <a:solidFill>
                  <a:srgbClr val="02165E"/>
                </a:solidFill>
                <a:latin typeface="BloomSpeakOT-Heavy"/>
                <a:cs typeface="Arial"/>
                <a:hlinkClick r:id="rId5">
                  <a:extLst>
                    <a:ext uri="{A12FA001-AC4F-418D-AE19-62706E023703}">
                      <ahyp:hlinkClr xmlns:ahyp="http://schemas.microsoft.com/office/drawing/2018/hyperlinkcolor" val="tx"/>
                    </a:ext>
                  </a:extLst>
                </a:hlinkClick>
              </a:rPr>
              <a:t>RSPCA</a:t>
            </a:r>
            <a:r>
              <a:rPr lang="en-GB" sz="2000" dirty="0">
                <a:solidFill>
                  <a:srgbClr val="02165E"/>
                </a:solidFill>
                <a:latin typeface="BloomSpeakOT-Heavy"/>
                <a:cs typeface="Arial"/>
              </a:rPr>
              <a:t>. In an assembly, school newsletter or school Twitter feed.</a:t>
            </a:r>
            <a:endParaRPr lang="en-GB" sz="2000">
              <a:solidFill>
                <a:srgbClr val="000000"/>
              </a:solidFill>
              <a:latin typeface="BloomSpeakOT-Heavy"/>
              <a:ea typeface="Calibri" panose="020F0502020204030204"/>
              <a:cs typeface="Calibri" panose="020F0502020204030204"/>
            </a:endParaRPr>
          </a:p>
          <a:p>
            <a:pPr>
              <a:spcBef>
                <a:spcPts val="750"/>
              </a:spcBef>
              <a:spcAft>
                <a:spcPts val="750"/>
              </a:spcAft>
            </a:pPr>
            <a:r>
              <a:rPr lang="en-GB" sz="2000" dirty="0">
                <a:solidFill>
                  <a:srgbClr val="02165E"/>
                </a:solidFill>
                <a:latin typeface="BloomSpeakOT-Heavy"/>
                <a:cs typeface="Arial"/>
              </a:rPr>
              <a:t> </a:t>
            </a:r>
            <a:r>
              <a:rPr lang="en-GB" sz="2000" dirty="0">
                <a:solidFill>
                  <a:srgbClr val="02165E"/>
                </a:solidFill>
                <a:latin typeface="BloomSpeakOT-Heavy"/>
                <a:ea typeface="+mn-lt"/>
                <a:cs typeface="+mn-lt"/>
              </a:rPr>
              <a:t>Individual</a:t>
            </a:r>
            <a:endParaRPr lang="en-GB" sz="2000">
              <a:latin typeface="BloomSpeakOT-Heavy"/>
              <a:ea typeface="+mn-lt"/>
              <a:cs typeface="+mn-lt"/>
            </a:endParaRPr>
          </a:p>
          <a:p>
            <a:pPr marL="285750" indent="-285750">
              <a:spcAft>
                <a:spcPts val="1200"/>
              </a:spcAft>
              <a:buFont typeface="Arial,Sans-Serif"/>
              <a:buChar char="•"/>
            </a:pPr>
            <a:r>
              <a:rPr lang="en-GB" sz="2000" dirty="0">
                <a:solidFill>
                  <a:srgbClr val="02165E"/>
                </a:solidFill>
                <a:latin typeface="BloomSpeakOT-Heavy"/>
                <a:ea typeface="+mn-lt"/>
                <a:cs typeface="+mn-lt"/>
              </a:rPr>
              <a:t>Live with less plastic -  Take a look at </a:t>
            </a:r>
            <a:r>
              <a:rPr lang="en-GB" sz="2000" dirty="0">
                <a:solidFill>
                  <a:srgbClr val="02165E"/>
                </a:solidFill>
                <a:latin typeface="BloomSpeakOT-Heavy"/>
                <a:ea typeface="+mn-lt"/>
                <a:cs typeface="+mn-lt"/>
                <a:hlinkClick r:id="rId6"/>
              </a:rPr>
              <a:t>Refill Wales</a:t>
            </a:r>
            <a:r>
              <a:rPr lang="en-GB" sz="2000" dirty="0">
                <a:solidFill>
                  <a:srgbClr val="02165E"/>
                </a:solidFill>
                <a:latin typeface="BloomSpeakOT-Heavy"/>
                <a:ea typeface="+mn-lt"/>
                <a:cs typeface="+mn-lt"/>
              </a:rPr>
              <a:t> and become  a Refill Champion </a:t>
            </a:r>
            <a:endParaRPr lang="en-US" sz="2000">
              <a:latin typeface="BloomSpeakOT-Heavy"/>
              <a:ea typeface="+mn-lt"/>
              <a:cs typeface="+mn-lt"/>
            </a:endParaRPr>
          </a:p>
          <a:p>
            <a:pPr marL="285750" indent="-285750">
              <a:spcAft>
                <a:spcPts val="1200"/>
              </a:spcAft>
              <a:buFont typeface="Arial,Sans-Serif"/>
              <a:buChar char="•"/>
            </a:pPr>
            <a:r>
              <a:rPr lang="en-GB" sz="2000" dirty="0">
                <a:solidFill>
                  <a:srgbClr val="02165E"/>
                </a:solidFill>
                <a:latin typeface="BloomSpeakOT-Heavy"/>
                <a:ea typeface="+mn-lt"/>
                <a:cs typeface="+mn-lt"/>
              </a:rPr>
              <a:t>Support local </a:t>
            </a:r>
            <a:r>
              <a:rPr lang="en-GB" sz="2000" u="sng" dirty="0">
                <a:solidFill>
                  <a:srgbClr val="02165E"/>
                </a:solidFill>
                <a:latin typeface="BloomSpeakOT-Heavy"/>
                <a:ea typeface="+mn-lt"/>
                <a:cs typeface="+mn-lt"/>
                <a:hlinkClick r:id="rId7"/>
              </a:rPr>
              <a:t>Wildlife Trust for Wales</a:t>
            </a:r>
            <a:r>
              <a:rPr lang="en-GB" sz="2000" dirty="0">
                <a:solidFill>
                  <a:srgbClr val="02165E"/>
                </a:solidFill>
                <a:latin typeface="BloomSpeakOT-Heavy"/>
                <a:ea typeface="+mn-lt"/>
                <a:cs typeface="+mn-lt"/>
              </a:rPr>
              <a:t> or </a:t>
            </a:r>
            <a:r>
              <a:rPr lang="en-GB" sz="2000" u="sng" dirty="0">
                <a:solidFill>
                  <a:srgbClr val="02165E"/>
                </a:solidFill>
                <a:latin typeface="BloomSpeakOT-Heavy"/>
                <a:ea typeface="+mn-lt"/>
                <a:cs typeface="+mn-lt"/>
                <a:hlinkClick r:id="rId8"/>
              </a:rPr>
              <a:t>WWF Cymru</a:t>
            </a:r>
            <a:r>
              <a:rPr lang="en-GB" sz="2000" dirty="0">
                <a:solidFill>
                  <a:srgbClr val="02165E"/>
                </a:solidFill>
                <a:latin typeface="BloomSpeakOT-Heavy"/>
                <a:ea typeface="+mn-lt"/>
                <a:cs typeface="+mn-lt"/>
              </a:rPr>
              <a:t>  and find out about the nature on your doorstep</a:t>
            </a:r>
            <a:endParaRPr lang="en-US" sz="2000">
              <a:latin typeface="BloomSpeakOT-Heavy"/>
              <a:ea typeface="+mn-lt"/>
              <a:cs typeface="+mn-lt"/>
            </a:endParaRPr>
          </a:p>
          <a:p>
            <a:pPr marL="342900" indent="-342900">
              <a:buFont typeface="Arial,Sans-Serif"/>
              <a:buChar char="•"/>
            </a:pPr>
            <a:r>
              <a:rPr lang="en-GB" sz="2000" dirty="0">
                <a:solidFill>
                  <a:srgbClr val="02165E"/>
                </a:solidFill>
                <a:latin typeface="BloomSpeakOT-Heavy"/>
                <a:ea typeface="+mn-lt"/>
                <a:cs typeface="+mn-lt"/>
              </a:rPr>
              <a:t>Investigate </a:t>
            </a:r>
            <a:r>
              <a:rPr lang="en-GB" sz="2000" u="sng" dirty="0">
                <a:solidFill>
                  <a:srgbClr val="02165E"/>
                </a:solidFill>
                <a:latin typeface="BloomSpeakOT-Heavy"/>
                <a:ea typeface="+mn-lt"/>
                <a:cs typeface="+mn-lt"/>
                <a:hlinkClick r:id="rId9"/>
              </a:rPr>
              <a:t>Living Seas Wales</a:t>
            </a:r>
            <a:r>
              <a:rPr lang="en-GB" sz="2000" dirty="0">
                <a:solidFill>
                  <a:srgbClr val="02165E"/>
                </a:solidFill>
                <a:latin typeface="BloomSpeakOT-Heavy"/>
                <a:ea typeface="+mn-lt"/>
                <a:cs typeface="+mn-lt"/>
              </a:rPr>
              <a:t> - help with citizen science work or join an event.</a:t>
            </a:r>
            <a:endParaRPr lang="en-GB" sz="2000" dirty="0">
              <a:latin typeface="BloomSpeakOT-Heavy"/>
            </a:endParaRPr>
          </a:p>
          <a:p>
            <a:pPr marL="285750" lvl="0" indent="-285750">
              <a:spcAft>
                <a:spcPts val="1200"/>
              </a:spcAft>
              <a:buFont typeface="Arial,Sans-Serif"/>
              <a:buChar char="•"/>
            </a:pPr>
            <a:endParaRPr lang="en-GB" sz="2000" dirty="0">
              <a:solidFill>
                <a:srgbClr val="02165E"/>
              </a:solidFill>
              <a:latin typeface="Bloom Speak OT" panose="00000500000000000000" pitchFamily="50" charset="0"/>
              <a:cs typeface="Arial"/>
            </a:endParaRPr>
          </a:p>
          <a:p>
            <a:pPr marL="285750" indent="-285750">
              <a:spcAft>
                <a:spcPts val="1200"/>
              </a:spcAft>
              <a:buFont typeface="Arial,Sans-Serif"/>
              <a:buChar char="•"/>
            </a:pPr>
            <a:endParaRPr lang="en-GB" sz="2000" dirty="0">
              <a:solidFill>
                <a:srgbClr val="02165E"/>
              </a:solidFill>
              <a:latin typeface="Bloom Speak OT" panose="00000500000000000000" pitchFamily="50" charset="0"/>
              <a:cs typeface="Arial"/>
            </a:endParaRPr>
          </a:p>
          <a:p>
            <a:pPr marL="342900" indent="-342900">
              <a:buFont typeface="Symbol" panose="05050102010706020507" pitchFamily="18" charset="2"/>
              <a:buChar char=""/>
            </a:pPr>
            <a:endParaRPr lang="en-GB" sz="2000">
              <a:solidFill>
                <a:srgbClr val="02165E"/>
              </a:solidFill>
              <a:latin typeface="Bloom Speak OT" panose="00000500000000000000" pitchFamily="50" charset="0"/>
              <a:cs typeface="Arial"/>
            </a:endParaRPr>
          </a:p>
        </p:txBody>
      </p:sp>
      <p:pic>
        <p:nvPicPr>
          <p:cNvPr id="2" name="Picture 2" descr="Icon&#10;&#10;Description automatically generated">
            <a:extLst>
              <a:ext uri="{FF2B5EF4-FFF2-40B4-BE49-F238E27FC236}">
                <a16:creationId xmlns:a16="http://schemas.microsoft.com/office/drawing/2014/main" id="{E3604A03-38C5-4F39-87CA-92BBB1822C2E}"/>
              </a:ext>
            </a:extLst>
          </p:cNvPr>
          <p:cNvPicPr>
            <a:picLocks noChangeAspect="1"/>
          </p:cNvPicPr>
          <p:nvPr/>
        </p:nvPicPr>
        <p:blipFill>
          <a:blip r:embed="rId10"/>
          <a:stretch>
            <a:fillRect/>
          </a:stretch>
        </p:blipFill>
        <p:spPr>
          <a:xfrm>
            <a:off x="10295833" y="716372"/>
            <a:ext cx="666750" cy="495300"/>
          </a:xfrm>
          <a:prstGeom prst="rect">
            <a:avLst/>
          </a:prstGeom>
        </p:spPr>
      </p:pic>
    </p:spTree>
    <p:extLst>
      <p:ext uri="{BB962C8B-B14F-4D97-AF65-F5344CB8AC3E}">
        <p14:creationId xmlns:p14="http://schemas.microsoft.com/office/powerpoint/2010/main" val="3319460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3A393D4-EB4F-0B4A-98D3-75572894B615}"/>
              </a:ext>
            </a:extLst>
          </p:cNvPr>
          <p:cNvSpPr txBox="1">
            <a:spLocks/>
          </p:cNvSpPr>
          <p:nvPr/>
        </p:nvSpPr>
        <p:spPr>
          <a:xfrm>
            <a:off x="1524000" y="1122363"/>
            <a:ext cx="9144000" cy="2387600"/>
          </a:xfrm>
          <a:prstGeom prst="rect">
            <a:avLst/>
          </a:prstGeom>
        </p:spPr>
        <p:txBody>
          <a:bodyPr lIns="91440" tIns="45720" rIns="91440" bIns="4572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a:solidFill>
                  <a:schemeClr val="bg1"/>
                </a:solidFill>
                <a:latin typeface="Bloom Speak OT Heavy"/>
              </a:rPr>
              <a:t>#BeTheWave</a:t>
            </a:r>
            <a:endParaRPr lang="en-US"/>
          </a:p>
        </p:txBody>
      </p:sp>
      <p:pic>
        <p:nvPicPr>
          <p:cNvPr id="3" name="Picture 2">
            <a:extLst>
              <a:ext uri="{FF2B5EF4-FFF2-40B4-BE49-F238E27FC236}">
                <a16:creationId xmlns:a16="http://schemas.microsoft.com/office/drawing/2014/main" id="{6DA9C3D2-4802-4714-A107-155C7C53940E}"/>
              </a:ext>
            </a:extLst>
          </p:cNvPr>
          <p:cNvPicPr>
            <a:picLocks noChangeAspect="1"/>
          </p:cNvPicPr>
          <p:nvPr/>
        </p:nvPicPr>
        <p:blipFill rotWithShape="1">
          <a:blip r:embed="rId2"/>
          <a:srcRect l="40234" t="53118" r="11119" b="32967"/>
          <a:stretch/>
        </p:blipFill>
        <p:spPr>
          <a:xfrm>
            <a:off x="4396154" y="4888523"/>
            <a:ext cx="7795846" cy="1969477"/>
          </a:xfrm>
          <a:prstGeom prst="rect">
            <a:avLst/>
          </a:prstGeom>
        </p:spPr>
      </p:pic>
    </p:spTree>
    <p:extLst>
      <p:ext uri="{BB962C8B-B14F-4D97-AF65-F5344CB8AC3E}">
        <p14:creationId xmlns:p14="http://schemas.microsoft.com/office/powerpoint/2010/main" val="1909315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EEEF8-40DB-4033-955C-979A739962C4}"/>
              </a:ext>
            </a:extLst>
          </p:cNvPr>
          <p:cNvSpPr txBox="1"/>
          <p:nvPr/>
        </p:nvSpPr>
        <p:spPr>
          <a:xfrm>
            <a:off x="728475" y="689551"/>
            <a:ext cx="3840100" cy="523220"/>
          </a:xfrm>
          <a:prstGeom prst="rect">
            <a:avLst/>
          </a:prstGeom>
          <a:noFill/>
        </p:spPr>
        <p:txBody>
          <a:bodyPr wrap="square" lIns="91440" tIns="45720" rIns="91440" bIns="45720" rtlCol="0" anchor="t">
            <a:spAutoFit/>
          </a:bodyPr>
          <a:lstStyle/>
          <a:p>
            <a:r>
              <a:rPr lang="en-GB" sz="2800">
                <a:solidFill>
                  <a:srgbClr val="02165E"/>
                </a:solidFill>
                <a:latin typeface="Bloom Speak OT Heavy"/>
              </a:rPr>
              <a:t>Lesson Objectives</a:t>
            </a:r>
          </a:p>
        </p:txBody>
      </p:sp>
      <p:graphicFrame>
        <p:nvGraphicFramePr>
          <p:cNvPr id="6" name="Table 5">
            <a:extLst>
              <a:ext uri="{FF2B5EF4-FFF2-40B4-BE49-F238E27FC236}">
                <a16:creationId xmlns:a16="http://schemas.microsoft.com/office/drawing/2014/main" id="{3B73B0CA-0443-4EC1-BCD9-26B06214F8E6}"/>
              </a:ext>
            </a:extLst>
          </p:cNvPr>
          <p:cNvGraphicFramePr>
            <a:graphicFrameLocks noGrp="1"/>
          </p:cNvGraphicFramePr>
          <p:nvPr>
            <p:extLst>
              <p:ext uri="{D42A27DB-BD31-4B8C-83A1-F6EECF244321}">
                <p14:modId xmlns:p14="http://schemas.microsoft.com/office/powerpoint/2010/main" val="3991944363"/>
              </p:ext>
            </p:extLst>
          </p:nvPr>
        </p:nvGraphicFramePr>
        <p:xfrm>
          <a:off x="1145292" y="1633526"/>
          <a:ext cx="7197548" cy="2793492"/>
        </p:xfrm>
        <a:graphic>
          <a:graphicData uri="http://schemas.openxmlformats.org/drawingml/2006/table">
            <a:tbl>
              <a:tblPr firstRow="1" firstCol="1" bandRow="1"/>
              <a:tblGrid>
                <a:gridCol w="7197548">
                  <a:extLst>
                    <a:ext uri="{9D8B030D-6E8A-4147-A177-3AD203B41FA5}">
                      <a16:colId xmlns:a16="http://schemas.microsoft.com/office/drawing/2014/main" val="1821827991"/>
                    </a:ext>
                  </a:extLst>
                </a:gridCol>
              </a:tblGrid>
              <a:tr h="2793492">
                <a:tc>
                  <a:txBody>
                    <a:bodyPr/>
                    <a:lstStyle/>
                    <a:p>
                      <a:pPr marL="342900" lvl="0" indent="-342900">
                        <a:lnSpc>
                          <a:spcPct val="107000"/>
                        </a:lnSpc>
                        <a:buFont typeface="Symbol" panose="05050102010706020507" pitchFamily="18" charset="2"/>
                        <a:buChar char=""/>
                      </a:pPr>
                      <a:r>
                        <a:rPr lang="en-GB" sz="2000" kern="1200">
                          <a:solidFill>
                            <a:srgbClr val="02165E"/>
                          </a:solidFill>
                          <a:latin typeface="Bloom Speak OT"/>
                          <a:ea typeface="+mn-ea"/>
                          <a:cs typeface="+mn-cs"/>
                        </a:rPr>
                        <a:t>To develop an understanding of plastic, its durability and extensive global use.</a:t>
                      </a:r>
                    </a:p>
                    <a:p>
                      <a:pPr marL="342900" lvl="0" indent="-342900">
                        <a:lnSpc>
                          <a:spcPct val="107000"/>
                        </a:lnSpc>
                        <a:spcAft>
                          <a:spcPts val="800"/>
                        </a:spcAft>
                        <a:buFont typeface="Symbol" panose="05050102010706020507" pitchFamily="18" charset="2"/>
                        <a:buChar char=""/>
                      </a:pPr>
                      <a:r>
                        <a:rPr lang="en-GB" sz="2000" kern="1200">
                          <a:solidFill>
                            <a:srgbClr val="02165E"/>
                          </a:solidFill>
                          <a:latin typeface="Bloom Speak OT"/>
                          <a:ea typeface="+mn-ea"/>
                          <a:cs typeface="+mn-cs"/>
                        </a:rPr>
                        <a:t>To explain the impacts of plastic pollution on the marine environment</a:t>
                      </a:r>
                    </a:p>
                    <a:p>
                      <a:pPr marL="342900" lvl="0" indent="-342900">
                        <a:lnSpc>
                          <a:spcPct val="107000"/>
                        </a:lnSpc>
                        <a:spcAft>
                          <a:spcPts val="800"/>
                        </a:spcAft>
                        <a:buFont typeface="Symbol" panose="05050102010706020507" pitchFamily="18" charset="2"/>
                        <a:buChar char=""/>
                      </a:pPr>
                      <a:r>
                        <a:rPr lang="en-GB" sz="2000" kern="1200">
                          <a:solidFill>
                            <a:srgbClr val="02165E"/>
                          </a:solidFill>
                          <a:latin typeface="Bloom Speak OT"/>
                          <a:ea typeface="+mn-ea"/>
                          <a:cs typeface="+mn-cs"/>
                        </a:rPr>
                        <a:t>To apply knowledge of plastic pollution to everyday life through action #BeTheWave and Eco-Schools programme</a:t>
                      </a:r>
                    </a:p>
                    <a:p>
                      <a:pPr marL="342900" lvl="0" indent="-342900">
                        <a:lnSpc>
                          <a:spcPct val="107000"/>
                        </a:lnSpc>
                        <a:buFont typeface="Symbol" panose="05050102010706020507" pitchFamily="18" charset="2"/>
                        <a:buChar char=""/>
                      </a:pPr>
                      <a:endParaRPr lang="en-GB" sz="2000">
                        <a:solidFill>
                          <a:srgbClr val="02165E"/>
                        </a:solidFill>
                        <a:latin typeface="Bloom Speak O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4558764"/>
                  </a:ext>
                </a:extLst>
              </a:tr>
            </a:tbl>
          </a:graphicData>
        </a:graphic>
      </p:graphicFrame>
    </p:spTree>
    <p:extLst>
      <p:ext uri="{BB962C8B-B14F-4D97-AF65-F5344CB8AC3E}">
        <p14:creationId xmlns:p14="http://schemas.microsoft.com/office/powerpoint/2010/main" val="2837068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7985B-FB75-4DF7-9836-7A0C84EB06E8}"/>
              </a:ext>
            </a:extLst>
          </p:cNvPr>
          <p:cNvSpPr>
            <a:spLocks noGrp="1"/>
          </p:cNvSpPr>
          <p:nvPr>
            <p:ph type="title"/>
          </p:nvPr>
        </p:nvSpPr>
        <p:spPr/>
        <p:txBody>
          <a:bodyPr/>
          <a:lstStyle/>
          <a:p>
            <a:endParaRPr lang="en-GB"/>
          </a:p>
        </p:txBody>
      </p:sp>
      <p:pic>
        <p:nvPicPr>
          <p:cNvPr id="4" name="Online Media 3" title="Plastic Pollution: How Humans are Turning the World into Plastic">
            <a:hlinkClick r:id="" action="ppaction://media"/>
            <a:extLst>
              <a:ext uri="{FF2B5EF4-FFF2-40B4-BE49-F238E27FC236}">
                <a16:creationId xmlns:a16="http://schemas.microsoft.com/office/drawing/2014/main" id="{C67BCB55-31F3-475A-9071-542BC5DDF5D7}"/>
              </a:ext>
            </a:extLst>
          </p:cNvPr>
          <p:cNvPicPr>
            <a:picLocks noGrp="1" noRot="1" noChangeAspect="1"/>
          </p:cNvPicPr>
          <p:nvPr>
            <p:ph idx="1"/>
            <a:videoFile r:link="rId1"/>
          </p:nvPr>
        </p:nvPicPr>
        <p:blipFill>
          <a:blip r:embed="rId3"/>
          <a:stretch>
            <a:fillRect/>
          </a:stretch>
        </p:blipFill>
        <p:spPr>
          <a:xfrm>
            <a:off x="503382" y="172789"/>
            <a:ext cx="11185236" cy="6320086"/>
          </a:xfrm>
          <a:prstGeom prst="rect">
            <a:avLst/>
          </a:prstGeom>
        </p:spPr>
      </p:pic>
    </p:spTree>
    <p:extLst>
      <p:ext uri="{BB962C8B-B14F-4D97-AF65-F5344CB8AC3E}">
        <p14:creationId xmlns:p14="http://schemas.microsoft.com/office/powerpoint/2010/main" val="340000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04426E9-BA92-4E52-9061-7AA88C247E75}"/>
              </a:ext>
            </a:extLst>
          </p:cNvPr>
          <p:cNvSpPr txBox="1"/>
          <p:nvPr/>
        </p:nvSpPr>
        <p:spPr>
          <a:xfrm>
            <a:off x="4936761" y="313794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8" name="Picture 8">
            <a:hlinkClick r:id="" action="ppaction://media"/>
            <a:extLst>
              <a:ext uri="{FF2B5EF4-FFF2-40B4-BE49-F238E27FC236}">
                <a16:creationId xmlns:a16="http://schemas.microsoft.com/office/drawing/2014/main" id="{92DADDEC-657E-4507-8E3C-44D885E84D82}"/>
              </a:ext>
            </a:extLst>
          </p:cNvPr>
          <p:cNvPicPr>
            <a:picLocks noRot="1" noChangeAspect="1"/>
          </p:cNvPicPr>
          <p:nvPr>
            <a:videoFile r:link="rId1"/>
          </p:nvPr>
        </p:nvPicPr>
        <p:blipFill>
          <a:blip r:embed="rId3"/>
          <a:stretch>
            <a:fillRect/>
          </a:stretch>
        </p:blipFill>
        <p:spPr>
          <a:xfrm>
            <a:off x="956603" y="249002"/>
            <a:ext cx="10185009" cy="6496993"/>
          </a:xfrm>
          <a:prstGeom prst="rect">
            <a:avLst/>
          </a:prstGeom>
        </p:spPr>
      </p:pic>
    </p:spTree>
    <p:extLst>
      <p:ext uri="{BB962C8B-B14F-4D97-AF65-F5344CB8AC3E}">
        <p14:creationId xmlns:p14="http://schemas.microsoft.com/office/powerpoint/2010/main" val="1253843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9DF5CE-0ED8-43E2-8533-1669589EE7D6}"/>
              </a:ext>
            </a:extLst>
          </p:cNvPr>
          <p:cNvSpPr txBox="1"/>
          <p:nvPr/>
        </p:nvSpPr>
        <p:spPr>
          <a:xfrm>
            <a:off x="963572" y="795518"/>
            <a:ext cx="10945623" cy="3262432"/>
          </a:xfrm>
          <a:prstGeom prst="rect">
            <a:avLst/>
          </a:prstGeom>
          <a:noFill/>
        </p:spPr>
        <p:txBody>
          <a:bodyPr wrap="square" lIns="91440" tIns="45720" rIns="91440" bIns="45720" rtlCol="0" anchor="t">
            <a:spAutoFit/>
          </a:bodyPr>
          <a:lstStyle/>
          <a:p>
            <a:r>
              <a:rPr lang="en-GB" sz="3200" dirty="0">
                <a:solidFill>
                  <a:srgbClr val="02165E"/>
                </a:solidFill>
                <a:latin typeface="Bloom Speak OT Heavy"/>
                <a:ea typeface="Calibri"/>
              </a:rPr>
              <a:t>P</a:t>
            </a:r>
            <a:r>
              <a:rPr lang="en-GB" sz="3200" dirty="0">
                <a:solidFill>
                  <a:srgbClr val="02165E"/>
                </a:solidFill>
                <a:effectLst/>
                <a:latin typeface="Bloom Speak OT Heavy"/>
                <a:ea typeface="Calibri"/>
              </a:rPr>
              <a:t>lastic Diary – Discussion Points</a:t>
            </a:r>
          </a:p>
          <a:p>
            <a:pPr lvl="1"/>
            <a:endParaRPr lang="en-GB" sz="2000">
              <a:solidFill>
                <a:srgbClr val="02165E"/>
              </a:solidFill>
              <a:latin typeface="Bloom Speak OT" panose="00000500000000000000" pitchFamily="50" charset="0"/>
            </a:endParaRPr>
          </a:p>
          <a:p>
            <a:pPr lvl="1"/>
            <a:r>
              <a:rPr lang="en-GB" sz="2200" dirty="0">
                <a:solidFill>
                  <a:srgbClr val="02165E"/>
                </a:solidFill>
                <a:latin typeface="Bloom Speak OT"/>
              </a:rPr>
              <a:t>Things to consider:</a:t>
            </a:r>
          </a:p>
          <a:p>
            <a:pPr lvl="1"/>
            <a:endParaRPr lang="en-GB" sz="2200">
              <a:solidFill>
                <a:srgbClr val="02165E"/>
              </a:solidFill>
              <a:latin typeface="Bloom Speak OT" panose="00000500000000000000" pitchFamily="50" charset="0"/>
            </a:endParaRPr>
          </a:p>
          <a:p>
            <a:pPr marL="800100" lvl="1" indent="-342900">
              <a:buFont typeface="Arial" panose="020B0604020202020204" pitchFamily="34" charset="0"/>
              <a:buChar char="•"/>
            </a:pPr>
            <a:r>
              <a:rPr lang="en-GB" sz="2200" dirty="0">
                <a:solidFill>
                  <a:srgbClr val="02165E"/>
                </a:solidFill>
                <a:latin typeface="Bloom Speak OT"/>
              </a:rPr>
              <a:t>Which items surprised you? </a:t>
            </a:r>
          </a:p>
          <a:p>
            <a:pPr marL="800100" lvl="1" indent="-342900">
              <a:buFont typeface="Arial" panose="020B0604020202020204" pitchFamily="34" charset="0"/>
              <a:buChar char="•"/>
            </a:pPr>
            <a:r>
              <a:rPr lang="en-GB" sz="2200" dirty="0">
                <a:solidFill>
                  <a:srgbClr val="02165E"/>
                </a:solidFill>
                <a:latin typeface="Bloom Speak OT"/>
              </a:rPr>
              <a:t>What proportion of your list is made up of single use plastic items?</a:t>
            </a:r>
          </a:p>
          <a:p>
            <a:pPr marL="800100" lvl="1" indent="-342900">
              <a:buFont typeface="Arial" panose="020B0604020202020204" pitchFamily="34" charset="0"/>
              <a:buChar char="•"/>
            </a:pPr>
            <a:r>
              <a:rPr lang="en-GB" sz="2200" dirty="0">
                <a:solidFill>
                  <a:srgbClr val="02165E"/>
                </a:solidFill>
                <a:latin typeface="Bloom Speak OT"/>
              </a:rPr>
              <a:t>Is single use or multi use plastic better/worse for the environment?   Why?</a:t>
            </a:r>
          </a:p>
          <a:p>
            <a:pPr marL="800100" lvl="1" indent="-342900">
              <a:buFont typeface="Arial" panose="020B0604020202020204" pitchFamily="34" charset="0"/>
              <a:buChar char="•"/>
            </a:pPr>
            <a:r>
              <a:rPr lang="en-GB" sz="2200" dirty="0">
                <a:solidFill>
                  <a:srgbClr val="02165E"/>
                </a:solidFill>
                <a:latin typeface="Bloom Speak OT"/>
              </a:rPr>
              <a:t>What is the best way to present the class data for the plastic diaries?  Why? </a:t>
            </a:r>
            <a:endParaRPr lang="en-GB" sz="2200" dirty="0">
              <a:solidFill>
                <a:srgbClr val="02165E"/>
              </a:solidFill>
              <a:latin typeface="Bloom Speak OT" panose="00000500000000000000" pitchFamily="50" charset="0"/>
            </a:endParaRPr>
          </a:p>
          <a:p>
            <a:pPr marL="800100" lvl="1" indent="-342900">
              <a:buFont typeface="Arial" panose="020B0604020202020204" pitchFamily="34" charset="0"/>
              <a:buChar char="•"/>
            </a:pPr>
            <a:r>
              <a:rPr lang="en-GB" sz="2200" dirty="0">
                <a:solidFill>
                  <a:srgbClr val="02165E"/>
                </a:solidFill>
                <a:latin typeface="Bloom Speak OT"/>
              </a:rPr>
              <a:t>Do you need to change the data in any way to make it more useable?  Why? </a:t>
            </a:r>
            <a:endParaRPr lang="en-GB" sz="2200" dirty="0">
              <a:solidFill>
                <a:srgbClr val="02165E"/>
              </a:solidFill>
              <a:latin typeface="Bloom Speak OT" panose="00000500000000000000" pitchFamily="50" charset="0"/>
            </a:endParaRPr>
          </a:p>
        </p:txBody>
      </p:sp>
    </p:spTree>
    <p:extLst>
      <p:ext uri="{BB962C8B-B14F-4D97-AF65-F5344CB8AC3E}">
        <p14:creationId xmlns:p14="http://schemas.microsoft.com/office/powerpoint/2010/main" val="3777571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D11A0A74-6841-4ED2-BC5B-64848C755CC5}"/>
              </a:ext>
            </a:extLst>
          </p:cNvPr>
          <p:cNvSpPr txBox="1">
            <a:spLocks/>
          </p:cNvSpPr>
          <p:nvPr/>
        </p:nvSpPr>
        <p:spPr>
          <a:xfrm>
            <a:off x="343668" y="407707"/>
            <a:ext cx="5810327" cy="82710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1">
                    <a:lumMod val="75000"/>
                  </a:schemeClr>
                </a:solidFill>
                <a:ea typeface="+mn-lt"/>
                <a:cs typeface="+mn-lt"/>
              </a:rPr>
              <a:t>Activity 2</a:t>
            </a:r>
            <a:endParaRPr lang="en-GB" sz="2400">
              <a:solidFill>
                <a:schemeClr val="accent1">
                  <a:lumMod val="75000"/>
                </a:schemeClr>
              </a:solidFill>
              <a:latin typeface="Bloom Speak OT"/>
              <a:ea typeface="+mn-lt"/>
              <a:cs typeface="+mn-lt"/>
            </a:endParaRPr>
          </a:p>
          <a:p>
            <a:pPr marL="0" indent="0">
              <a:buNone/>
            </a:pPr>
            <a:r>
              <a:rPr lang="en-US" sz="2000" dirty="0">
                <a:solidFill>
                  <a:schemeClr val="accent1">
                    <a:lumMod val="75000"/>
                  </a:schemeClr>
                </a:solidFill>
                <a:latin typeface="Bloom Speak OT"/>
                <a:hlinkClick r:id="rId2">
                  <a:extLst>
                    <a:ext uri="{A12FA001-AC4F-418D-AE19-62706E023703}">
                      <ahyp:hlinkClr xmlns:ahyp="http://schemas.microsoft.com/office/drawing/2018/hyperlinkcolor" val="tx"/>
                    </a:ext>
                  </a:extLst>
                </a:hlinkClick>
              </a:rPr>
              <a:t>Guardian Report </a:t>
            </a:r>
            <a:r>
              <a:rPr lang="en-US" sz="2000" dirty="0">
                <a:solidFill>
                  <a:schemeClr val="accent1">
                    <a:lumMod val="75000"/>
                  </a:schemeClr>
                </a:solidFill>
                <a:latin typeface="Bloom Speak OT"/>
              </a:rPr>
              <a:t>  June 2021</a:t>
            </a:r>
            <a:endParaRPr lang="en-GB" sz="2000">
              <a:solidFill>
                <a:schemeClr val="accent1">
                  <a:lumMod val="75000"/>
                </a:schemeClr>
              </a:solidFill>
              <a:latin typeface="Bloom Speak OT"/>
            </a:endParaRPr>
          </a:p>
        </p:txBody>
      </p:sp>
      <p:sp>
        <p:nvSpPr>
          <p:cNvPr id="9" name="Text Placeholder 2">
            <a:extLst>
              <a:ext uri="{FF2B5EF4-FFF2-40B4-BE49-F238E27FC236}">
                <a16:creationId xmlns:a16="http://schemas.microsoft.com/office/drawing/2014/main" id="{89F15A1E-6F6F-4234-B09E-4F75E3D787EC}"/>
              </a:ext>
            </a:extLst>
          </p:cNvPr>
          <p:cNvSpPr txBox="1">
            <a:spLocks/>
          </p:cNvSpPr>
          <p:nvPr/>
        </p:nvSpPr>
        <p:spPr>
          <a:xfrm>
            <a:off x="543339" y="1585479"/>
            <a:ext cx="10632660" cy="40019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endParaRPr lang="en-US"/>
          </a:p>
          <a:p>
            <a:endParaRPr lang="en-GB"/>
          </a:p>
        </p:txBody>
      </p:sp>
      <p:sp>
        <p:nvSpPr>
          <p:cNvPr id="10" name="Text Placeholder 3">
            <a:extLst>
              <a:ext uri="{FF2B5EF4-FFF2-40B4-BE49-F238E27FC236}">
                <a16:creationId xmlns:a16="http://schemas.microsoft.com/office/drawing/2014/main" id="{88ABF4AE-C40D-47E4-8AF9-97F06100DAA1}"/>
              </a:ext>
            </a:extLst>
          </p:cNvPr>
          <p:cNvSpPr txBox="1">
            <a:spLocks/>
          </p:cNvSpPr>
          <p:nvPr/>
        </p:nvSpPr>
        <p:spPr>
          <a:xfrm>
            <a:off x="415555" y="1434229"/>
            <a:ext cx="6336966" cy="432945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02165E"/>
                </a:solidFill>
                <a:latin typeface="Bloom Speak OT"/>
              </a:rPr>
              <a:t>Main Points </a:t>
            </a:r>
            <a:endParaRPr lang="en-US" sz="2000" dirty="0">
              <a:solidFill>
                <a:srgbClr val="02165E"/>
              </a:solidFill>
              <a:latin typeface="Bloom Speak OT" panose="00000500000000000000" pitchFamily="50" charset="0"/>
            </a:endParaRPr>
          </a:p>
          <a:p>
            <a:pPr marL="342900" indent="-342900"/>
            <a:r>
              <a:rPr lang="en-US" sz="2000" dirty="0">
                <a:solidFill>
                  <a:srgbClr val="02165E"/>
                </a:solidFill>
                <a:latin typeface="Bloom Speak OT"/>
              </a:rPr>
              <a:t>Half of all plastics are single use applications, used just once and then disposed of</a:t>
            </a:r>
          </a:p>
          <a:p>
            <a:pPr marL="342900" indent="-342900"/>
            <a:r>
              <a:rPr lang="en-US" sz="2000" dirty="0">
                <a:solidFill>
                  <a:srgbClr val="02165E"/>
                </a:solidFill>
                <a:latin typeface="Bloom Speak OT"/>
              </a:rPr>
              <a:t>Single use bags, plastic bottles and food wrappers are the four most widespread items polluting the seas, making up almost half of the human made waste</a:t>
            </a:r>
          </a:p>
          <a:p>
            <a:pPr marL="342900" indent="-342900"/>
            <a:r>
              <a:rPr lang="en-US" sz="2000" dirty="0">
                <a:solidFill>
                  <a:srgbClr val="02165E"/>
                </a:solidFill>
                <a:latin typeface="Bloom Speak OT"/>
              </a:rPr>
              <a:t>Research identifying the sources of ocean plastic made it clear where action was needed to stop the stream of litter from its creation </a:t>
            </a:r>
            <a:endParaRPr lang="en-US" sz="2000" dirty="0">
              <a:solidFill>
                <a:srgbClr val="02165E"/>
              </a:solidFill>
              <a:latin typeface="Bloom Speak OT" panose="00000500000000000000" pitchFamily="50" charset="0"/>
            </a:endParaRPr>
          </a:p>
          <a:p>
            <a:pPr marL="342900" indent="-342900"/>
            <a:r>
              <a:rPr lang="en-US" sz="2000" dirty="0">
                <a:solidFill>
                  <a:srgbClr val="02165E"/>
                </a:solidFill>
                <a:latin typeface="Bloom Speak OT"/>
              </a:rPr>
              <a:t>Producers should be made to take more responsibility for their products</a:t>
            </a:r>
            <a:endParaRPr lang="en-US" dirty="0">
              <a:solidFill>
                <a:srgbClr val="02165E"/>
              </a:solidFill>
              <a:latin typeface="Bloom Speak OT"/>
            </a:endParaRPr>
          </a:p>
          <a:p>
            <a:pPr marL="342900" indent="-342900"/>
            <a:endParaRPr lang="en-GB">
              <a:solidFill>
                <a:srgbClr val="02165E"/>
              </a:solidFill>
              <a:latin typeface="Bloom Speak OT" panose="00000500000000000000" pitchFamily="50" charset="0"/>
            </a:endParaRPr>
          </a:p>
        </p:txBody>
      </p:sp>
      <p:pic>
        <p:nvPicPr>
          <p:cNvPr id="11" name="Picture 7" descr="A picture containing text, book&#10;&#10;Description automatically generated">
            <a:extLst>
              <a:ext uri="{FF2B5EF4-FFF2-40B4-BE49-F238E27FC236}">
                <a16:creationId xmlns:a16="http://schemas.microsoft.com/office/drawing/2014/main" id="{1EC7DC52-E28C-4EB3-A10F-2887AB1EE915}"/>
              </a:ext>
            </a:extLst>
          </p:cNvPr>
          <p:cNvPicPr>
            <a:picLocks noChangeAspect="1"/>
          </p:cNvPicPr>
          <p:nvPr/>
        </p:nvPicPr>
        <p:blipFill>
          <a:blip r:embed="rId3"/>
          <a:stretch>
            <a:fillRect/>
          </a:stretch>
        </p:blipFill>
        <p:spPr>
          <a:xfrm>
            <a:off x="6687293" y="404444"/>
            <a:ext cx="5504707" cy="5182245"/>
          </a:xfrm>
          <a:prstGeom prst="rect">
            <a:avLst/>
          </a:prstGeom>
        </p:spPr>
      </p:pic>
    </p:spTree>
    <p:extLst>
      <p:ext uri="{BB962C8B-B14F-4D97-AF65-F5344CB8AC3E}">
        <p14:creationId xmlns:p14="http://schemas.microsoft.com/office/powerpoint/2010/main" val="1703050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89F15A1E-6F6F-4234-B09E-4F75E3D787EC}"/>
              </a:ext>
            </a:extLst>
          </p:cNvPr>
          <p:cNvSpPr txBox="1">
            <a:spLocks/>
          </p:cNvSpPr>
          <p:nvPr/>
        </p:nvSpPr>
        <p:spPr>
          <a:xfrm>
            <a:off x="543339" y="1585479"/>
            <a:ext cx="10632660" cy="40019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endParaRPr lang="en-US"/>
          </a:p>
          <a:p>
            <a:endParaRPr lang="en-GB"/>
          </a:p>
        </p:txBody>
      </p:sp>
      <p:pic>
        <p:nvPicPr>
          <p:cNvPr id="6" name="Picture 4" descr="Chart, funnel chart&#10;&#10;Description automatically generated">
            <a:extLst>
              <a:ext uri="{FF2B5EF4-FFF2-40B4-BE49-F238E27FC236}">
                <a16:creationId xmlns:a16="http://schemas.microsoft.com/office/drawing/2014/main" id="{F179A4B6-13A7-4941-8ED1-CACCB944D7AC}"/>
              </a:ext>
            </a:extLst>
          </p:cNvPr>
          <p:cNvPicPr>
            <a:picLocks noChangeAspect="1"/>
          </p:cNvPicPr>
          <p:nvPr/>
        </p:nvPicPr>
        <p:blipFill>
          <a:blip r:embed="rId2"/>
          <a:stretch>
            <a:fillRect/>
          </a:stretch>
        </p:blipFill>
        <p:spPr>
          <a:xfrm>
            <a:off x="5679" y="366300"/>
            <a:ext cx="12186321" cy="6125400"/>
          </a:xfrm>
          <a:prstGeom prst="rect">
            <a:avLst/>
          </a:prstGeom>
        </p:spPr>
      </p:pic>
    </p:spTree>
    <p:extLst>
      <p:ext uri="{BB962C8B-B14F-4D97-AF65-F5344CB8AC3E}">
        <p14:creationId xmlns:p14="http://schemas.microsoft.com/office/powerpoint/2010/main" val="1574827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F69B90F-B2E9-4270-8FD3-64745D62D567}"/>
              </a:ext>
            </a:extLst>
          </p:cNvPr>
          <p:cNvSpPr txBox="1">
            <a:spLocks/>
          </p:cNvSpPr>
          <p:nvPr/>
        </p:nvSpPr>
        <p:spPr>
          <a:xfrm>
            <a:off x="587373" y="524236"/>
            <a:ext cx="11397104" cy="604299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rgbClr val="02165E"/>
                </a:solidFill>
                <a:latin typeface="Bloom Speak OT"/>
              </a:rPr>
              <a:t>Researchers stated you have to stop the litter at the source, so the plastic doesn’t even enter the environment in the first place.</a:t>
            </a:r>
            <a:endParaRPr lang="en-US" dirty="0"/>
          </a:p>
          <a:p>
            <a:pPr marL="0" indent="0">
              <a:buNone/>
            </a:pPr>
            <a:r>
              <a:rPr lang="en-US" sz="2200" dirty="0">
                <a:solidFill>
                  <a:srgbClr val="02165E"/>
                </a:solidFill>
                <a:latin typeface="Bloom Speak OT"/>
              </a:rPr>
              <a:t>Extra information to expand activity:</a:t>
            </a:r>
            <a:endParaRPr lang="en-US" dirty="0"/>
          </a:p>
          <a:p>
            <a:pPr marL="0" indent="0">
              <a:buFont typeface="Arial" panose="020B0604020202020204" pitchFamily="34" charset="0"/>
              <a:buNone/>
            </a:pPr>
            <a:r>
              <a:rPr lang="en-US" sz="2200" dirty="0">
                <a:solidFill>
                  <a:srgbClr val="02165E"/>
                </a:solidFill>
                <a:latin typeface="Bloom Speak OT"/>
              </a:rPr>
              <a:t>Marine Conservation Society states - We must ditch our single use addiction. We cannot recycle our way out of the current plastics' crisis. Plastic bags, cutlery and food wrappers have a lifespan of a few minutes......</a:t>
            </a:r>
          </a:p>
          <a:p>
            <a:pPr marL="0" indent="0">
              <a:buFont typeface="Arial" panose="020B0604020202020204" pitchFamily="34" charset="0"/>
              <a:buNone/>
            </a:pPr>
            <a:endParaRPr lang="en-US" sz="2200">
              <a:solidFill>
                <a:srgbClr val="02165E"/>
              </a:solidFill>
              <a:latin typeface="Bloom Speak OT" panose="00000500000000000000" pitchFamily="50" charset="0"/>
            </a:endParaRPr>
          </a:p>
          <a:p>
            <a:pPr marL="0" indent="0">
              <a:buNone/>
            </a:pPr>
            <a:r>
              <a:rPr lang="en-US" sz="2200" dirty="0">
                <a:solidFill>
                  <a:srgbClr val="02165E"/>
                </a:solidFill>
                <a:latin typeface="Bloom Speak OT"/>
              </a:rPr>
              <a:t>The Welsh Government is looking to ban a range of single use plastic items, many of which are hard to recycle and unfortunately are often found around the Welsh coast.  </a:t>
            </a:r>
            <a:endParaRPr lang="en-US" sz="2200" dirty="0">
              <a:solidFill>
                <a:srgbClr val="02165E"/>
              </a:solidFill>
              <a:latin typeface="Bloom Speak OT" panose="00000500000000000000" pitchFamily="50" charset="0"/>
            </a:endParaRPr>
          </a:p>
          <a:p>
            <a:pPr marL="0" indent="0">
              <a:buFont typeface="Arial" panose="020B0604020202020204" pitchFamily="34" charset="0"/>
              <a:buNone/>
            </a:pPr>
            <a:r>
              <a:rPr lang="en-US" sz="2200" dirty="0">
                <a:solidFill>
                  <a:srgbClr val="02165E"/>
                </a:solidFill>
                <a:latin typeface="Bloom Speak OT"/>
              </a:rPr>
              <a:t>The items include plastic stemmed cotton buds, plastic cutlery, drink stirrers, straws, single use cups made of polystyrene, take away food containers made of polystyrene, plastic plates and balloon sticks.</a:t>
            </a:r>
          </a:p>
          <a:p>
            <a:pPr marL="0" indent="0">
              <a:buFont typeface="Arial" panose="020B0604020202020204" pitchFamily="34" charset="0"/>
              <a:buNone/>
            </a:pPr>
            <a:r>
              <a:rPr lang="en-US" sz="2200" dirty="0">
                <a:solidFill>
                  <a:srgbClr val="02165E"/>
                </a:solidFill>
                <a:latin typeface="Bloom Speak OT"/>
              </a:rPr>
              <a:t>They are also looking at certain products that break down into micro fragments including carrier bags and certain plastic bottles.</a:t>
            </a:r>
          </a:p>
          <a:p>
            <a:pPr marL="0" indent="0">
              <a:buFont typeface="Arial" panose="020B0604020202020204" pitchFamily="34" charset="0"/>
              <a:buNone/>
            </a:pPr>
            <a:endParaRPr lang="en-GB" sz="2200">
              <a:solidFill>
                <a:srgbClr val="02165E"/>
              </a:solidFill>
              <a:latin typeface="Bloom Speak OT" panose="00000500000000000000" pitchFamily="50" charset="0"/>
            </a:endParaRPr>
          </a:p>
          <a:p>
            <a:endParaRPr lang="en-GB" sz="2200">
              <a:solidFill>
                <a:srgbClr val="02165E"/>
              </a:solidFill>
              <a:latin typeface="Bloom Speak OT" panose="00000500000000000000" pitchFamily="50" charset="0"/>
            </a:endParaRPr>
          </a:p>
        </p:txBody>
      </p:sp>
    </p:spTree>
    <p:extLst>
      <p:ext uri="{BB962C8B-B14F-4D97-AF65-F5344CB8AC3E}">
        <p14:creationId xmlns:p14="http://schemas.microsoft.com/office/powerpoint/2010/main" val="2373887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0D8BEFBD-6992-4EBF-AA57-CD0E812A8FA5}"/>
              </a:ext>
            </a:extLst>
          </p:cNvPr>
          <p:cNvSpPr txBox="1">
            <a:spLocks/>
          </p:cNvSpPr>
          <p:nvPr/>
        </p:nvSpPr>
        <p:spPr>
          <a:xfrm>
            <a:off x="842127" y="457552"/>
            <a:ext cx="10872032" cy="651209"/>
          </a:xfrm>
          <a:prstGeom prst="rect">
            <a:avLst/>
          </a:prstGeom>
        </p:spPr>
        <p:txBody>
          <a:bodyPr vert="horz" lIns="0" tIns="0" rIns="0" bIns="0" numCol="1"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solidFill>
                  <a:srgbClr val="02165E"/>
                </a:solidFill>
                <a:latin typeface="Bloom Speak OT Heavy"/>
              </a:rPr>
              <a:t> </a:t>
            </a:r>
            <a:r>
              <a:rPr lang="en-US" sz="3600" dirty="0">
                <a:solidFill>
                  <a:srgbClr val="02165E"/>
                </a:solidFill>
                <a:latin typeface="Bloom Speak OT Heavy"/>
                <a:ea typeface="+mn-lt"/>
                <a:cs typeface="+mn-lt"/>
              </a:rPr>
              <a:t>Extra Plastic </a:t>
            </a:r>
            <a:r>
              <a:rPr lang="en-US" sz="3600" dirty="0">
                <a:solidFill>
                  <a:srgbClr val="02165E"/>
                </a:solidFill>
                <a:latin typeface="Bloom Speak OT Heavy"/>
              </a:rPr>
              <a:t>Facts</a:t>
            </a:r>
          </a:p>
        </p:txBody>
      </p:sp>
      <p:sp>
        <p:nvSpPr>
          <p:cNvPr id="5" name="TextBox 4">
            <a:extLst>
              <a:ext uri="{FF2B5EF4-FFF2-40B4-BE49-F238E27FC236}">
                <a16:creationId xmlns:a16="http://schemas.microsoft.com/office/drawing/2014/main" id="{AD8400E5-7967-436C-97B9-30F6A5D78C36}"/>
              </a:ext>
            </a:extLst>
          </p:cNvPr>
          <p:cNvSpPr txBox="1"/>
          <p:nvPr/>
        </p:nvSpPr>
        <p:spPr>
          <a:xfrm>
            <a:off x="842126" y="1212456"/>
            <a:ext cx="10649147" cy="4093428"/>
          </a:xfrm>
          <a:prstGeom prst="rect">
            <a:avLst/>
          </a:prstGeom>
          <a:noFill/>
        </p:spPr>
        <p:txBody>
          <a:bodyPr wrap="square" lIns="91440" tIns="45720" rIns="91440" bIns="45720" anchor="t">
            <a:spAutoFit/>
          </a:bodyPr>
          <a:lstStyle/>
          <a:p>
            <a:r>
              <a:rPr lang="en-US" sz="2000" dirty="0">
                <a:solidFill>
                  <a:srgbClr val="02165E"/>
                </a:solidFill>
                <a:latin typeface="Bloom Speak OT"/>
                <a:ea typeface="Arial"/>
                <a:cs typeface="Arial"/>
              </a:rPr>
              <a:t>​350 million </a:t>
            </a:r>
            <a:r>
              <a:rPr lang="en-US" sz="2000" dirty="0" err="1">
                <a:solidFill>
                  <a:srgbClr val="02165E"/>
                </a:solidFill>
                <a:latin typeface="Bloom Speak OT"/>
                <a:ea typeface="Arial"/>
                <a:cs typeface="Arial"/>
              </a:rPr>
              <a:t>tonnes</a:t>
            </a:r>
            <a:r>
              <a:rPr lang="en-US" sz="2000" dirty="0">
                <a:solidFill>
                  <a:srgbClr val="02165E"/>
                </a:solidFill>
                <a:latin typeface="Bloom Speak OT"/>
                <a:ea typeface="Arial"/>
                <a:cs typeface="Arial"/>
              </a:rPr>
              <a:t> of plastic are being produced each year​ - this weighs the same as the entire human population</a:t>
            </a:r>
          </a:p>
          <a:p>
            <a:pPr marL="285750" indent="-285750">
              <a:buFont typeface="Wingdings"/>
              <a:buChar char="§"/>
            </a:pPr>
            <a:endParaRPr lang="en-US" sz="2000">
              <a:solidFill>
                <a:srgbClr val="02165E"/>
              </a:solidFill>
              <a:latin typeface="Bloom Speak OT" panose="00000500000000000000" pitchFamily="50" charset="0"/>
              <a:ea typeface="Arial"/>
              <a:cs typeface="Arial"/>
            </a:endParaRPr>
          </a:p>
          <a:p>
            <a:r>
              <a:rPr lang="en-US" sz="2000" dirty="0">
                <a:solidFill>
                  <a:srgbClr val="02165E"/>
                </a:solidFill>
                <a:latin typeface="Bloom Speak OT"/>
                <a:ea typeface="Arial"/>
                <a:cs typeface="Arial"/>
              </a:rPr>
              <a:t>More than ​8 million </a:t>
            </a:r>
            <a:r>
              <a:rPr lang="en-US" sz="2000" dirty="0" err="1">
                <a:solidFill>
                  <a:srgbClr val="02165E"/>
                </a:solidFill>
                <a:latin typeface="Bloom Speak OT"/>
                <a:ea typeface="Arial"/>
                <a:cs typeface="Arial"/>
              </a:rPr>
              <a:t>tonnes</a:t>
            </a:r>
            <a:r>
              <a:rPr lang="en-US" sz="2000" dirty="0">
                <a:solidFill>
                  <a:srgbClr val="02165E"/>
                </a:solidFill>
                <a:latin typeface="Bloom Speak OT"/>
                <a:ea typeface="Arial"/>
                <a:cs typeface="Arial"/>
              </a:rPr>
              <a:t> of plastic enter the ocean every year. If waste management practices don't improve, scientists predict this amount could increase tenfold by 2025​</a:t>
            </a:r>
          </a:p>
          <a:p>
            <a:pPr marL="285750" indent="-285750">
              <a:buFont typeface="Wingdings"/>
              <a:buChar char="§"/>
            </a:pPr>
            <a:endParaRPr lang="en-US" sz="2000">
              <a:solidFill>
                <a:srgbClr val="02165E"/>
              </a:solidFill>
              <a:latin typeface="Bloom Speak OT" panose="00000500000000000000" pitchFamily="50" charset="0"/>
            </a:endParaRPr>
          </a:p>
          <a:p>
            <a:r>
              <a:rPr lang="en-US" sz="2000" dirty="0">
                <a:solidFill>
                  <a:srgbClr val="02165E"/>
                </a:solidFill>
                <a:latin typeface="Bloom Speak OT"/>
                <a:ea typeface="Arial"/>
                <a:cs typeface="Arial"/>
              </a:rPr>
              <a:t>Plastics make up to around 75% of marine litter, although this can be more in some areas​</a:t>
            </a:r>
          </a:p>
          <a:p>
            <a:pPr lvl="0" rtl="0"/>
            <a:endParaRPr lang="en-US" sz="2000">
              <a:solidFill>
                <a:srgbClr val="02165E"/>
              </a:solidFill>
              <a:latin typeface="Bloom Speak OT" panose="00000500000000000000" pitchFamily="50" charset="0"/>
              <a:ea typeface="Arial"/>
              <a:cs typeface="Arial"/>
            </a:endParaRPr>
          </a:p>
          <a:p>
            <a:pPr lvl="0" rtl="0"/>
            <a:r>
              <a:rPr lang="en-US" sz="2000" dirty="0">
                <a:solidFill>
                  <a:srgbClr val="02165E"/>
                </a:solidFill>
                <a:latin typeface="Bloom Speak OT"/>
                <a:ea typeface="Arial"/>
                <a:cs typeface="Arial"/>
              </a:rPr>
              <a:t>We don't know how long it takes for some plastics to break down. It's estimated it could take up to thousands of years to degrade​</a:t>
            </a:r>
          </a:p>
          <a:p>
            <a:endParaRPr lang="en-US" sz="2000">
              <a:solidFill>
                <a:srgbClr val="02165E"/>
              </a:solidFill>
              <a:latin typeface="Bloom Speak OT" panose="00000500000000000000" pitchFamily="50" charset="0"/>
              <a:ea typeface="Arial"/>
              <a:cs typeface="Arial"/>
            </a:endParaRPr>
          </a:p>
          <a:p>
            <a:pPr lvl="0" rtl="0"/>
            <a:r>
              <a:rPr lang="en-US" sz="2000" dirty="0">
                <a:solidFill>
                  <a:srgbClr val="02165E"/>
                </a:solidFill>
                <a:latin typeface="Bloom Speak OT"/>
                <a:ea typeface="Arial"/>
                <a:cs typeface="Arial"/>
              </a:rPr>
              <a:t>Birds are highly susceptible to plastic ingestion. It is estimated that over 90% of all seabirds have ingested plastic​</a:t>
            </a:r>
          </a:p>
        </p:txBody>
      </p:sp>
    </p:spTree>
    <p:extLst>
      <p:ext uri="{BB962C8B-B14F-4D97-AF65-F5344CB8AC3E}">
        <p14:creationId xmlns:p14="http://schemas.microsoft.com/office/powerpoint/2010/main" val="50200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300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anim calcmode="lin" valueType="num">
                                      <p:cBhvr>
                                        <p:cTn id="1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42" presetClass="entr" presetSubtype="0" fill="hold" grpId="0" nodeType="afterEffect">
                                  <p:stCondLst>
                                    <p:cond delay="400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11000"/>
                            </p:stCondLst>
                            <p:childTnLst>
                              <p:par>
                                <p:cTn id="23" presetID="42" presetClass="entr" presetSubtype="0" fill="hold" grpId="0" nodeType="afterEffect">
                                  <p:stCondLst>
                                    <p:cond delay="300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1000"/>
                                        <p:tgtEl>
                                          <p:spTgt spid="5">
                                            <p:txEl>
                                              <p:pRg st="6" end="6"/>
                                            </p:txEl>
                                          </p:spTgt>
                                        </p:tgtEl>
                                      </p:cBhvr>
                                    </p:animEffect>
                                    <p:anim calcmode="lin" valueType="num">
                                      <p:cBhvr>
                                        <p:cTn id="2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par>
                          <p:cTn id="28" fill="hold">
                            <p:stCondLst>
                              <p:cond delay="15000"/>
                            </p:stCondLst>
                            <p:childTnLst>
                              <p:par>
                                <p:cTn id="29" presetID="42" presetClass="entr" presetSubtype="0" fill="hold" grpId="0" nodeType="afterEffect">
                                  <p:stCondLst>
                                    <p:cond delay="300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1000"/>
                                        <p:tgtEl>
                                          <p:spTgt spid="5">
                                            <p:txEl>
                                              <p:pRg st="8" end="8"/>
                                            </p:txEl>
                                          </p:spTgt>
                                        </p:tgtEl>
                                      </p:cBhvr>
                                    </p:animEffect>
                                    <p:anim calcmode="lin" valueType="num">
                                      <p:cBhvr>
                                        <p:cTn id="3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theme/theme1.xml><?xml version="1.0" encoding="utf-8"?>
<a:theme xmlns:a="http://schemas.openxmlformats.org/drawingml/2006/main" name="1_Office Theme">
  <a:themeElements>
    <a:clrScheme name="Be The Wave Palet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W_presentation" id="{DB041E52-2A9D-A344-8952-F84C19370EA0}" vid="{038BD497-31CF-F743-800D-D22222BCE9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F7F21B16058BA48B86AAD76BAD68A00" ma:contentTypeVersion="13" ma:contentTypeDescription="Create a new document." ma:contentTypeScope="" ma:versionID="939375f7537d2e83efa9c9e2bec32fae">
  <xsd:schema xmlns:xsd="http://www.w3.org/2001/XMLSchema" xmlns:xs="http://www.w3.org/2001/XMLSchema" xmlns:p="http://schemas.microsoft.com/office/2006/metadata/properties" xmlns:ns2="7462a2d9-f055-4e0b-a931-2d9f1fccad37" xmlns:ns3="17ab7feb-103c-43e2-999d-b4ab3178c1c5" targetNamespace="http://schemas.microsoft.com/office/2006/metadata/properties" ma:root="true" ma:fieldsID="9369851065caed49536b4f928f657240" ns2:_="" ns3:_="">
    <xsd:import namespace="7462a2d9-f055-4e0b-a931-2d9f1fccad37"/>
    <xsd:import namespace="17ab7feb-103c-43e2-999d-b4ab3178c1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62a2d9-f055-4e0b-a931-2d9f1fccad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ab7feb-103c-43e2-999d-b4ab3178c1c5"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8F3D80-2E91-4A8A-B623-7A968B32473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4797BFC-1F97-4D8B-8906-C8AEAFC0292D}">
  <ds:schemaRefs>
    <ds:schemaRef ds:uri="http://schemas.microsoft.com/sharepoint/v3/contenttype/forms"/>
  </ds:schemaRefs>
</ds:datastoreItem>
</file>

<file path=customXml/itemProps3.xml><?xml version="1.0" encoding="utf-8"?>
<ds:datastoreItem xmlns:ds="http://schemas.openxmlformats.org/officeDocument/2006/customXml" ds:itemID="{5AF6DD4F-4C6D-40AE-8A2E-64A80AC26745}">
  <ds:schemaRefs>
    <ds:schemaRef ds:uri="17ab7feb-103c-43e2-999d-b4ab3178c1c5"/>
    <ds:schemaRef ds:uri="7462a2d9-f055-4e0b-a931-2d9f1fccad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BTW_presentation_Template</Template>
  <Application>Microsoft Office PowerPoint</Application>
  <PresentationFormat>Widescreen</PresentationFormat>
  <Slides>14</Slides>
  <Notes>4</Notes>
  <HiddenSlides>0</HiddenSlide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Aimee Hallett</dc:creator>
  <cp:revision>170</cp:revision>
  <dcterms:created xsi:type="dcterms:W3CDTF">2021-10-11T15:25:01Z</dcterms:created>
  <dcterms:modified xsi:type="dcterms:W3CDTF">2022-03-15T18:55:06Z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0x010100AF7F21B16058BA48B86AAD76BAD68A00</vt:lpwstr>
  </property>
</Properties>
</file>