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6.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slides/slide24.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0.xml" ContentType="application/vnd.openxmlformats-officedocument.presentationml.slide+xml"/>
  <Override PartName="/ppt/slides/slide23.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7.xml" ContentType="application/vnd.openxmlformats-officedocument.presentationml.slide+xml"/>
  <Override PartName="/ppt/slideMasters/slideMaster1.xml" ContentType="application/vnd.openxmlformats-officedocument.presentationml.slideMaster+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22.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Slides/notesSlide19.xml" ContentType="application/vnd.openxmlformats-officedocument.presentationml.notesSlid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44.xml" ContentType="application/vnd.openxmlformats-officedocument.presentationml.slideLayout+xml"/>
  <Override PartName="/ppt/slideLayouts/slideLayout46.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45.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9" r:id="rId2"/>
    <p:sldMasterId id="2147483698" r:id="rId3"/>
  </p:sldMasterIdLst>
  <p:notesMasterIdLst>
    <p:notesMasterId r:id="rId38"/>
  </p:notesMasterIdLst>
  <p:sldIdLst>
    <p:sldId id="256" r:id="rId4"/>
    <p:sldId id="258" r:id="rId5"/>
    <p:sldId id="263" r:id="rId6"/>
    <p:sldId id="265" r:id="rId7"/>
    <p:sldId id="266" r:id="rId8"/>
    <p:sldId id="267" r:id="rId9"/>
    <p:sldId id="268" r:id="rId10"/>
    <p:sldId id="269" r:id="rId11"/>
    <p:sldId id="285" r:id="rId12"/>
    <p:sldId id="293" r:id="rId13"/>
    <p:sldId id="291" r:id="rId14"/>
    <p:sldId id="294" r:id="rId15"/>
    <p:sldId id="270" r:id="rId16"/>
    <p:sldId id="271" r:id="rId17"/>
    <p:sldId id="272" r:id="rId18"/>
    <p:sldId id="273" r:id="rId19"/>
    <p:sldId id="274" r:id="rId20"/>
    <p:sldId id="275" r:id="rId21"/>
    <p:sldId id="295" r:id="rId22"/>
    <p:sldId id="347" r:id="rId23"/>
    <p:sldId id="374" r:id="rId24"/>
    <p:sldId id="276" r:id="rId25"/>
    <p:sldId id="377" r:id="rId26"/>
    <p:sldId id="278" r:id="rId27"/>
    <p:sldId id="279" r:id="rId28"/>
    <p:sldId id="375" r:id="rId29"/>
    <p:sldId id="378" r:id="rId30"/>
    <p:sldId id="346" r:id="rId31"/>
    <p:sldId id="280" r:id="rId32"/>
    <p:sldId id="376" r:id="rId33"/>
    <p:sldId id="281" r:id="rId34"/>
    <p:sldId id="282" r:id="rId35"/>
    <p:sldId id="283" r:id="rId36"/>
    <p:sldId id="25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CD0C27-B99B-4CC0-A900-AF3DED25D975}" v="108" dt="2022-02-05T14:07:04.123"/>
    <p1510:client id="{A381BFDD-9EE9-3D5F-265D-FB53D3205979}" v="63" dt="2022-02-08T14:07:20.0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71" autoAdjust="0"/>
    <p:restoredTop sz="67718" autoAdjust="0"/>
  </p:normalViewPr>
  <p:slideViewPr>
    <p:cSldViewPr snapToGrid="0" showGuides="1">
      <p:cViewPr varScale="1">
        <p:scale>
          <a:sx n="59" d="100"/>
          <a:sy n="59" d="100"/>
        </p:scale>
        <p:origin x="854"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47" Type="http://schemas.openxmlformats.org/officeDocument/2006/relationships/customXml" Target="../customXml/item3.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45" Type="http://schemas.openxmlformats.org/officeDocument/2006/relationships/customXml" Target="../customXml/item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6/11/relationships/changesInfo" Target="changesInfos/changesInfo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customXml" Target="../customXml/item2.xml"/><Relationship Id="rId20" Type="http://schemas.openxmlformats.org/officeDocument/2006/relationships/slide" Target="slides/slide17.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 Hunt" userId="S::ann.hunt@mcsuk.org::62fba782-dbaf-4f13-a358-31232db20a92" providerId="AD" clId="Web-{A381BFDD-9EE9-3D5F-265D-FB53D3205979}"/>
    <pc:docChg chg="modSld">
      <pc:chgData name="Ann Hunt" userId="S::ann.hunt@mcsuk.org::62fba782-dbaf-4f13-a358-31232db20a92" providerId="AD" clId="Web-{A381BFDD-9EE9-3D5F-265D-FB53D3205979}" dt="2022-02-08T14:07:20.056" v="30" actId="20577"/>
      <pc:docMkLst>
        <pc:docMk/>
      </pc:docMkLst>
      <pc:sldChg chg="modSp">
        <pc:chgData name="Ann Hunt" userId="S::ann.hunt@mcsuk.org::62fba782-dbaf-4f13-a358-31232db20a92" providerId="AD" clId="Web-{A381BFDD-9EE9-3D5F-265D-FB53D3205979}" dt="2022-02-08T13:45:17.352" v="5" actId="20577"/>
        <pc:sldMkLst>
          <pc:docMk/>
          <pc:sldMk cId="1418583684" sldId="258"/>
        </pc:sldMkLst>
        <pc:spChg chg="mod">
          <ac:chgData name="Ann Hunt" userId="S::ann.hunt@mcsuk.org::62fba782-dbaf-4f13-a358-31232db20a92" providerId="AD" clId="Web-{A381BFDD-9EE9-3D5F-265D-FB53D3205979}" dt="2022-02-08T13:45:17.352" v="5" actId="20577"/>
          <ac:spMkLst>
            <pc:docMk/>
            <pc:sldMk cId="1418583684" sldId="258"/>
            <ac:spMk id="3" creationId="{B94296C2-DBCC-43D2-BF48-E61C89467AC3}"/>
          </ac:spMkLst>
        </pc:spChg>
      </pc:sldChg>
      <pc:sldChg chg="modSp">
        <pc:chgData name="Ann Hunt" userId="S::ann.hunt@mcsuk.org::62fba782-dbaf-4f13-a358-31232db20a92" providerId="AD" clId="Web-{A381BFDD-9EE9-3D5F-265D-FB53D3205979}" dt="2022-02-08T13:46:20.463" v="6" actId="20577"/>
        <pc:sldMkLst>
          <pc:docMk/>
          <pc:sldMk cId="2863663332" sldId="267"/>
        </pc:sldMkLst>
        <pc:spChg chg="mod">
          <ac:chgData name="Ann Hunt" userId="S::ann.hunt@mcsuk.org::62fba782-dbaf-4f13-a358-31232db20a92" providerId="AD" clId="Web-{A381BFDD-9EE9-3D5F-265D-FB53D3205979}" dt="2022-02-08T13:46:20.463" v="6" actId="20577"/>
          <ac:spMkLst>
            <pc:docMk/>
            <pc:sldMk cId="2863663332" sldId="267"/>
            <ac:spMk id="8" creationId="{5E42AA50-746F-4712-8A74-E726F02D9D7A}"/>
          </ac:spMkLst>
        </pc:spChg>
      </pc:sldChg>
      <pc:sldChg chg="modSp">
        <pc:chgData name="Ann Hunt" userId="S::ann.hunt@mcsuk.org::62fba782-dbaf-4f13-a358-31232db20a92" providerId="AD" clId="Web-{A381BFDD-9EE9-3D5F-265D-FB53D3205979}" dt="2022-02-08T13:57:36.933" v="9" actId="20577"/>
        <pc:sldMkLst>
          <pc:docMk/>
          <pc:sldMk cId="461263702" sldId="278"/>
        </pc:sldMkLst>
        <pc:spChg chg="mod">
          <ac:chgData name="Ann Hunt" userId="S::ann.hunt@mcsuk.org::62fba782-dbaf-4f13-a358-31232db20a92" providerId="AD" clId="Web-{A381BFDD-9EE9-3D5F-265D-FB53D3205979}" dt="2022-02-08T13:57:36.933" v="9" actId="20577"/>
          <ac:spMkLst>
            <pc:docMk/>
            <pc:sldMk cId="461263702" sldId="278"/>
            <ac:spMk id="3" creationId="{B67A5FCD-6BCD-4902-888D-40BF57A4EBF4}"/>
          </ac:spMkLst>
        </pc:spChg>
      </pc:sldChg>
      <pc:sldChg chg="modSp">
        <pc:chgData name="Ann Hunt" userId="S::ann.hunt@mcsuk.org::62fba782-dbaf-4f13-a358-31232db20a92" providerId="AD" clId="Web-{A381BFDD-9EE9-3D5F-265D-FB53D3205979}" dt="2022-02-08T14:07:20.056" v="30" actId="20577"/>
        <pc:sldMkLst>
          <pc:docMk/>
          <pc:sldMk cId="2761043338" sldId="283"/>
        </pc:sldMkLst>
        <pc:spChg chg="mod">
          <ac:chgData name="Ann Hunt" userId="S::ann.hunt@mcsuk.org::62fba782-dbaf-4f13-a358-31232db20a92" providerId="AD" clId="Web-{A381BFDD-9EE9-3D5F-265D-FB53D3205979}" dt="2022-02-08T14:07:20.056" v="30" actId="20577"/>
          <ac:spMkLst>
            <pc:docMk/>
            <pc:sldMk cId="2761043338" sldId="283"/>
            <ac:spMk id="3" creationId="{B94296C2-DBCC-43D2-BF48-E61C89467AC3}"/>
          </ac:spMkLst>
        </pc:spChg>
      </pc:sldChg>
      <pc:sldChg chg="modSp">
        <pc:chgData name="Ann Hunt" userId="S::ann.hunt@mcsuk.org::62fba782-dbaf-4f13-a358-31232db20a92" providerId="AD" clId="Web-{A381BFDD-9EE9-3D5F-265D-FB53D3205979}" dt="2022-02-08T13:59:37.686" v="18" actId="20577"/>
        <pc:sldMkLst>
          <pc:docMk/>
          <pc:sldMk cId="2101649874" sldId="375"/>
        </pc:sldMkLst>
        <pc:spChg chg="mod">
          <ac:chgData name="Ann Hunt" userId="S::ann.hunt@mcsuk.org::62fba782-dbaf-4f13-a358-31232db20a92" providerId="AD" clId="Web-{A381BFDD-9EE9-3D5F-265D-FB53D3205979}" dt="2022-02-08T13:59:37.686" v="18" actId="20577"/>
          <ac:spMkLst>
            <pc:docMk/>
            <pc:sldMk cId="2101649874" sldId="375"/>
            <ac:spMk id="3" creationId="{B67A5FCD-6BCD-4902-888D-40BF57A4EBF4}"/>
          </ac:spMkLst>
        </pc:spChg>
      </pc:sldChg>
      <pc:sldChg chg="modSp">
        <pc:chgData name="Ann Hunt" userId="S::ann.hunt@mcsuk.org::62fba782-dbaf-4f13-a358-31232db20a92" providerId="AD" clId="Web-{A381BFDD-9EE9-3D5F-265D-FB53D3205979}" dt="2022-02-08T14:03:32.582" v="24" actId="20577"/>
        <pc:sldMkLst>
          <pc:docMk/>
          <pc:sldMk cId="3839845220" sldId="376"/>
        </pc:sldMkLst>
        <pc:spChg chg="mod">
          <ac:chgData name="Ann Hunt" userId="S::ann.hunt@mcsuk.org::62fba782-dbaf-4f13-a358-31232db20a92" providerId="AD" clId="Web-{A381BFDD-9EE9-3D5F-265D-FB53D3205979}" dt="2022-02-08T14:03:32.582" v="24" actId="20577"/>
          <ac:spMkLst>
            <pc:docMk/>
            <pc:sldMk cId="3839845220" sldId="376"/>
            <ac:spMk id="3" creationId="{B67A5FCD-6BCD-4902-888D-40BF57A4EBF4}"/>
          </ac:spMkLst>
        </pc:spChg>
      </pc:sldChg>
      <pc:sldChg chg="modSp">
        <pc:chgData name="Ann Hunt" userId="S::ann.hunt@mcsuk.org::62fba782-dbaf-4f13-a358-31232db20a92" providerId="AD" clId="Web-{A381BFDD-9EE9-3D5F-265D-FB53D3205979}" dt="2022-02-08T14:00:38.922" v="20" actId="20577"/>
        <pc:sldMkLst>
          <pc:docMk/>
          <pc:sldMk cId="1031068545" sldId="378"/>
        </pc:sldMkLst>
        <pc:spChg chg="mod">
          <ac:chgData name="Ann Hunt" userId="S::ann.hunt@mcsuk.org::62fba782-dbaf-4f13-a358-31232db20a92" providerId="AD" clId="Web-{A381BFDD-9EE9-3D5F-265D-FB53D3205979}" dt="2022-02-08T14:00:38.922" v="20" actId="20577"/>
          <ac:spMkLst>
            <pc:docMk/>
            <pc:sldMk cId="1031068545" sldId="378"/>
            <ac:spMk id="5" creationId="{3C01E60D-9E09-498D-9358-9AB0A21A440D}"/>
          </ac:spMkLst>
        </pc:spChg>
      </pc:sldChg>
    </pc:docChg>
  </pc:docChgLst>
  <pc:docChgLst>
    <pc:chgData name="Rachael Wright" userId="bc31bc5e-9648-4e19-a300-1fbd616859b3" providerId="ADAL" clId="{20CD0C27-B99B-4CC0-A900-AF3DED25D975}"/>
    <pc:docChg chg="undo custSel addSld delSld modSld sldOrd">
      <pc:chgData name="Rachael Wright" userId="bc31bc5e-9648-4e19-a300-1fbd616859b3" providerId="ADAL" clId="{20CD0C27-B99B-4CC0-A900-AF3DED25D975}" dt="2022-02-05T14:07:19.650" v="9975" actId="1076"/>
      <pc:docMkLst>
        <pc:docMk/>
      </pc:docMkLst>
      <pc:sldChg chg="addSp delSp modSp mod">
        <pc:chgData name="Rachael Wright" userId="bc31bc5e-9648-4e19-a300-1fbd616859b3" providerId="ADAL" clId="{20CD0C27-B99B-4CC0-A900-AF3DED25D975}" dt="2022-02-03T14:36:30.924" v="2" actId="14100"/>
        <pc:sldMkLst>
          <pc:docMk/>
          <pc:sldMk cId="164734677" sldId="256"/>
        </pc:sldMkLst>
        <pc:spChg chg="add mod">
          <ac:chgData name="Rachael Wright" userId="bc31bc5e-9648-4e19-a300-1fbd616859b3" providerId="ADAL" clId="{20CD0C27-B99B-4CC0-A900-AF3DED25D975}" dt="2022-02-03T14:36:30.924" v="2" actId="14100"/>
          <ac:spMkLst>
            <pc:docMk/>
            <pc:sldMk cId="164734677" sldId="256"/>
            <ac:spMk id="3" creationId="{9633004D-59AA-482C-B66B-FBD9390A1721}"/>
          </ac:spMkLst>
        </pc:spChg>
        <pc:spChg chg="del">
          <ac:chgData name="Rachael Wright" userId="bc31bc5e-9648-4e19-a300-1fbd616859b3" providerId="ADAL" clId="{20CD0C27-B99B-4CC0-A900-AF3DED25D975}" dt="2022-02-03T14:36:14.865" v="0" actId="478"/>
          <ac:spMkLst>
            <pc:docMk/>
            <pc:sldMk cId="164734677" sldId="256"/>
            <ac:spMk id="4" creationId="{957BE8D2-D475-4E7F-802C-FA72035A1473}"/>
          </ac:spMkLst>
        </pc:spChg>
        <pc:picChg chg="add mod">
          <ac:chgData name="Rachael Wright" userId="bc31bc5e-9648-4e19-a300-1fbd616859b3" providerId="ADAL" clId="{20CD0C27-B99B-4CC0-A900-AF3DED25D975}" dt="2022-02-03T14:36:20.965" v="1"/>
          <ac:picMkLst>
            <pc:docMk/>
            <pc:sldMk cId="164734677" sldId="256"/>
            <ac:picMk id="5" creationId="{42B00EDA-B591-4BB6-B980-49D1C1C273A2}"/>
          </ac:picMkLst>
        </pc:picChg>
      </pc:sldChg>
      <pc:sldChg chg="addSp delSp modSp mod ord">
        <pc:chgData name="Rachael Wright" userId="bc31bc5e-9648-4e19-a300-1fbd616859b3" providerId="ADAL" clId="{20CD0C27-B99B-4CC0-A900-AF3DED25D975}" dt="2022-02-03T17:14:04.340" v="830" actId="207"/>
        <pc:sldMkLst>
          <pc:docMk/>
          <pc:sldMk cId="3209242711" sldId="257"/>
        </pc:sldMkLst>
        <pc:spChg chg="del">
          <ac:chgData name="Rachael Wright" userId="bc31bc5e-9648-4e19-a300-1fbd616859b3" providerId="ADAL" clId="{20CD0C27-B99B-4CC0-A900-AF3DED25D975}" dt="2022-02-03T17:13:00.548" v="818" actId="478"/>
          <ac:spMkLst>
            <pc:docMk/>
            <pc:sldMk cId="3209242711" sldId="257"/>
            <ac:spMk id="2" creationId="{4BFEE9F1-28B7-4C6E-B0BD-4AEE132F12FC}"/>
          </ac:spMkLst>
        </pc:spChg>
        <pc:spChg chg="add del mod">
          <ac:chgData name="Rachael Wright" userId="bc31bc5e-9648-4e19-a300-1fbd616859b3" providerId="ADAL" clId="{20CD0C27-B99B-4CC0-A900-AF3DED25D975}" dt="2022-02-03T17:13:11.188" v="821" actId="478"/>
          <ac:spMkLst>
            <pc:docMk/>
            <pc:sldMk cId="3209242711" sldId="257"/>
            <ac:spMk id="3" creationId="{EDF3F380-7DAB-43DD-BFD8-90C851F3044D}"/>
          </ac:spMkLst>
        </pc:spChg>
        <pc:spChg chg="add del">
          <ac:chgData name="Rachael Wright" userId="bc31bc5e-9648-4e19-a300-1fbd616859b3" providerId="ADAL" clId="{20CD0C27-B99B-4CC0-A900-AF3DED25D975}" dt="2022-02-03T17:13:21.947" v="823" actId="478"/>
          <ac:spMkLst>
            <pc:docMk/>
            <pc:sldMk cId="3209242711" sldId="257"/>
            <ac:spMk id="5" creationId="{27D1F78A-D924-4308-B41A-96A019F5C15E}"/>
          </ac:spMkLst>
        </pc:spChg>
        <pc:spChg chg="add mod">
          <ac:chgData name="Rachael Wright" userId="bc31bc5e-9648-4e19-a300-1fbd616859b3" providerId="ADAL" clId="{20CD0C27-B99B-4CC0-A900-AF3DED25D975}" dt="2022-02-03T17:14:04.340" v="830" actId="207"/>
          <ac:spMkLst>
            <pc:docMk/>
            <pc:sldMk cId="3209242711" sldId="257"/>
            <ac:spMk id="6" creationId="{F910FFB1-A656-40C2-9A51-8A04492D5ED2}"/>
          </ac:spMkLst>
        </pc:spChg>
        <pc:picChg chg="add mod">
          <ac:chgData name="Rachael Wright" userId="bc31bc5e-9648-4e19-a300-1fbd616859b3" providerId="ADAL" clId="{20CD0C27-B99B-4CC0-A900-AF3DED25D975}" dt="2022-02-03T17:13:47.713" v="829"/>
          <ac:picMkLst>
            <pc:docMk/>
            <pc:sldMk cId="3209242711" sldId="257"/>
            <ac:picMk id="7" creationId="{36ECE6A6-05A7-42F1-B0C8-14E718ECC39D}"/>
          </ac:picMkLst>
        </pc:picChg>
      </pc:sldChg>
      <pc:sldChg chg="addSp modSp mod">
        <pc:chgData name="Rachael Wright" userId="bc31bc5e-9648-4e19-a300-1fbd616859b3" providerId="ADAL" clId="{20CD0C27-B99B-4CC0-A900-AF3DED25D975}" dt="2022-02-05T10:49:39.093" v="9541" actId="255"/>
        <pc:sldMkLst>
          <pc:docMk/>
          <pc:sldMk cId="1418583684" sldId="258"/>
        </pc:sldMkLst>
        <pc:spChg chg="mod">
          <ac:chgData name="Rachael Wright" userId="bc31bc5e-9648-4e19-a300-1fbd616859b3" providerId="ADAL" clId="{20CD0C27-B99B-4CC0-A900-AF3DED25D975}" dt="2022-02-03T14:37:08.690" v="6"/>
          <ac:spMkLst>
            <pc:docMk/>
            <pc:sldMk cId="1418583684" sldId="258"/>
            <ac:spMk id="2" creationId="{2225671D-31EA-4832-AB92-FE08D1B76B5F}"/>
          </ac:spMkLst>
        </pc:spChg>
        <pc:spChg chg="add mod">
          <ac:chgData name="Rachael Wright" userId="bc31bc5e-9648-4e19-a300-1fbd616859b3" providerId="ADAL" clId="{20CD0C27-B99B-4CC0-A900-AF3DED25D975}" dt="2022-02-05T10:49:39.093" v="9541" actId="255"/>
          <ac:spMkLst>
            <pc:docMk/>
            <pc:sldMk cId="1418583684" sldId="258"/>
            <ac:spMk id="3" creationId="{B94296C2-DBCC-43D2-BF48-E61C89467AC3}"/>
          </ac:spMkLst>
        </pc:spChg>
        <pc:picChg chg="add mod ord modCrop">
          <ac:chgData name="Rachael Wright" userId="bc31bc5e-9648-4e19-a300-1fbd616859b3" providerId="ADAL" clId="{20CD0C27-B99B-4CC0-A900-AF3DED25D975}" dt="2022-02-04T12:12:20.270" v="842"/>
          <ac:picMkLst>
            <pc:docMk/>
            <pc:sldMk cId="1418583684" sldId="258"/>
            <ac:picMk id="5" creationId="{79EEC032-CD79-45DF-9075-E20C51A9C9E7}"/>
          </ac:picMkLst>
        </pc:picChg>
      </pc:sldChg>
      <pc:sldChg chg="del ord">
        <pc:chgData name="Rachael Wright" userId="bc31bc5e-9648-4e19-a300-1fbd616859b3" providerId="ADAL" clId="{20CD0C27-B99B-4CC0-A900-AF3DED25D975}" dt="2022-02-04T20:51:46.835" v="8480" actId="47"/>
        <pc:sldMkLst>
          <pc:docMk/>
          <pc:sldMk cId="1513093137" sldId="259"/>
        </pc:sldMkLst>
      </pc:sldChg>
      <pc:sldChg chg="delSp modSp del mod ord modNotesTx">
        <pc:chgData name="Rachael Wright" userId="bc31bc5e-9648-4e19-a300-1fbd616859b3" providerId="ADAL" clId="{20CD0C27-B99B-4CC0-A900-AF3DED25D975}" dt="2022-02-04T12:23:34.013" v="1930" actId="47"/>
        <pc:sldMkLst>
          <pc:docMk/>
          <pc:sldMk cId="1695579599" sldId="260"/>
        </pc:sldMkLst>
        <pc:spChg chg="mod">
          <ac:chgData name="Rachael Wright" userId="bc31bc5e-9648-4e19-a300-1fbd616859b3" providerId="ADAL" clId="{20CD0C27-B99B-4CC0-A900-AF3DED25D975}" dt="2022-02-03T14:40:40.326" v="56" actId="1076"/>
          <ac:spMkLst>
            <pc:docMk/>
            <pc:sldMk cId="1695579599" sldId="260"/>
            <ac:spMk id="2" creationId="{C5CB2F05-0CE7-4C76-9378-F7DBD08F1B82}"/>
          </ac:spMkLst>
        </pc:spChg>
        <pc:spChg chg="del">
          <ac:chgData name="Rachael Wright" userId="bc31bc5e-9648-4e19-a300-1fbd616859b3" providerId="ADAL" clId="{20CD0C27-B99B-4CC0-A900-AF3DED25D975}" dt="2022-02-03T14:38:51.305" v="24" actId="478"/>
          <ac:spMkLst>
            <pc:docMk/>
            <pc:sldMk cId="1695579599" sldId="260"/>
            <ac:spMk id="3" creationId="{DB496964-096A-4C49-9A5C-E0585131697D}"/>
          </ac:spMkLst>
        </pc:spChg>
      </pc:sldChg>
      <pc:sldChg chg="del ord">
        <pc:chgData name="Rachael Wright" userId="bc31bc5e-9648-4e19-a300-1fbd616859b3" providerId="ADAL" clId="{20CD0C27-B99B-4CC0-A900-AF3DED25D975}" dt="2022-02-04T20:51:46.835" v="8480" actId="47"/>
        <pc:sldMkLst>
          <pc:docMk/>
          <pc:sldMk cId="235473987" sldId="261"/>
        </pc:sldMkLst>
      </pc:sldChg>
      <pc:sldChg chg="del ord">
        <pc:chgData name="Rachael Wright" userId="bc31bc5e-9648-4e19-a300-1fbd616859b3" providerId="ADAL" clId="{20CD0C27-B99B-4CC0-A900-AF3DED25D975}" dt="2022-02-04T20:51:46.835" v="8480" actId="47"/>
        <pc:sldMkLst>
          <pc:docMk/>
          <pc:sldMk cId="1080405224" sldId="262"/>
        </pc:sldMkLst>
      </pc:sldChg>
      <pc:sldChg chg="addSp delSp modSp mod modNotesTx">
        <pc:chgData name="Rachael Wright" userId="bc31bc5e-9648-4e19-a300-1fbd616859b3" providerId="ADAL" clId="{20CD0C27-B99B-4CC0-A900-AF3DED25D975}" dt="2022-02-04T20:43:48.817" v="8316" actId="20577"/>
        <pc:sldMkLst>
          <pc:docMk/>
          <pc:sldMk cId="1598289035" sldId="263"/>
        </pc:sldMkLst>
        <pc:spChg chg="del">
          <ac:chgData name="Rachael Wright" userId="bc31bc5e-9648-4e19-a300-1fbd616859b3" providerId="ADAL" clId="{20CD0C27-B99B-4CC0-A900-AF3DED25D975}" dt="2022-02-03T14:38:25.665" v="22" actId="478"/>
          <ac:spMkLst>
            <pc:docMk/>
            <pc:sldMk cId="1598289035" sldId="263"/>
            <ac:spMk id="2" creationId="{0587B571-2139-43A3-8CB2-4066DF6F4991}"/>
          </ac:spMkLst>
        </pc:spChg>
        <pc:spChg chg="add mod">
          <ac:chgData name="Rachael Wright" userId="bc31bc5e-9648-4e19-a300-1fbd616859b3" providerId="ADAL" clId="{20CD0C27-B99B-4CC0-A900-AF3DED25D975}" dt="2022-02-03T15:24:23.761" v="174" actId="14100"/>
          <ac:spMkLst>
            <pc:docMk/>
            <pc:sldMk cId="1598289035" sldId="263"/>
            <ac:spMk id="3" creationId="{B67A5FCD-6BCD-4902-888D-40BF57A4EBF4}"/>
          </ac:spMkLst>
        </pc:spChg>
        <pc:spChg chg="add mod">
          <ac:chgData name="Rachael Wright" userId="bc31bc5e-9648-4e19-a300-1fbd616859b3" providerId="ADAL" clId="{20CD0C27-B99B-4CC0-A900-AF3DED25D975}" dt="2022-02-04T12:23:49.934" v="1933" actId="1076"/>
          <ac:spMkLst>
            <pc:docMk/>
            <pc:sldMk cId="1598289035" sldId="263"/>
            <ac:spMk id="4" creationId="{F4FFE507-0E7F-4C1B-B431-AF564F477D81}"/>
          </ac:spMkLst>
        </pc:spChg>
      </pc:sldChg>
      <pc:sldChg chg="del ord">
        <pc:chgData name="Rachael Wright" userId="bc31bc5e-9648-4e19-a300-1fbd616859b3" providerId="ADAL" clId="{20CD0C27-B99B-4CC0-A900-AF3DED25D975}" dt="2022-02-04T20:51:46.835" v="8480" actId="47"/>
        <pc:sldMkLst>
          <pc:docMk/>
          <pc:sldMk cId="2177316289" sldId="264"/>
        </pc:sldMkLst>
      </pc:sldChg>
      <pc:sldChg chg="addSp delSp modSp add mod ord modNotesTx">
        <pc:chgData name="Rachael Wright" userId="bc31bc5e-9648-4e19-a300-1fbd616859b3" providerId="ADAL" clId="{20CD0C27-B99B-4CC0-A900-AF3DED25D975}" dt="2022-02-04T12:23:20.978" v="1929" actId="20577"/>
        <pc:sldMkLst>
          <pc:docMk/>
          <pc:sldMk cId="133849999" sldId="265"/>
        </pc:sldMkLst>
        <pc:spChg chg="mod">
          <ac:chgData name="Rachael Wright" userId="bc31bc5e-9648-4e19-a300-1fbd616859b3" providerId="ADAL" clId="{20CD0C27-B99B-4CC0-A900-AF3DED25D975}" dt="2022-02-04T12:20:14.928" v="1454" actId="255"/>
          <ac:spMkLst>
            <pc:docMk/>
            <pc:sldMk cId="133849999" sldId="265"/>
            <ac:spMk id="2" creationId="{2225671D-31EA-4832-AB92-FE08D1B76B5F}"/>
          </ac:spMkLst>
        </pc:spChg>
        <pc:spChg chg="del">
          <ac:chgData name="Rachael Wright" userId="bc31bc5e-9648-4e19-a300-1fbd616859b3" providerId="ADAL" clId="{20CD0C27-B99B-4CC0-A900-AF3DED25D975}" dt="2022-02-03T15:22:24.464" v="97" actId="478"/>
          <ac:spMkLst>
            <pc:docMk/>
            <pc:sldMk cId="133849999" sldId="265"/>
            <ac:spMk id="3" creationId="{B94296C2-DBCC-43D2-BF48-E61C89467AC3}"/>
          </ac:spMkLst>
        </pc:spChg>
        <pc:spChg chg="add mod ord">
          <ac:chgData name="Rachael Wright" userId="bc31bc5e-9648-4e19-a300-1fbd616859b3" providerId="ADAL" clId="{20CD0C27-B99B-4CC0-A900-AF3DED25D975}" dt="2022-02-04T12:20:57.361" v="1466" actId="14100"/>
          <ac:spMkLst>
            <pc:docMk/>
            <pc:sldMk cId="133849999" sldId="265"/>
            <ac:spMk id="3" creationId="{D075A74D-30B5-42EA-AE60-0C38E6D06435}"/>
          </ac:spMkLst>
        </pc:spChg>
        <pc:spChg chg="add mod ord">
          <ac:chgData name="Rachael Wright" userId="bc31bc5e-9648-4e19-a300-1fbd616859b3" providerId="ADAL" clId="{20CD0C27-B99B-4CC0-A900-AF3DED25D975}" dt="2022-02-04T12:20:33.949" v="1459" actId="1076"/>
          <ac:spMkLst>
            <pc:docMk/>
            <pc:sldMk cId="133849999" sldId="265"/>
            <ac:spMk id="4" creationId="{8F34B022-B113-4277-8492-BFE602F98111}"/>
          </ac:spMkLst>
        </pc:spChg>
        <pc:spChg chg="add mod">
          <ac:chgData name="Rachael Wright" userId="bc31bc5e-9648-4e19-a300-1fbd616859b3" providerId="ADAL" clId="{20CD0C27-B99B-4CC0-A900-AF3DED25D975}" dt="2022-02-04T12:20:25.255" v="1456" actId="1076"/>
          <ac:spMkLst>
            <pc:docMk/>
            <pc:sldMk cId="133849999" sldId="265"/>
            <ac:spMk id="5" creationId="{D2FE7059-BF04-4FFC-8D6A-8E2B99D18D72}"/>
          </ac:spMkLst>
        </pc:spChg>
        <pc:spChg chg="add mod">
          <ac:chgData name="Rachael Wright" userId="bc31bc5e-9648-4e19-a300-1fbd616859b3" providerId="ADAL" clId="{20CD0C27-B99B-4CC0-A900-AF3DED25D975}" dt="2022-02-04T12:20:53.921" v="1465" actId="1076"/>
          <ac:spMkLst>
            <pc:docMk/>
            <pc:sldMk cId="133849999" sldId="265"/>
            <ac:spMk id="6" creationId="{E2C6224C-6E43-4AA8-B640-3C2FE27DAE3D}"/>
          </ac:spMkLst>
        </pc:spChg>
        <pc:spChg chg="add mod ord">
          <ac:chgData name="Rachael Wright" userId="bc31bc5e-9648-4e19-a300-1fbd616859b3" providerId="ADAL" clId="{20CD0C27-B99B-4CC0-A900-AF3DED25D975}" dt="2022-02-04T12:20:48.440" v="1464" actId="1076"/>
          <ac:spMkLst>
            <pc:docMk/>
            <pc:sldMk cId="133849999" sldId="265"/>
            <ac:spMk id="7" creationId="{400A5376-3D7B-40CF-9F6B-BBE67FAFA6A5}"/>
          </ac:spMkLst>
        </pc:spChg>
        <pc:spChg chg="add mod ord">
          <ac:chgData name="Rachael Wright" userId="bc31bc5e-9648-4e19-a300-1fbd616859b3" providerId="ADAL" clId="{20CD0C27-B99B-4CC0-A900-AF3DED25D975}" dt="2022-02-04T12:21:00.033" v="1467" actId="14100"/>
          <ac:spMkLst>
            <pc:docMk/>
            <pc:sldMk cId="133849999" sldId="265"/>
            <ac:spMk id="8" creationId="{8ABCC77A-9814-43E9-83FD-B3511BCB06DB}"/>
          </ac:spMkLst>
        </pc:spChg>
      </pc:sldChg>
      <pc:sldChg chg="del">
        <pc:chgData name="Rachael Wright" userId="bc31bc5e-9648-4e19-a300-1fbd616859b3" providerId="ADAL" clId="{20CD0C27-B99B-4CC0-A900-AF3DED25D975}" dt="2022-02-03T14:37:41.382" v="10" actId="47"/>
        <pc:sldMkLst>
          <pc:docMk/>
          <pc:sldMk cId="2186873580" sldId="265"/>
        </pc:sldMkLst>
      </pc:sldChg>
      <pc:sldChg chg="modSp add mod ord modNotesTx">
        <pc:chgData name="Rachael Wright" userId="bc31bc5e-9648-4e19-a300-1fbd616859b3" providerId="ADAL" clId="{20CD0C27-B99B-4CC0-A900-AF3DED25D975}" dt="2022-02-04T20:44:10.924" v="8322" actId="20577"/>
        <pc:sldMkLst>
          <pc:docMk/>
          <pc:sldMk cId="3288619085" sldId="266"/>
        </pc:sldMkLst>
        <pc:spChg chg="mod">
          <ac:chgData name="Rachael Wright" userId="bc31bc5e-9648-4e19-a300-1fbd616859b3" providerId="ADAL" clId="{20CD0C27-B99B-4CC0-A900-AF3DED25D975}" dt="2022-02-03T15:24:01.718" v="170" actId="255"/>
          <ac:spMkLst>
            <pc:docMk/>
            <pc:sldMk cId="3288619085" sldId="266"/>
            <ac:spMk id="3" creationId="{B67A5FCD-6BCD-4902-888D-40BF57A4EBF4}"/>
          </ac:spMkLst>
        </pc:spChg>
        <pc:spChg chg="mod">
          <ac:chgData name="Rachael Wright" userId="bc31bc5e-9648-4e19-a300-1fbd616859b3" providerId="ADAL" clId="{20CD0C27-B99B-4CC0-A900-AF3DED25D975}" dt="2022-02-03T15:23:51.929" v="169" actId="20577"/>
          <ac:spMkLst>
            <pc:docMk/>
            <pc:sldMk cId="3288619085" sldId="266"/>
            <ac:spMk id="4" creationId="{F4FFE507-0E7F-4C1B-B431-AF564F477D81}"/>
          </ac:spMkLst>
        </pc:spChg>
      </pc:sldChg>
      <pc:sldChg chg="addSp delSp modSp add mod ord modNotesTx">
        <pc:chgData name="Rachael Wright" userId="bc31bc5e-9648-4e19-a300-1fbd616859b3" providerId="ADAL" clId="{20CD0C27-B99B-4CC0-A900-AF3DED25D975}" dt="2022-02-05T14:00:28.883" v="9844" actId="1076"/>
        <pc:sldMkLst>
          <pc:docMk/>
          <pc:sldMk cId="2863663332" sldId="267"/>
        </pc:sldMkLst>
        <pc:spChg chg="del">
          <ac:chgData name="Rachael Wright" userId="bc31bc5e-9648-4e19-a300-1fbd616859b3" providerId="ADAL" clId="{20CD0C27-B99B-4CC0-A900-AF3DED25D975}" dt="2022-02-03T15:29:09.702" v="181" actId="478"/>
          <ac:spMkLst>
            <pc:docMk/>
            <pc:sldMk cId="2863663332" sldId="267"/>
            <ac:spMk id="2" creationId="{2225671D-31EA-4832-AB92-FE08D1B76B5F}"/>
          </ac:spMkLst>
        </pc:spChg>
        <pc:spChg chg="add mod">
          <ac:chgData name="Rachael Wright" userId="bc31bc5e-9648-4e19-a300-1fbd616859b3" providerId="ADAL" clId="{20CD0C27-B99B-4CC0-A900-AF3DED25D975}" dt="2022-02-05T14:00:28.883" v="9844" actId="1076"/>
          <ac:spMkLst>
            <pc:docMk/>
            <pc:sldMk cId="2863663332" sldId="267"/>
            <ac:spMk id="2" creationId="{C840D338-0892-41F9-A75C-CB22F8AEC019}"/>
          </ac:spMkLst>
        </pc:spChg>
        <pc:spChg chg="del">
          <ac:chgData name="Rachael Wright" userId="bc31bc5e-9648-4e19-a300-1fbd616859b3" providerId="ADAL" clId="{20CD0C27-B99B-4CC0-A900-AF3DED25D975}" dt="2022-02-03T15:29:05.169" v="179" actId="478"/>
          <ac:spMkLst>
            <pc:docMk/>
            <pc:sldMk cId="2863663332" sldId="267"/>
            <ac:spMk id="4" creationId="{8F34B022-B113-4277-8492-BFE602F98111}"/>
          </ac:spMkLst>
        </pc:spChg>
        <pc:spChg chg="del">
          <ac:chgData name="Rachael Wright" userId="bc31bc5e-9648-4e19-a300-1fbd616859b3" providerId="ADAL" clId="{20CD0C27-B99B-4CC0-A900-AF3DED25D975}" dt="2022-02-03T15:29:02.736" v="178" actId="478"/>
          <ac:spMkLst>
            <pc:docMk/>
            <pc:sldMk cId="2863663332" sldId="267"/>
            <ac:spMk id="5" creationId="{D2FE7059-BF04-4FFC-8D6A-8E2B99D18D72}"/>
          </ac:spMkLst>
        </pc:spChg>
        <pc:spChg chg="del">
          <ac:chgData name="Rachael Wright" userId="bc31bc5e-9648-4e19-a300-1fbd616859b3" providerId="ADAL" clId="{20CD0C27-B99B-4CC0-A900-AF3DED25D975}" dt="2022-02-03T15:29:07.429" v="180" actId="478"/>
          <ac:spMkLst>
            <pc:docMk/>
            <pc:sldMk cId="2863663332" sldId="267"/>
            <ac:spMk id="6" creationId="{E2C6224C-6E43-4AA8-B640-3C2FE27DAE3D}"/>
          </ac:spMkLst>
        </pc:spChg>
        <pc:spChg chg="add del mod">
          <ac:chgData name="Rachael Wright" userId="bc31bc5e-9648-4e19-a300-1fbd616859b3" providerId="ADAL" clId="{20CD0C27-B99B-4CC0-A900-AF3DED25D975}" dt="2022-02-03T15:29:17.137" v="183" actId="478"/>
          <ac:spMkLst>
            <pc:docMk/>
            <pc:sldMk cId="2863663332" sldId="267"/>
            <ac:spMk id="7" creationId="{A495B325-1DCD-4D11-82FC-89BA4FD27BD8}"/>
          </ac:spMkLst>
        </pc:spChg>
        <pc:spChg chg="add mod">
          <ac:chgData name="Rachael Wright" userId="bc31bc5e-9648-4e19-a300-1fbd616859b3" providerId="ADAL" clId="{20CD0C27-B99B-4CC0-A900-AF3DED25D975}" dt="2022-02-04T12:28:50.893" v="2209" actId="14100"/>
          <ac:spMkLst>
            <pc:docMk/>
            <pc:sldMk cId="2863663332" sldId="267"/>
            <ac:spMk id="8" creationId="{5E42AA50-746F-4712-8A74-E726F02D9D7A}"/>
          </ac:spMkLst>
        </pc:spChg>
        <pc:picChg chg="add mod ord modCrop">
          <ac:chgData name="Rachael Wright" userId="bc31bc5e-9648-4e19-a300-1fbd616859b3" providerId="ADAL" clId="{20CD0C27-B99B-4CC0-A900-AF3DED25D975}" dt="2022-02-04T12:28:10.343" v="2170" actId="14100"/>
          <ac:picMkLst>
            <pc:docMk/>
            <pc:sldMk cId="2863663332" sldId="267"/>
            <ac:picMk id="3" creationId="{0765AAB1-8F22-45C1-BDB6-F8EE9D3EB183}"/>
          </ac:picMkLst>
        </pc:picChg>
      </pc:sldChg>
      <pc:sldChg chg="addSp delSp modSp add mod modNotesTx">
        <pc:chgData name="Rachael Wright" userId="bc31bc5e-9648-4e19-a300-1fbd616859b3" providerId="ADAL" clId="{20CD0C27-B99B-4CC0-A900-AF3DED25D975}" dt="2022-02-04T13:57:00.068" v="3005" actId="20577"/>
        <pc:sldMkLst>
          <pc:docMk/>
          <pc:sldMk cId="293001638" sldId="268"/>
        </pc:sldMkLst>
        <pc:spChg chg="mod ord">
          <ac:chgData name="Rachael Wright" userId="bc31bc5e-9648-4e19-a300-1fbd616859b3" providerId="ADAL" clId="{20CD0C27-B99B-4CC0-A900-AF3DED25D975}" dt="2022-02-04T12:35:51.816" v="2345" actId="1076"/>
          <ac:spMkLst>
            <pc:docMk/>
            <pc:sldMk cId="293001638" sldId="268"/>
            <ac:spMk id="8" creationId="{5E42AA50-746F-4712-8A74-E726F02D9D7A}"/>
          </ac:spMkLst>
        </pc:spChg>
        <pc:picChg chg="add del mod modCrop">
          <ac:chgData name="Rachael Wright" userId="bc31bc5e-9648-4e19-a300-1fbd616859b3" providerId="ADAL" clId="{20CD0C27-B99B-4CC0-A900-AF3DED25D975}" dt="2022-02-04T12:32:03.736" v="2226" actId="478"/>
          <ac:picMkLst>
            <pc:docMk/>
            <pc:sldMk cId="293001638" sldId="268"/>
            <ac:picMk id="3" creationId="{0904A11C-182B-486D-AF98-A61B7C7BE42B}"/>
          </ac:picMkLst>
        </pc:picChg>
        <pc:picChg chg="add del mod">
          <ac:chgData name="Rachael Wright" userId="bc31bc5e-9648-4e19-a300-1fbd616859b3" providerId="ADAL" clId="{20CD0C27-B99B-4CC0-A900-AF3DED25D975}" dt="2022-02-04T12:32:38.223" v="2233" actId="478"/>
          <ac:picMkLst>
            <pc:docMk/>
            <pc:sldMk cId="293001638" sldId="268"/>
            <ac:picMk id="5" creationId="{D816C801-BE31-4ED7-9893-80B9BEBAE727}"/>
          </ac:picMkLst>
        </pc:picChg>
        <pc:picChg chg="add mod">
          <ac:chgData name="Rachael Wright" userId="bc31bc5e-9648-4e19-a300-1fbd616859b3" providerId="ADAL" clId="{20CD0C27-B99B-4CC0-A900-AF3DED25D975}" dt="2022-02-04T12:36:01.449" v="2346" actId="14100"/>
          <ac:picMkLst>
            <pc:docMk/>
            <pc:sldMk cId="293001638" sldId="268"/>
            <ac:picMk id="7" creationId="{800052AD-024B-4C55-8ED7-4981BE766C07}"/>
          </ac:picMkLst>
        </pc:picChg>
        <pc:picChg chg="add mod ord">
          <ac:chgData name="Rachael Wright" userId="bc31bc5e-9648-4e19-a300-1fbd616859b3" providerId="ADAL" clId="{20CD0C27-B99B-4CC0-A900-AF3DED25D975}" dt="2022-02-04T12:36:22.545" v="2351" actId="167"/>
          <ac:picMkLst>
            <pc:docMk/>
            <pc:sldMk cId="293001638" sldId="268"/>
            <ac:picMk id="9" creationId="{35FA0A6E-587B-401D-A700-55EDBAE8CB40}"/>
          </ac:picMkLst>
        </pc:picChg>
      </pc:sldChg>
      <pc:sldChg chg="addSp delSp modSp add mod modNotesTx">
        <pc:chgData name="Rachael Wright" userId="bc31bc5e-9648-4e19-a300-1fbd616859b3" providerId="ADAL" clId="{20CD0C27-B99B-4CC0-A900-AF3DED25D975}" dt="2022-02-05T14:01:29.910" v="9868" actId="1076"/>
        <pc:sldMkLst>
          <pc:docMk/>
          <pc:sldMk cId="3671721931" sldId="269"/>
        </pc:sldMkLst>
        <pc:spChg chg="add mod">
          <ac:chgData name="Rachael Wright" userId="bc31bc5e-9648-4e19-a300-1fbd616859b3" providerId="ADAL" clId="{20CD0C27-B99B-4CC0-A900-AF3DED25D975}" dt="2022-02-05T14:01:29.910" v="9868" actId="1076"/>
          <ac:spMkLst>
            <pc:docMk/>
            <pc:sldMk cId="3671721931" sldId="269"/>
            <ac:spMk id="2" creationId="{A30BDFD2-11E1-4F38-8A33-69F03130D30F}"/>
          </ac:spMkLst>
        </pc:spChg>
        <pc:spChg chg="mod ord">
          <ac:chgData name="Rachael Wright" userId="bc31bc5e-9648-4e19-a300-1fbd616859b3" providerId="ADAL" clId="{20CD0C27-B99B-4CC0-A900-AF3DED25D975}" dt="2022-02-04T13:43:41.469" v="2415" actId="1076"/>
          <ac:spMkLst>
            <pc:docMk/>
            <pc:sldMk cId="3671721931" sldId="269"/>
            <ac:spMk id="8" creationId="{5E42AA50-746F-4712-8A74-E726F02D9D7A}"/>
          </ac:spMkLst>
        </pc:spChg>
        <pc:picChg chg="add del mod">
          <ac:chgData name="Rachael Wright" userId="bc31bc5e-9648-4e19-a300-1fbd616859b3" providerId="ADAL" clId="{20CD0C27-B99B-4CC0-A900-AF3DED25D975}" dt="2022-02-04T12:42:27.572" v="2398" actId="478"/>
          <ac:picMkLst>
            <pc:docMk/>
            <pc:sldMk cId="3671721931" sldId="269"/>
            <ac:picMk id="3" creationId="{E966A6B2-806C-4C8D-9489-7CDCDE96E226}"/>
          </ac:picMkLst>
        </pc:picChg>
        <pc:picChg chg="add mod">
          <ac:chgData name="Rachael Wright" userId="bc31bc5e-9648-4e19-a300-1fbd616859b3" providerId="ADAL" clId="{20CD0C27-B99B-4CC0-A900-AF3DED25D975}" dt="2022-02-04T13:42:30.899" v="2406" actId="14100"/>
          <ac:picMkLst>
            <pc:docMk/>
            <pc:sldMk cId="3671721931" sldId="269"/>
            <ac:picMk id="4" creationId="{49810AD0-EB93-41E0-8B50-E9E5BB6FB992}"/>
          </ac:picMkLst>
        </pc:picChg>
      </pc:sldChg>
      <pc:sldChg chg="modSp add mod ord modNotesTx">
        <pc:chgData name="Rachael Wright" userId="bc31bc5e-9648-4e19-a300-1fbd616859b3" providerId="ADAL" clId="{20CD0C27-B99B-4CC0-A900-AF3DED25D975}" dt="2022-02-04T14:17:09.814" v="3884" actId="20577"/>
        <pc:sldMkLst>
          <pc:docMk/>
          <pc:sldMk cId="957192125" sldId="270"/>
        </pc:sldMkLst>
        <pc:spChg chg="mod">
          <ac:chgData name="Rachael Wright" userId="bc31bc5e-9648-4e19-a300-1fbd616859b3" providerId="ADAL" clId="{20CD0C27-B99B-4CC0-A900-AF3DED25D975}" dt="2022-02-03T15:30:10.551" v="238" actId="20577"/>
          <ac:spMkLst>
            <pc:docMk/>
            <pc:sldMk cId="957192125" sldId="270"/>
            <ac:spMk id="3" creationId="{B67A5FCD-6BCD-4902-888D-40BF57A4EBF4}"/>
          </ac:spMkLst>
        </pc:spChg>
        <pc:spChg chg="mod">
          <ac:chgData name="Rachael Wright" userId="bc31bc5e-9648-4e19-a300-1fbd616859b3" providerId="ADAL" clId="{20CD0C27-B99B-4CC0-A900-AF3DED25D975}" dt="2022-02-03T15:30:49.099" v="291" actId="1076"/>
          <ac:spMkLst>
            <pc:docMk/>
            <pc:sldMk cId="957192125" sldId="270"/>
            <ac:spMk id="4" creationId="{F4FFE507-0E7F-4C1B-B431-AF564F477D81}"/>
          </ac:spMkLst>
        </pc:spChg>
      </pc:sldChg>
      <pc:sldChg chg="addSp delSp modSp add mod ord modNotesTx">
        <pc:chgData name="Rachael Wright" userId="bc31bc5e-9648-4e19-a300-1fbd616859b3" providerId="ADAL" clId="{20CD0C27-B99B-4CC0-A900-AF3DED25D975}" dt="2022-02-04T17:43:41.917" v="4679" actId="1076"/>
        <pc:sldMkLst>
          <pc:docMk/>
          <pc:sldMk cId="2843053738" sldId="271"/>
        </pc:sldMkLst>
        <pc:spChg chg="add mod">
          <ac:chgData name="Rachael Wright" userId="bc31bc5e-9648-4e19-a300-1fbd616859b3" providerId="ADAL" clId="{20CD0C27-B99B-4CC0-A900-AF3DED25D975}" dt="2022-02-04T17:43:40.180" v="4678" actId="1076"/>
          <ac:spMkLst>
            <pc:docMk/>
            <pc:sldMk cId="2843053738" sldId="271"/>
            <ac:spMk id="5" creationId="{A4253CAA-F438-4026-A882-2BD569B7BD13}"/>
          </ac:spMkLst>
        </pc:spChg>
        <pc:spChg chg="del mod">
          <ac:chgData name="Rachael Wright" userId="bc31bc5e-9648-4e19-a300-1fbd616859b3" providerId="ADAL" clId="{20CD0C27-B99B-4CC0-A900-AF3DED25D975}" dt="2022-02-04T17:35:03.063" v="4619" actId="478"/>
          <ac:spMkLst>
            <pc:docMk/>
            <pc:sldMk cId="2843053738" sldId="271"/>
            <ac:spMk id="8" creationId="{5E42AA50-746F-4712-8A74-E726F02D9D7A}"/>
          </ac:spMkLst>
        </pc:spChg>
        <pc:picChg chg="add mod modCrop">
          <ac:chgData name="Rachael Wright" userId="bc31bc5e-9648-4e19-a300-1fbd616859b3" providerId="ADAL" clId="{20CD0C27-B99B-4CC0-A900-AF3DED25D975}" dt="2022-02-04T17:43:41.917" v="4679" actId="1076"/>
          <ac:picMkLst>
            <pc:docMk/>
            <pc:sldMk cId="2843053738" sldId="271"/>
            <ac:picMk id="3" creationId="{6F55F87F-FCE3-4150-9D06-48B216F1FB43}"/>
          </ac:picMkLst>
        </pc:picChg>
      </pc:sldChg>
      <pc:sldChg chg="addSp delSp modSp add mod modNotesTx">
        <pc:chgData name="Rachael Wright" userId="bc31bc5e-9648-4e19-a300-1fbd616859b3" providerId="ADAL" clId="{20CD0C27-B99B-4CC0-A900-AF3DED25D975}" dt="2022-02-05T11:45:12.048" v="9821" actId="5793"/>
        <pc:sldMkLst>
          <pc:docMk/>
          <pc:sldMk cId="2550205377" sldId="272"/>
        </pc:sldMkLst>
        <pc:spChg chg="mod">
          <ac:chgData name="Rachael Wright" userId="bc31bc5e-9648-4e19-a300-1fbd616859b3" providerId="ADAL" clId="{20CD0C27-B99B-4CC0-A900-AF3DED25D975}" dt="2022-02-04T17:43:48.987" v="4680" actId="1076"/>
          <ac:spMkLst>
            <pc:docMk/>
            <pc:sldMk cId="2550205377" sldId="272"/>
            <ac:spMk id="8" creationId="{5E42AA50-746F-4712-8A74-E726F02D9D7A}"/>
          </ac:spMkLst>
        </pc:spChg>
        <pc:picChg chg="add del">
          <ac:chgData name="Rachael Wright" userId="bc31bc5e-9648-4e19-a300-1fbd616859b3" providerId="ADAL" clId="{20CD0C27-B99B-4CC0-A900-AF3DED25D975}" dt="2022-02-04T17:38:39.498" v="4626" actId="478"/>
          <ac:picMkLst>
            <pc:docMk/>
            <pc:sldMk cId="2550205377" sldId="272"/>
            <ac:picMk id="2" creationId="{21E8CB2F-4735-4D17-A89A-781E4AF1EC08}"/>
          </ac:picMkLst>
        </pc:picChg>
        <pc:picChg chg="add mod">
          <ac:chgData name="Rachael Wright" userId="bc31bc5e-9648-4e19-a300-1fbd616859b3" providerId="ADAL" clId="{20CD0C27-B99B-4CC0-A900-AF3DED25D975}" dt="2022-02-04T17:39:05.303" v="4633" actId="1076"/>
          <ac:picMkLst>
            <pc:docMk/>
            <pc:sldMk cId="2550205377" sldId="272"/>
            <ac:picMk id="4" creationId="{F2709690-D287-48ED-BC81-953EA6A69E16}"/>
          </ac:picMkLst>
        </pc:picChg>
      </pc:sldChg>
      <pc:sldChg chg="addSp modSp add mod modNotesTx">
        <pc:chgData name="Rachael Wright" userId="bc31bc5e-9648-4e19-a300-1fbd616859b3" providerId="ADAL" clId="{20CD0C27-B99B-4CC0-A900-AF3DED25D975}" dt="2022-02-05T14:07:19.650" v="9975" actId="1076"/>
        <pc:sldMkLst>
          <pc:docMk/>
          <pc:sldMk cId="2219206713" sldId="273"/>
        </pc:sldMkLst>
        <pc:spChg chg="add mod">
          <ac:chgData name="Rachael Wright" userId="bc31bc5e-9648-4e19-a300-1fbd616859b3" providerId="ADAL" clId="{20CD0C27-B99B-4CC0-A900-AF3DED25D975}" dt="2022-02-05T14:07:19.650" v="9975" actId="1076"/>
          <ac:spMkLst>
            <pc:docMk/>
            <pc:sldMk cId="2219206713" sldId="273"/>
            <ac:spMk id="2" creationId="{409BAF70-10FB-49B4-8D58-1672D715B31B}"/>
          </ac:spMkLst>
        </pc:spChg>
        <pc:spChg chg="mod">
          <ac:chgData name="Rachael Wright" userId="bc31bc5e-9648-4e19-a300-1fbd616859b3" providerId="ADAL" clId="{20CD0C27-B99B-4CC0-A900-AF3DED25D975}" dt="2022-02-04T17:43:04.806" v="4642" actId="1076"/>
          <ac:spMkLst>
            <pc:docMk/>
            <pc:sldMk cId="2219206713" sldId="273"/>
            <ac:spMk id="8" creationId="{5E42AA50-746F-4712-8A74-E726F02D9D7A}"/>
          </ac:spMkLst>
        </pc:spChg>
        <pc:picChg chg="add mod modCrop">
          <ac:chgData name="Rachael Wright" userId="bc31bc5e-9648-4e19-a300-1fbd616859b3" providerId="ADAL" clId="{20CD0C27-B99B-4CC0-A900-AF3DED25D975}" dt="2022-02-05T14:07:16.218" v="9974" actId="1076"/>
          <ac:picMkLst>
            <pc:docMk/>
            <pc:sldMk cId="2219206713" sldId="273"/>
            <ac:picMk id="3" creationId="{9043490F-74B0-49F3-8589-029EDECCCDA3}"/>
          </ac:picMkLst>
        </pc:picChg>
      </pc:sldChg>
      <pc:sldChg chg="modSp add mod ord">
        <pc:chgData name="Rachael Wright" userId="bc31bc5e-9648-4e19-a300-1fbd616859b3" providerId="ADAL" clId="{20CD0C27-B99B-4CC0-A900-AF3DED25D975}" dt="2022-02-03T17:08:13.104" v="486" actId="1076"/>
        <pc:sldMkLst>
          <pc:docMk/>
          <pc:sldMk cId="3535207299" sldId="274"/>
        </pc:sldMkLst>
        <pc:spChg chg="mod">
          <ac:chgData name="Rachael Wright" userId="bc31bc5e-9648-4e19-a300-1fbd616859b3" providerId="ADAL" clId="{20CD0C27-B99B-4CC0-A900-AF3DED25D975}" dt="2022-02-03T17:07:45.432" v="421" actId="20577"/>
          <ac:spMkLst>
            <pc:docMk/>
            <pc:sldMk cId="3535207299" sldId="274"/>
            <ac:spMk id="3" creationId="{B67A5FCD-6BCD-4902-888D-40BF57A4EBF4}"/>
          </ac:spMkLst>
        </pc:spChg>
        <pc:spChg chg="mod">
          <ac:chgData name="Rachael Wright" userId="bc31bc5e-9648-4e19-a300-1fbd616859b3" providerId="ADAL" clId="{20CD0C27-B99B-4CC0-A900-AF3DED25D975}" dt="2022-02-03T17:08:13.104" v="486" actId="1076"/>
          <ac:spMkLst>
            <pc:docMk/>
            <pc:sldMk cId="3535207299" sldId="274"/>
            <ac:spMk id="4" creationId="{F4FFE507-0E7F-4C1B-B431-AF564F477D81}"/>
          </ac:spMkLst>
        </pc:spChg>
      </pc:sldChg>
      <pc:sldChg chg="addSp delSp modSp add mod ord modAnim modNotesTx">
        <pc:chgData name="Rachael Wright" userId="bc31bc5e-9648-4e19-a300-1fbd616859b3" providerId="ADAL" clId="{20CD0C27-B99B-4CC0-A900-AF3DED25D975}" dt="2022-02-04T19:39:18.109" v="7785" actId="20577"/>
        <pc:sldMkLst>
          <pc:docMk/>
          <pc:sldMk cId="3628375734" sldId="275"/>
        </pc:sldMkLst>
        <pc:spChg chg="add del">
          <ac:chgData name="Rachael Wright" userId="bc31bc5e-9648-4e19-a300-1fbd616859b3" providerId="ADAL" clId="{20CD0C27-B99B-4CC0-A900-AF3DED25D975}" dt="2022-02-04T19:27:58.035" v="7603" actId="478"/>
          <ac:spMkLst>
            <pc:docMk/>
            <pc:sldMk cId="3628375734" sldId="275"/>
            <ac:spMk id="4" creationId="{6294CFF7-6ACF-47CF-B657-DA25CB3F0091}"/>
          </ac:spMkLst>
        </pc:spChg>
        <pc:spChg chg="del mod">
          <ac:chgData name="Rachael Wright" userId="bc31bc5e-9648-4e19-a300-1fbd616859b3" providerId="ADAL" clId="{20CD0C27-B99B-4CC0-A900-AF3DED25D975}" dt="2022-02-04T19:38:01.594" v="7610" actId="21"/>
          <ac:spMkLst>
            <pc:docMk/>
            <pc:sldMk cId="3628375734" sldId="275"/>
            <ac:spMk id="8" creationId="{5E42AA50-746F-4712-8A74-E726F02D9D7A}"/>
          </ac:spMkLst>
        </pc:spChg>
        <pc:picChg chg="add mod">
          <ac:chgData name="Rachael Wright" userId="bc31bc5e-9648-4e19-a300-1fbd616859b3" providerId="ADAL" clId="{20CD0C27-B99B-4CC0-A900-AF3DED25D975}" dt="2022-02-04T19:38:16.018" v="7613" actId="1076"/>
          <ac:picMkLst>
            <pc:docMk/>
            <pc:sldMk cId="3628375734" sldId="275"/>
            <ac:picMk id="3" creationId="{A0A91E2B-4AE6-46D7-9A03-832269426A24}"/>
          </ac:picMkLst>
        </pc:picChg>
      </pc:sldChg>
      <pc:sldChg chg="addSp modSp add mod modAnim modNotesTx">
        <pc:chgData name="Rachael Wright" userId="bc31bc5e-9648-4e19-a300-1fbd616859b3" providerId="ADAL" clId="{20CD0C27-B99B-4CC0-A900-AF3DED25D975}" dt="2022-02-04T20:46:50.168" v="8362" actId="20577"/>
        <pc:sldMkLst>
          <pc:docMk/>
          <pc:sldMk cId="2008477857" sldId="276"/>
        </pc:sldMkLst>
        <pc:spChg chg="add mod ord">
          <ac:chgData name="Rachael Wright" userId="bc31bc5e-9648-4e19-a300-1fbd616859b3" providerId="ADAL" clId="{20CD0C27-B99B-4CC0-A900-AF3DED25D975}" dt="2022-02-04T20:12:15.568" v="8032" actId="167"/>
          <ac:spMkLst>
            <pc:docMk/>
            <pc:sldMk cId="2008477857" sldId="276"/>
            <ac:spMk id="3" creationId="{FE4F2005-036E-4F23-81C6-D2C006405D41}"/>
          </ac:spMkLst>
        </pc:spChg>
        <pc:spChg chg="mod">
          <ac:chgData name="Rachael Wright" userId="bc31bc5e-9648-4e19-a300-1fbd616859b3" providerId="ADAL" clId="{20CD0C27-B99B-4CC0-A900-AF3DED25D975}" dt="2022-02-04T20:11:56.690" v="8027" actId="14100"/>
          <ac:spMkLst>
            <pc:docMk/>
            <pc:sldMk cId="2008477857" sldId="276"/>
            <ac:spMk id="8" creationId="{5E42AA50-746F-4712-8A74-E726F02D9D7A}"/>
          </ac:spMkLst>
        </pc:spChg>
        <pc:picChg chg="add mod">
          <ac:chgData name="Rachael Wright" userId="bc31bc5e-9648-4e19-a300-1fbd616859b3" providerId="ADAL" clId="{20CD0C27-B99B-4CC0-A900-AF3DED25D975}" dt="2022-02-04T20:11:20.150" v="8023" actId="1076"/>
          <ac:picMkLst>
            <pc:docMk/>
            <pc:sldMk cId="2008477857" sldId="276"/>
            <ac:picMk id="2" creationId="{53FBD827-418D-437F-A16A-C6A2B4D34EC3}"/>
          </ac:picMkLst>
        </pc:picChg>
      </pc:sldChg>
      <pc:sldChg chg="modSp add del mod">
        <pc:chgData name="Rachael Wright" userId="bc31bc5e-9648-4e19-a300-1fbd616859b3" providerId="ADAL" clId="{20CD0C27-B99B-4CC0-A900-AF3DED25D975}" dt="2022-02-04T20:10:45.020" v="8018" actId="47"/>
        <pc:sldMkLst>
          <pc:docMk/>
          <pc:sldMk cId="4232628665" sldId="277"/>
        </pc:sldMkLst>
        <pc:spChg chg="mod">
          <ac:chgData name="Rachael Wright" userId="bc31bc5e-9648-4e19-a300-1fbd616859b3" providerId="ADAL" clId="{20CD0C27-B99B-4CC0-A900-AF3DED25D975}" dt="2022-02-03T17:09:41.678" v="604" actId="6549"/>
          <ac:spMkLst>
            <pc:docMk/>
            <pc:sldMk cId="4232628665" sldId="277"/>
            <ac:spMk id="8" creationId="{5E42AA50-746F-4712-8A74-E726F02D9D7A}"/>
          </ac:spMkLst>
        </pc:spChg>
      </pc:sldChg>
      <pc:sldChg chg="modSp add mod ord">
        <pc:chgData name="Rachael Wright" userId="bc31bc5e-9648-4e19-a300-1fbd616859b3" providerId="ADAL" clId="{20CD0C27-B99B-4CC0-A900-AF3DED25D975}" dt="2022-02-04T20:48:03.429" v="8473" actId="113"/>
        <pc:sldMkLst>
          <pc:docMk/>
          <pc:sldMk cId="461263702" sldId="278"/>
        </pc:sldMkLst>
        <pc:spChg chg="mod">
          <ac:chgData name="Rachael Wright" userId="bc31bc5e-9648-4e19-a300-1fbd616859b3" providerId="ADAL" clId="{20CD0C27-B99B-4CC0-A900-AF3DED25D975}" dt="2022-02-03T17:10:30.855" v="637" actId="6549"/>
          <ac:spMkLst>
            <pc:docMk/>
            <pc:sldMk cId="461263702" sldId="278"/>
            <ac:spMk id="3" creationId="{B67A5FCD-6BCD-4902-888D-40BF57A4EBF4}"/>
          </ac:spMkLst>
        </pc:spChg>
        <pc:spChg chg="mod">
          <ac:chgData name="Rachael Wright" userId="bc31bc5e-9648-4e19-a300-1fbd616859b3" providerId="ADAL" clId="{20CD0C27-B99B-4CC0-A900-AF3DED25D975}" dt="2022-02-04T20:48:03.429" v="8473" actId="113"/>
          <ac:spMkLst>
            <pc:docMk/>
            <pc:sldMk cId="461263702" sldId="278"/>
            <ac:spMk id="4" creationId="{F4FFE507-0E7F-4C1B-B431-AF564F477D81}"/>
          </ac:spMkLst>
        </pc:spChg>
      </pc:sldChg>
      <pc:sldChg chg="addSp delSp modSp add mod ord modNotesTx">
        <pc:chgData name="Rachael Wright" userId="bc31bc5e-9648-4e19-a300-1fbd616859b3" providerId="ADAL" clId="{20CD0C27-B99B-4CC0-A900-AF3DED25D975}" dt="2022-02-04T21:16:02.541" v="9135" actId="14100"/>
        <pc:sldMkLst>
          <pc:docMk/>
          <pc:sldMk cId="1659209518" sldId="279"/>
        </pc:sldMkLst>
        <pc:spChg chg="del mod">
          <ac:chgData name="Rachael Wright" userId="bc31bc5e-9648-4e19-a300-1fbd616859b3" providerId="ADAL" clId="{20CD0C27-B99B-4CC0-A900-AF3DED25D975}" dt="2022-02-04T20:47:34.339" v="8427" actId="478"/>
          <ac:spMkLst>
            <pc:docMk/>
            <pc:sldMk cId="1659209518" sldId="279"/>
            <ac:spMk id="8" creationId="{5E42AA50-746F-4712-8A74-E726F02D9D7A}"/>
          </ac:spMkLst>
        </pc:spChg>
        <pc:picChg chg="add mod modCrop">
          <ac:chgData name="Rachael Wright" userId="bc31bc5e-9648-4e19-a300-1fbd616859b3" providerId="ADAL" clId="{20CD0C27-B99B-4CC0-A900-AF3DED25D975}" dt="2022-02-04T21:16:00.101" v="9134" actId="1076"/>
          <ac:picMkLst>
            <pc:docMk/>
            <pc:sldMk cId="1659209518" sldId="279"/>
            <ac:picMk id="3" creationId="{A28D1460-A8A8-437A-9EC1-194D06984236}"/>
          </ac:picMkLst>
        </pc:picChg>
        <pc:picChg chg="add mod modCrop">
          <ac:chgData name="Rachael Wright" userId="bc31bc5e-9648-4e19-a300-1fbd616859b3" providerId="ADAL" clId="{20CD0C27-B99B-4CC0-A900-AF3DED25D975}" dt="2022-02-04T21:16:02.541" v="9135" actId="14100"/>
          <ac:picMkLst>
            <pc:docMk/>
            <pc:sldMk cId="1659209518" sldId="279"/>
            <ac:picMk id="5" creationId="{151BD900-DEA0-445D-9308-CA89236AFCAF}"/>
          </ac:picMkLst>
        </pc:picChg>
        <pc:picChg chg="add del mod">
          <ac:chgData name="Rachael Wright" userId="bc31bc5e-9648-4e19-a300-1fbd616859b3" providerId="ADAL" clId="{20CD0C27-B99B-4CC0-A900-AF3DED25D975}" dt="2022-02-04T21:15:56.351" v="9133" actId="478"/>
          <ac:picMkLst>
            <pc:docMk/>
            <pc:sldMk cId="1659209518" sldId="279"/>
            <ac:picMk id="6" creationId="{0E9434B7-E1B8-4AF4-B872-A54275D1FBBF}"/>
          </ac:picMkLst>
        </pc:picChg>
      </pc:sldChg>
      <pc:sldChg chg="addSp delSp modSp add mod modAnim modNotesTx">
        <pc:chgData name="Rachael Wright" userId="bc31bc5e-9648-4e19-a300-1fbd616859b3" providerId="ADAL" clId="{20CD0C27-B99B-4CC0-A900-AF3DED25D975}" dt="2022-02-04T21:33:45.813" v="9510" actId="115"/>
        <pc:sldMkLst>
          <pc:docMk/>
          <pc:sldMk cId="2052445755" sldId="280"/>
        </pc:sldMkLst>
        <pc:spChg chg="mod">
          <ac:chgData name="Rachael Wright" userId="bc31bc5e-9648-4e19-a300-1fbd616859b3" providerId="ADAL" clId="{20CD0C27-B99B-4CC0-A900-AF3DED25D975}" dt="2022-02-04T21:28:01.127" v="9238" actId="14100"/>
          <ac:spMkLst>
            <pc:docMk/>
            <pc:sldMk cId="2052445755" sldId="280"/>
            <ac:spMk id="8" creationId="{5E42AA50-746F-4712-8A74-E726F02D9D7A}"/>
          </ac:spMkLst>
        </pc:spChg>
        <pc:picChg chg="add del mod modCrop">
          <ac:chgData name="Rachael Wright" userId="bc31bc5e-9648-4e19-a300-1fbd616859b3" providerId="ADAL" clId="{20CD0C27-B99B-4CC0-A900-AF3DED25D975}" dt="2022-02-04T21:27:31.637" v="9231" actId="478"/>
          <ac:picMkLst>
            <pc:docMk/>
            <pc:sldMk cId="2052445755" sldId="280"/>
            <ac:picMk id="3" creationId="{61584094-C269-4841-A66F-7A52B877BE8E}"/>
          </ac:picMkLst>
        </pc:picChg>
        <pc:picChg chg="add mod">
          <ac:chgData name="Rachael Wright" userId="bc31bc5e-9648-4e19-a300-1fbd616859b3" providerId="ADAL" clId="{20CD0C27-B99B-4CC0-A900-AF3DED25D975}" dt="2022-02-04T21:28:10.067" v="9241" actId="1076"/>
          <ac:picMkLst>
            <pc:docMk/>
            <pc:sldMk cId="2052445755" sldId="280"/>
            <ac:picMk id="4" creationId="{3ABC43C7-4DEE-4EE7-930F-945C0CC81672}"/>
          </ac:picMkLst>
        </pc:picChg>
        <pc:picChg chg="add mod">
          <ac:chgData name="Rachael Wright" userId="bc31bc5e-9648-4e19-a300-1fbd616859b3" providerId="ADAL" clId="{20CD0C27-B99B-4CC0-A900-AF3DED25D975}" dt="2022-02-04T21:28:05.884" v="9240" actId="1076"/>
          <ac:picMkLst>
            <pc:docMk/>
            <pc:sldMk cId="2052445755" sldId="280"/>
            <ac:picMk id="1026" creationId="{69576F3B-B9EF-4DBE-AF91-9959CE2A5672}"/>
          </ac:picMkLst>
        </pc:picChg>
      </pc:sldChg>
      <pc:sldChg chg="addSp delSp modSp add mod modAnim modNotesTx">
        <pc:chgData name="Rachael Wright" userId="bc31bc5e-9648-4e19-a300-1fbd616859b3" providerId="ADAL" clId="{20CD0C27-B99B-4CC0-A900-AF3DED25D975}" dt="2022-02-04T21:35:02.172" v="9530" actId="115"/>
        <pc:sldMkLst>
          <pc:docMk/>
          <pc:sldMk cId="3471352832" sldId="281"/>
        </pc:sldMkLst>
        <pc:spChg chg="del mod">
          <ac:chgData name="Rachael Wright" userId="bc31bc5e-9648-4e19-a300-1fbd616859b3" providerId="ADAL" clId="{20CD0C27-B99B-4CC0-A900-AF3DED25D975}" dt="2022-02-04T20:55:32.054" v="8562" actId="478"/>
          <ac:spMkLst>
            <pc:docMk/>
            <pc:sldMk cId="3471352832" sldId="281"/>
            <ac:spMk id="8" creationId="{5E42AA50-746F-4712-8A74-E726F02D9D7A}"/>
          </ac:spMkLst>
        </pc:spChg>
        <pc:picChg chg="add mod">
          <ac:chgData name="Rachael Wright" userId="bc31bc5e-9648-4e19-a300-1fbd616859b3" providerId="ADAL" clId="{20CD0C27-B99B-4CC0-A900-AF3DED25D975}" dt="2022-02-04T20:55:36.067" v="8564" actId="1076"/>
          <ac:picMkLst>
            <pc:docMk/>
            <pc:sldMk cId="3471352832" sldId="281"/>
            <ac:picMk id="2" creationId="{26A22402-8CF5-4503-A6D4-256A9F519AED}"/>
          </ac:picMkLst>
        </pc:picChg>
      </pc:sldChg>
      <pc:sldChg chg="modSp add mod ord">
        <pc:chgData name="Rachael Wright" userId="bc31bc5e-9648-4e19-a300-1fbd616859b3" providerId="ADAL" clId="{20CD0C27-B99B-4CC0-A900-AF3DED25D975}" dt="2022-02-03T17:12:36.546" v="813" actId="1076"/>
        <pc:sldMkLst>
          <pc:docMk/>
          <pc:sldMk cId="2755816529" sldId="282"/>
        </pc:sldMkLst>
        <pc:spChg chg="mod">
          <ac:chgData name="Rachael Wright" userId="bc31bc5e-9648-4e19-a300-1fbd616859b3" providerId="ADAL" clId="{20CD0C27-B99B-4CC0-A900-AF3DED25D975}" dt="2022-02-03T17:12:20.114" v="770" actId="20577"/>
          <ac:spMkLst>
            <pc:docMk/>
            <pc:sldMk cId="2755816529" sldId="282"/>
            <ac:spMk id="3" creationId="{B67A5FCD-6BCD-4902-888D-40BF57A4EBF4}"/>
          </ac:spMkLst>
        </pc:spChg>
        <pc:spChg chg="mod">
          <ac:chgData name="Rachael Wright" userId="bc31bc5e-9648-4e19-a300-1fbd616859b3" providerId="ADAL" clId="{20CD0C27-B99B-4CC0-A900-AF3DED25D975}" dt="2022-02-03T17:12:36.546" v="813" actId="1076"/>
          <ac:spMkLst>
            <pc:docMk/>
            <pc:sldMk cId="2755816529" sldId="282"/>
            <ac:spMk id="4" creationId="{F4FFE507-0E7F-4C1B-B431-AF564F477D81}"/>
          </ac:spMkLst>
        </pc:spChg>
      </pc:sldChg>
      <pc:sldChg chg="addSp delSp modSp add mod ord">
        <pc:chgData name="Rachael Wright" userId="bc31bc5e-9648-4e19-a300-1fbd616859b3" providerId="ADAL" clId="{20CD0C27-B99B-4CC0-A900-AF3DED25D975}" dt="2022-02-05T10:53:23.655" v="9818" actId="313"/>
        <pc:sldMkLst>
          <pc:docMk/>
          <pc:sldMk cId="2761043338" sldId="283"/>
        </pc:sldMkLst>
        <pc:spChg chg="del">
          <ac:chgData name="Rachael Wright" userId="bc31bc5e-9648-4e19-a300-1fbd616859b3" providerId="ADAL" clId="{20CD0C27-B99B-4CC0-A900-AF3DED25D975}" dt="2022-02-05T10:50:21.644" v="9568" actId="478"/>
          <ac:spMkLst>
            <pc:docMk/>
            <pc:sldMk cId="2761043338" sldId="283"/>
            <ac:spMk id="2" creationId="{2225671D-31EA-4832-AB92-FE08D1B76B5F}"/>
          </ac:spMkLst>
        </pc:spChg>
        <pc:spChg chg="mod">
          <ac:chgData name="Rachael Wright" userId="bc31bc5e-9648-4e19-a300-1fbd616859b3" providerId="ADAL" clId="{20CD0C27-B99B-4CC0-A900-AF3DED25D975}" dt="2022-02-05T10:53:23.655" v="9818" actId="313"/>
          <ac:spMkLst>
            <pc:docMk/>
            <pc:sldMk cId="2761043338" sldId="283"/>
            <ac:spMk id="3" creationId="{B94296C2-DBCC-43D2-BF48-E61C89467AC3}"/>
          </ac:spMkLst>
        </pc:spChg>
        <pc:spChg chg="add del mod">
          <ac:chgData name="Rachael Wright" userId="bc31bc5e-9648-4e19-a300-1fbd616859b3" providerId="ADAL" clId="{20CD0C27-B99B-4CC0-A900-AF3DED25D975}" dt="2022-02-05T10:50:25.734" v="9569" actId="478"/>
          <ac:spMkLst>
            <pc:docMk/>
            <pc:sldMk cId="2761043338" sldId="283"/>
            <ac:spMk id="5" creationId="{9C4F5564-FF07-4141-9F21-AC3A5F649404}"/>
          </ac:spMkLst>
        </pc:spChg>
      </pc:sldChg>
      <pc:sldChg chg="add del">
        <pc:chgData name="Rachael Wright" userId="bc31bc5e-9648-4e19-a300-1fbd616859b3" providerId="ADAL" clId="{20CD0C27-B99B-4CC0-A900-AF3DED25D975}" dt="2022-02-04T13:43:49.268" v="2416" actId="47"/>
        <pc:sldMkLst>
          <pc:docMk/>
          <pc:sldMk cId="1983899430" sldId="284"/>
        </pc:sldMkLst>
      </pc:sldChg>
      <pc:sldChg chg="delSp add del mod">
        <pc:chgData name="Rachael Wright" userId="bc31bc5e-9648-4e19-a300-1fbd616859b3" providerId="ADAL" clId="{20CD0C27-B99B-4CC0-A900-AF3DED25D975}" dt="2022-02-04T12:36:46.663" v="2353" actId="2696"/>
        <pc:sldMkLst>
          <pc:docMk/>
          <pc:sldMk cId="3976242552" sldId="284"/>
        </pc:sldMkLst>
        <pc:picChg chg="del">
          <ac:chgData name="Rachael Wright" userId="bc31bc5e-9648-4e19-a300-1fbd616859b3" providerId="ADAL" clId="{20CD0C27-B99B-4CC0-A900-AF3DED25D975}" dt="2022-02-04T12:36:43.305" v="2352" actId="478"/>
          <ac:picMkLst>
            <pc:docMk/>
            <pc:sldMk cId="3976242552" sldId="284"/>
            <ac:picMk id="3" creationId="{0904A11C-182B-486D-AF98-A61B7C7BE42B}"/>
          </ac:picMkLst>
        </pc:picChg>
      </pc:sldChg>
      <pc:sldChg chg="addSp delSp modSp add mod modNotesTx">
        <pc:chgData name="Rachael Wright" userId="bc31bc5e-9648-4e19-a300-1fbd616859b3" providerId="ADAL" clId="{20CD0C27-B99B-4CC0-A900-AF3DED25D975}" dt="2022-02-05T14:02:27.796" v="9883" actId="1076"/>
        <pc:sldMkLst>
          <pc:docMk/>
          <pc:sldMk cId="605420952" sldId="285"/>
        </pc:sldMkLst>
        <pc:spChg chg="add mod">
          <ac:chgData name="Rachael Wright" userId="bc31bc5e-9648-4e19-a300-1fbd616859b3" providerId="ADAL" clId="{20CD0C27-B99B-4CC0-A900-AF3DED25D975}" dt="2022-02-05T14:02:27.796" v="9883" actId="1076"/>
          <ac:spMkLst>
            <pc:docMk/>
            <pc:sldMk cId="605420952" sldId="285"/>
            <ac:spMk id="2" creationId="{192364DC-2003-4727-9C11-D0C559B24DE3}"/>
          </ac:spMkLst>
        </pc:spChg>
        <pc:spChg chg="mod">
          <ac:chgData name="Rachael Wright" userId="bc31bc5e-9648-4e19-a300-1fbd616859b3" providerId="ADAL" clId="{20CD0C27-B99B-4CC0-A900-AF3DED25D975}" dt="2022-02-04T12:42:21.179" v="2397" actId="1076"/>
          <ac:spMkLst>
            <pc:docMk/>
            <pc:sldMk cId="605420952" sldId="285"/>
            <ac:spMk id="8" creationId="{5E42AA50-746F-4712-8A74-E726F02D9D7A}"/>
          </ac:spMkLst>
        </pc:spChg>
        <pc:picChg chg="del">
          <ac:chgData name="Rachael Wright" userId="bc31bc5e-9648-4e19-a300-1fbd616859b3" providerId="ADAL" clId="{20CD0C27-B99B-4CC0-A900-AF3DED25D975}" dt="2022-02-04T13:46:28.850" v="2417"/>
          <ac:picMkLst>
            <pc:docMk/>
            <pc:sldMk cId="605420952" sldId="285"/>
            <ac:picMk id="2" creationId="{108A14CC-8290-491D-B358-B16193509AB2}"/>
          </ac:picMkLst>
        </pc:picChg>
        <pc:picChg chg="mod ord modCrop">
          <ac:chgData name="Rachael Wright" userId="bc31bc5e-9648-4e19-a300-1fbd616859b3" providerId="ADAL" clId="{20CD0C27-B99B-4CC0-A900-AF3DED25D975}" dt="2022-02-04T12:42:04.267" v="2394" actId="14100"/>
          <ac:picMkLst>
            <pc:docMk/>
            <pc:sldMk cId="605420952" sldId="285"/>
            <ac:picMk id="3" creationId="{E966A6B2-806C-4C8D-9489-7CDCDE96E226}"/>
          </ac:picMkLst>
        </pc:picChg>
      </pc:sldChg>
      <pc:sldChg chg="addSp modSp mod modNotesTx">
        <pc:chgData name="Rachael Wright" userId="bc31bc5e-9648-4e19-a300-1fbd616859b3" providerId="ADAL" clId="{20CD0C27-B99B-4CC0-A900-AF3DED25D975}" dt="2022-02-05T14:05:14.426" v="9959" actId="1076"/>
        <pc:sldMkLst>
          <pc:docMk/>
          <pc:sldMk cId="3935629645" sldId="291"/>
        </pc:sldMkLst>
        <pc:spChg chg="add mod">
          <ac:chgData name="Rachael Wright" userId="bc31bc5e-9648-4e19-a300-1fbd616859b3" providerId="ADAL" clId="{20CD0C27-B99B-4CC0-A900-AF3DED25D975}" dt="2022-02-05T14:05:14.426" v="9959" actId="1076"/>
          <ac:spMkLst>
            <pc:docMk/>
            <pc:sldMk cId="3935629645" sldId="291"/>
            <ac:spMk id="4" creationId="{E916B104-3371-4FD0-9DF2-46019C969D3B}"/>
          </ac:spMkLst>
        </pc:spChg>
        <pc:picChg chg="add mod modCrop">
          <ac:chgData name="Rachael Wright" userId="bc31bc5e-9648-4e19-a300-1fbd616859b3" providerId="ADAL" clId="{20CD0C27-B99B-4CC0-A900-AF3DED25D975}" dt="2022-02-04T14:13:29.456" v="3505" actId="1076"/>
          <ac:picMkLst>
            <pc:docMk/>
            <pc:sldMk cId="3935629645" sldId="291"/>
            <ac:picMk id="3" creationId="{0730431F-66D4-4704-BEAC-D788C2E1B968}"/>
          </ac:picMkLst>
        </pc:picChg>
      </pc:sldChg>
      <pc:sldChg chg="new del modNotesTx">
        <pc:chgData name="Rachael Wright" userId="bc31bc5e-9648-4e19-a300-1fbd616859b3" providerId="ADAL" clId="{20CD0C27-B99B-4CC0-A900-AF3DED25D975}" dt="2022-02-04T14:16:00.590" v="3744" actId="47"/>
        <pc:sldMkLst>
          <pc:docMk/>
          <pc:sldMk cId="460983364" sldId="292"/>
        </pc:sldMkLst>
      </pc:sldChg>
      <pc:sldChg chg="addSp delSp modSp add mod modNotesTx">
        <pc:chgData name="Rachael Wright" userId="bc31bc5e-9648-4e19-a300-1fbd616859b3" providerId="ADAL" clId="{20CD0C27-B99B-4CC0-A900-AF3DED25D975}" dt="2022-02-05T14:04:35.737" v="9909" actId="1076"/>
        <pc:sldMkLst>
          <pc:docMk/>
          <pc:sldMk cId="3362963104" sldId="293"/>
        </pc:sldMkLst>
        <pc:spChg chg="add mod">
          <ac:chgData name="Rachael Wright" userId="bc31bc5e-9648-4e19-a300-1fbd616859b3" providerId="ADAL" clId="{20CD0C27-B99B-4CC0-A900-AF3DED25D975}" dt="2022-02-05T14:04:35.737" v="9909" actId="1076"/>
          <ac:spMkLst>
            <pc:docMk/>
            <pc:sldMk cId="3362963104" sldId="293"/>
            <ac:spMk id="2" creationId="{9967FF53-74F5-490D-A76B-4A9D8D62FFAB}"/>
          </ac:spMkLst>
        </pc:spChg>
        <pc:spChg chg="add mod">
          <ac:chgData name="Rachael Wright" userId="bc31bc5e-9648-4e19-a300-1fbd616859b3" providerId="ADAL" clId="{20CD0C27-B99B-4CC0-A900-AF3DED25D975}" dt="2022-02-04T14:08:07.590" v="3479" actId="1076"/>
          <ac:spMkLst>
            <pc:docMk/>
            <pc:sldMk cId="3362963104" sldId="293"/>
            <ac:spMk id="7" creationId="{47175EA9-8D3F-4E87-AC62-C66082C63985}"/>
          </ac:spMkLst>
        </pc:spChg>
        <pc:spChg chg="del">
          <ac:chgData name="Rachael Wright" userId="bc31bc5e-9648-4e19-a300-1fbd616859b3" providerId="ADAL" clId="{20CD0C27-B99B-4CC0-A900-AF3DED25D975}" dt="2022-02-04T13:59:58.678" v="3400" actId="478"/>
          <ac:spMkLst>
            <pc:docMk/>
            <pc:sldMk cId="3362963104" sldId="293"/>
            <ac:spMk id="8" creationId="{5E42AA50-746F-4712-8A74-E726F02D9D7A}"/>
          </ac:spMkLst>
        </pc:spChg>
        <pc:picChg chg="del">
          <ac:chgData name="Rachael Wright" userId="bc31bc5e-9648-4e19-a300-1fbd616859b3" providerId="ADAL" clId="{20CD0C27-B99B-4CC0-A900-AF3DED25D975}" dt="2022-02-04T13:59:56.067" v="3399" actId="478"/>
          <ac:picMkLst>
            <pc:docMk/>
            <pc:sldMk cId="3362963104" sldId="293"/>
            <ac:picMk id="3" creationId="{E966A6B2-806C-4C8D-9489-7CDCDE96E226}"/>
          </ac:picMkLst>
        </pc:picChg>
        <pc:picChg chg="add del mod modCrop">
          <ac:chgData name="Rachael Wright" userId="bc31bc5e-9648-4e19-a300-1fbd616859b3" providerId="ADAL" clId="{20CD0C27-B99B-4CC0-A900-AF3DED25D975}" dt="2022-02-04T14:04:36.734" v="3441" actId="478"/>
          <ac:picMkLst>
            <pc:docMk/>
            <pc:sldMk cId="3362963104" sldId="293"/>
            <ac:picMk id="4" creationId="{5FD98384-D8E2-46FD-A825-614433947812}"/>
          </ac:picMkLst>
        </pc:picChg>
        <pc:picChg chg="add del mod ord modCrop">
          <ac:chgData name="Rachael Wright" userId="bc31bc5e-9648-4e19-a300-1fbd616859b3" providerId="ADAL" clId="{20CD0C27-B99B-4CC0-A900-AF3DED25D975}" dt="2022-02-04T14:07:27.375" v="3468" actId="478"/>
          <ac:picMkLst>
            <pc:docMk/>
            <pc:sldMk cId="3362963104" sldId="293"/>
            <ac:picMk id="6" creationId="{E92BB4FC-BFD3-42F9-ADB6-B4FC0E54A113}"/>
          </ac:picMkLst>
        </pc:picChg>
        <pc:picChg chg="add mod ord modCrop">
          <ac:chgData name="Rachael Wright" userId="bc31bc5e-9648-4e19-a300-1fbd616859b3" providerId="ADAL" clId="{20CD0C27-B99B-4CC0-A900-AF3DED25D975}" dt="2022-02-04T14:08:01.391" v="3478" actId="1076"/>
          <ac:picMkLst>
            <pc:docMk/>
            <pc:sldMk cId="3362963104" sldId="293"/>
            <ac:picMk id="10" creationId="{27311FE0-6655-42FB-B75D-FC1AED9E4070}"/>
          </ac:picMkLst>
        </pc:picChg>
      </pc:sldChg>
      <pc:sldChg chg="addSp modSp add mod modNotesTx">
        <pc:chgData name="Rachael Wright" userId="bc31bc5e-9648-4e19-a300-1fbd616859b3" providerId="ADAL" clId="{20CD0C27-B99B-4CC0-A900-AF3DED25D975}" dt="2022-02-05T14:06:45.831" v="9961" actId="1076"/>
        <pc:sldMkLst>
          <pc:docMk/>
          <pc:sldMk cId="2019492351" sldId="294"/>
        </pc:sldMkLst>
        <pc:spChg chg="add mod">
          <ac:chgData name="Rachael Wright" userId="bc31bc5e-9648-4e19-a300-1fbd616859b3" providerId="ADAL" clId="{20CD0C27-B99B-4CC0-A900-AF3DED25D975}" dt="2022-02-05T14:06:45.831" v="9961" actId="1076"/>
          <ac:spMkLst>
            <pc:docMk/>
            <pc:sldMk cId="2019492351" sldId="294"/>
            <ac:spMk id="2" creationId="{CFEA7B77-9E94-4A85-8DCD-3522CE9491B5}"/>
          </ac:spMkLst>
        </pc:spChg>
      </pc:sldChg>
      <pc:sldChg chg="delSp modSp add mod delAnim modNotesTx">
        <pc:chgData name="Rachael Wright" userId="bc31bc5e-9648-4e19-a300-1fbd616859b3" providerId="ADAL" clId="{20CD0C27-B99B-4CC0-A900-AF3DED25D975}" dt="2022-02-04T19:49:47.094" v="7899" actId="1076"/>
        <pc:sldMkLst>
          <pc:docMk/>
          <pc:sldMk cId="616459874" sldId="295"/>
        </pc:sldMkLst>
        <pc:spChg chg="mod">
          <ac:chgData name="Rachael Wright" userId="bc31bc5e-9648-4e19-a300-1fbd616859b3" providerId="ADAL" clId="{20CD0C27-B99B-4CC0-A900-AF3DED25D975}" dt="2022-02-04T19:49:47.094" v="7899" actId="1076"/>
          <ac:spMkLst>
            <pc:docMk/>
            <pc:sldMk cId="616459874" sldId="295"/>
            <ac:spMk id="8" creationId="{5E42AA50-746F-4712-8A74-E726F02D9D7A}"/>
          </ac:spMkLst>
        </pc:spChg>
        <pc:picChg chg="del">
          <ac:chgData name="Rachael Wright" userId="bc31bc5e-9648-4e19-a300-1fbd616859b3" providerId="ADAL" clId="{20CD0C27-B99B-4CC0-A900-AF3DED25D975}" dt="2022-02-04T19:37:56.443" v="7609" actId="478"/>
          <ac:picMkLst>
            <pc:docMk/>
            <pc:sldMk cId="616459874" sldId="295"/>
            <ac:picMk id="3" creationId="{A0A91E2B-4AE6-46D7-9A03-832269426A24}"/>
          </ac:picMkLst>
        </pc:picChg>
      </pc:sldChg>
      <pc:sldChg chg="delSp add del mod modNotesTx">
        <pc:chgData name="Rachael Wright" userId="bc31bc5e-9648-4e19-a300-1fbd616859b3" providerId="ADAL" clId="{20CD0C27-B99B-4CC0-A900-AF3DED25D975}" dt="2022-02-04T19:55:46.199" v="7939" actId="47"/>
        <pc:sldMkLst>
          <pc:docMk/>
          <pc:sldMk cId="435615019" sldId="296"/>
        </pc:sldMkLst>
        <pc:spChg chg="del">
          <ac:chgData name="Rachael Wright" userId="bc31bc5e-9648-4e19-a300-1fbd616859b3" providerId="ADAL" clId="{20CD0C27-B99B-4CC0-A900-AF3DED25D975}" dt="2022-02-04T19:50:00.311" v="7902" actId="478"/>
          <ac:spMkLst>
            <pc:docMk/>
            <pc:sldMk cId="435615019" sldId="296"/>
            <ac:spMk id="8" creationId="{5E42AA50-746F-4712-8A74-E726F02D9D7A}"/>
          </ac:spMkLst>
        </pc:spChg>
      </pc:sldChg>
      <pc:sldChg chg="modSp mod">
        <pc:chgData name="Rachael Wright" userId="bc31bc5e-9648-4e19-a300-1fbd616859b3" providerId="ADAL" clId="{20CD0C27-B99B-4CC0-A900-AF3DED25D975}" dt="2022-02-04T21:21:18.911" v="9176" actId="1076"/>
        <pc:sldMkLst>
          <pc:docMk/>
          <pc:sldMk cId="491542411" sldId="346"/>
        </pc:sldMkLst>
        <pc:spChg chg="mod">
          <ac:chgData name="Rachael Wright" userId="bc31bc5e-9648-4e19-a300-1fbd616859b3" providerId="ADAL" clId="{20CD0C27-B99B-4CC0-A900-AF3DED25D975}" dt="2022-02-04T21:19:52.903" v="9144" actId="14100"/>
          <ac:spMkLst>
            <pc:docMk/>
            <pc:sldMk cId="491542411" sldId="346"/>
            <ac:spMk id="4" creationId="{00000000-0000-0000-0000-000000000000}"/>
          </ac:spMkLst>
        </pc:spChg>
        <pc:picChg chg="mod">
          <ac:chgData name="Rachael Wright" userId="bc31bc5e-9648-4e19-a300-1fbd616859b3" providerId="ADAL" clId="{20CD0C27-B99B-4CC0-A900-AF3DED25D975}" dt="2022-02-04T21:21:04.058" v="9172" actId="14100"/>
          <ac:picMkLst>
            <pc:docMk/>
            <pc:sldMk cId="491542411" sldId="346"/>
            <ac:picMk id="5" creationId="{00000000-0000-0000-0000-000000000000}"/>
          </ac:picMkLst>
        </pc:picChg>
        <pc:picChg chg="mod">
          <ac:chgData name="Rachael Wright" userId="bc31bc5e-9648-4e19-a300-1fbd616859b3" providerId="ADAL" clId="{20CD0C27-B99B-4CC0-A900-AF3DED25D975}" dt="2022-02-04T21:20:59.790" v="9170" actId="14100"/>
          <ac:picMkLst>
            <pc:docMk/>
            <pc:sldMk cId="491542411" sldId="346"/>
            <ac:picMk id="6" creationId="{00000000-0000-0000-0000-000000000000}"/>
          </ac:picMkLst>
        </pc:picChg>
        <pc:picChg chg="mod">
          <ac:chgData name="Rachael Wright" userId="bc31bc5e-9648-4e19-a300-1fbd616859b3" providerId="ADAL" clId="{20CD0C27-B99B-4CC0-A900-AF3DED25D975}" dt="2022-02-04T21:21:18.911" v="9176" actId="1076"/>
          <ac:picMkLst>
            <pc:docMk/>
            <pc:sldMk cId="491542411" sldId="346"/>
            <ac:picMk id="7" creationId="{00000000-0000-0000-0000-000000000000}"/>
          </ac:picMkLst>
        </pc:picChg>
        <pc:picChg chg="mod">
          <ac:chgData name="Rachael Wright" userId="bc31bc5e-9648-4e19-a300-1fbd616859b3" providerId="ADAL" clId="{20CD0C27-B99B-4CC0-A900-AF3DED25D975}" dt="2022-02-04T21:21:13.042" v="9175" actId="14100"/>
          <ac:picMkLst>
            <pc:docMk/>
            <pc:sldMk cId="491542411" sldId="346"/>
            <ac:picMk id="12" creationId="{00000000-0000-0000-0000-000000000000}"/>
          </ac:picMkLst>
        </pc:picChg>
        <pc:picChg chg="mod">
          <ac:chgData name="Rachael Wright" userId="bc31bc5e-9648-4e19-a300-1fbd616859b3" providerId="ADAL" clId="{20CD0C27-B99B-4CC0-A900-AF3DED25D975}" dt="2022-02-04T21:20:44.208" v="9166" actId="14100"/>
          <ac:picMkLst>
            <pc:docMk/>
            <pc:sldMk cId="491542411" sldId="346"/>
            <ac:picMk id="14" creationId="{00000000-0000-0000-0000-000000000000}"/>
          </ac:picMkLst>
        </pc:picChg>
        <pc:picChg chg="mod">
          <ac:chgData name="Rachael Wright" userId="bc31bc5e-9648-4e19-a300-1fbd616859b3" providerId="ADAL" clId="{20CD0C27-B99B-4CC0-A900-AF3DED25D975}" dt="2022-02-04T21:21:09.895" v="9174" actId="14100"/>
          <ac:picMkLst>
            <pc:docMk/>
            <pc:sldMk cId="491542411" sldId="346"/>
            <ac:picMk id="15" creationId="{00000000-0000-0000-0000-000000000000}"/>
          </ac:picMkLst>
        </pc:picChg>
        <pc:picChg chg="mod">
          <ac:chgData name="Rachael Wright" userId="bc31bc5e-9648-4e19-a300-1fbd616859b3" providerId="ADAL" clId="{20CD0C27-B99B-4CC0-A900-AF3DED25D975}" dt="2022-02-04T21:20:49.363" v="9168" actId="1076"/>
          <ac:picMkLst>
            <pc:docMk/>
            <pc:sldMk cId="491542411" sldId="346"/>
            <ac:picMk id="16" creationId="{00000000-0000-0000-0000-000000000000}"/>
          </ac:picMkLst>
        </pc:picChg>
      </pc:sldChg>
      <pc:sldChg chg="addSp delSp modSp mod modNotesTx">
        <pc:chgData name="Rachael Wright" userId="bc31bc5e-9648-4e19-a300-1fbd616859b3" providerId="ADAL" clId="{20CD0C27-B99B-4CC0-A900-AF3DED25D975}" dt="2022-02-04T20:46:10.207" v="8355" actId="20577"/>
        <pc:sldMkLst>
          <pc:docMk/>
          <pc:sldMk cId="2817696875" sldId="347"/>
        </pc:sldMkLst>
        <pc:spChg chg="del mod">
          <ac:chgData name="Rachael Wright" userId="bc31bc5e-9648-4e19-a300-1fbd616859b3" providerId="ADAL" clId="{20CD0C27-B99B-4CC0-A900-AF3DED25D975}" dt="2022-02-04T19:53:31.609" v="7916" actId="478"/>
          <ac:spMkLst>
            <pc:docMk/>
            <pc:sldMk cId="2817696875" sldId="347"/>
            <ac:spMk id="2" creationId="{00000000-0000-0000-0000-000000000000}"/>
          </ac:spMkLst>
        </pc:spChg>
        <pc:spChg chg="mod">
          <ac:chgData name="Rachael Wright" userId="bc31bc5e-9648-4e19-a300-1fbd616859b3" providerId="ADAL" clId="{20CD0C27-B99B-4CC0-A900-AF3DED25D975}" dt="2022-02-04T19:53:36.528" v="7918" actId="14100"/>
          <ac:spMkLst>
            <pc:docMk/>
            <pc:sldMk cId="2817696875" sldId="347"/>
            <ac:spMk id="4" creationId="{00000000-0000-0000-0000-000000000000}"/>
          </ac:spMkLst>
        </pc:spChg>
        <pc:spChg chg="mod">
          <ac:chgData name="Rachael Wright" userId="bc31bc5e-9648-4e19-a300-1fbd616859b3" providerId="ADAL" clId="{20CD0C27-B99B-4CC0-A900-AF3DED25D975}" dt="2022-02-04T19:54:38.668" v="7926" actId="1076"/>
          <ac:spMkLst>
            <pc:docMk/>
            <pc:sldMk cId="2817696875" sldId="347"/>
            <ac:spMk id="5" creationId="{00000000-0000-0000-0000-000000000000}"/>
          </ac:spMkLst>
        </pc:spChg>
        <pc:spChg chg="mod">
          <ac:chgData name="Rachael Wright" userId="bc31bc5e-9648-4e19-a300-1fbd616859b3" providerId="ADAL" clId="{20CD0C27-B99B-4CC0-A900-AF3DED25D975}" dt="2022-02-04T19:54:38.668" v="7926" actId="1076"/>
          <ac:spMkLst>
            <pc:docMk/>
            <pc:sldMk cId="2817696875" sldId="347"/>
            <ac:spMk id="6" creationId="{29530FC5-B6CF-4418-B642-B25DE8C9D174}"/>
          </ac:spMkLst>
        </pc:spChg>
        <pc:spChg chg="mod">
          <ac:chgData name="Rachael Wright" userId="bc31bc5e-9648-4e19-a300-1fbd616859b3" providerId="ADAL" clId="{20CD0C27-B99B-4CC0-A900-AF3DED25D975}" dt="2022-02-04T19:54:38.668" v="7926" actId="1076"/>
          <ac:spMkLst>
            <pc:docMk/>
            <pc:sldMk cId="2817696875" sldId="347"/>
            <ac:spMk id="7" creationId="{29530FC5-B6CF-4418-B642-B25DE8C9D174}"/>
          </ac:spMkLst>
        </pc:spChg>
        <pc:spChg chg="mod">
          <ac:chgData name="Rachael Wright" userId="bc31bc5e-9648-4e19-a300-1fbd616859b3" providerId="ADAL" clId="{20CD0C27-B99B-4CC0-A900-AF3DED25D975}" dt="2022-02-04T19:54:38.668" v="7926" actId="1076"/>
          <ac:spMkLst>
            <pc:docMk/>
            <pc:sldMk cId="2817696875" sldId="347"/>
            <ac:spMk id="8" creationId="{00000000-0000-0000-0000-000000000000}"/>
          </ac:spMkLst>
        </pc:spChg>
        <pc:spChg chg="mod">
          <ac:chgData name="Rachael Wright" userId="bc31bc5e-9648-4e19-a300-1fbd616859b3" providerId="ADAL" clId="{20CD0C27-B99B-4CC0-A900-AF3DED25D975}" dt="2022-02-04T19:54:38.668" v="7926" actId="1076"/>
          <ac:spMkLst>
            <pc:docMk/>
            <pc:sldMk cId="2817696875" sldId="347"/>
            <ac:spMk id="9" creationId="{00000000-0000-0000-0000-000000000000}"/>
          </ac:spMkLst>
        </pc:spChg>
        <pc:spChg chg="mod">
          <ac:chgData name="Rachael Wright" userId="bc31bc5e-9648-4e19-a300-1fbd616859b3" providerId="ADAL" clId="{20CD0C27-B99B-4CC0-A900-AF3DED25D975}" dt="2022-02-04T19:54:38.668" v="7926" actId="1076"/>
          <ac:spMkLst>
            <pc:docMk/>
            <pc:sldMk cId="2817696875" sldId="347"/>
            <ac:spMk id="15" creationId="{00000000-0000-0000-0000-000000000000}"/>
          </ac:spMkLst>
        </pc:spChg>
        <pc:spChg chg="add del mod">
          <ac:chgData name="Rachael Wright" userId="bc31bc5e-9648-4e19-a300-1fbd616859b3" providerId="ADAL" clId="{20CD0C27-B99B-4CC0-A900-AF3DED25D975}" dt="2022-02-04T19:53:33.447" v="7917" actId="478"/>
          <ac:spMkLst>
            <pc:docMk/>
            <pc:sldMk cId="2817696875" sldId="347"/>
            <ac:spMk id="16" creationId="{2C7AEFE5-703C-429C-BDBE-9E8D347DDDB1}"/>
          </ac:spMkLst>
        </pc:spChg>
        <pc:grpChg chg="mod">
          <ac:chgData name="Rachael Wright" userId="bc31bc5e-9648-4e19-a300-1fbd616859b3" providerId="ADAL" clId="{20CD0C27-B99B-4CC0-A900-AF3DED25D975}" dt="2022-02-04T19:54:38.668" v="7926" actId="1076"/>
          <ac:grpSpMkLst>
            <pc:docMk/>
            <pc:sldMk cId="2817696875" sldId="347"/>
            <ac:grpSpMk id="10" creationId="{00000000-0000-0000-0000-000000000000}"/>
          </ac:grpSpMkLst>
        </pc:grpChg>
      </pc:sldChg>
      <pc:sldChg chg="del">
        <pc:chgData name="Rachael Wright" userId="bc31bc5e-9648-4e19-a300-1fbd616859b3" providerId="ADAL" clId="{20CD0C27-B99B-4CC0-A900-AF3DED25D975}" dt="2022-02-04T19:52:35.142" v="7903" actId="47"/>
        <pc:sldMkLst>
          <pc:docMk/>
          <pc:sldMk cId="3453315435" sldId="348"/>
        </pc:sldMkLst>
      </pc:sldChg>
      <pc:sldChg chg="delSp modSp del mod modNotesTx">
        <pc:chgData name="Rachael Wright" userId="bc31bc5e-9648-4e19-a300-1fbd616859b3" providerId="ADAL" clId="{20CD0C27-B99B-4CC0-A900-AF3DED25D975}" dt="2022-02-04T21:21:51.230" v="9180" actId="47"/>
        <pc:sldMkLst>
          <pc:docMk/>
          <pc:sldMk cId="1337270267" sldId="368"/>
        </pc:sldMkLst>
        <pc:spChg chg="mod">
          <ac:chgData name="Rachael Wright" userId="bc31bc5e-9648-4e19-a300-1fbd616859b3" providerId="ADAL" clId="{20CD0C27-B99B-4CC0-A900-AF3DED25D975}" dt="2022-02-04T21:18:42.548" v="9136" actId="14100"/>
          <ac:spMkLst>
            <pc:docMk/>
            <pc:sldMk cId="1337270267" sldId="368"/>
            <ac:spMk id="4" creationId="{00000000-0000-0000-0000-000000000000}"/>
          </ac:spMkLst>
        </pc:spChg>
        <pc:spChg chg="del">
          <ac:chgData name="Rachael Wright" userId="bc31bc5e-9648-4e19-a300-1fbd616859b3" providerId="ADAL" clId="{20CD0C27-B99B-4CC0-A900-AF3DED25D975}" dt="2022-02-04T21:18:55.115" v="9140" actId="478"/>
          <ac:spMkLst>
            <pc:docMk/>
            <pc:sldMk cId="1337270267" sldId="368"/>
            <ac:spMk id="26" creationId="{00000000-0000-0000-0000-000000000000}"/>
          </ac:spMkLst>
        </pc:spChg>
        <pc:spChg chg="del">
          <ac:chgData name="Rachael Wright" userId="bc31bc5e-9648-4e19-a300-1fbd616859b3" providerId="ADAL" clId="{20CD0C27-B99B-4CC0-A900-AF3DED25D975}" dt="2022-02-04T21:18:53.462" v="9139" actId="478"/>
          <ac:spMkLst>
            <pc:docMk/>
            <pc:sldMk cId="1337270267" sldId="368"/>
            <ac:spMk id="28" creationId="{00000000-0000-0000-0000-000000000000}"/>
          </ac:spMkLst>
        </pc:spChg>
        <pc:picChg chg="del">
          <ac:chgData name="Rachael Wright" userId="bc31bc5e-9648-4e19-a300-1fbd616859b3" providerId="ADAL" clId="{20CD0C27-B99B-4CC0-A900-AF3DED25D975}" dt="2022-02-04T21:18:49.134" v="9138" actId="478"/>
          <ac:picMkLst>
            <pc:docMk/>
            <pc:sldMk cId="1337270267" sldId="368"/>
            <ac:picMk id="25" creationId="{00000000-0000-0000-0000-000000000000}"/>
          </ac:picMkLst>
        </pc:picChg>
        <pc:picChg chg="del">
          <ac:chgData name="Rachael Wright" userId="bc31bc5e-9648-4e19-a300-1fbd616859b3" providerId="ADAL" clId="{20CD0C27-B99B-4CC0-A900-AF3DED25D975}" dt="2022-02-04T21:18:47.419" v="9137" actId="478"/>
          <ac:picMkLst>
            <pc:docMk/>
            <pc:sldMk cId="1337270267" sldId="368"/>
            <ac:picMk id="27" creationId="{00000000-0000-0000-0000-000000000000}"/>
          </ac:picMkLst>
        </pc:picChg>
      </pc:sldChg>
      <pc:sldChg chg="modSp mod modNotesTx">
        <pc:chgData name="Rachael Wright" userId="bc31bc5e-9648-4e19-a300-1fbd616859b3" providerId="ADAL" clId="{20CD0C27-B99B-4CC0-A900-AF3DED25D975}" dt="2022-02-04T20:46:33.743" v="8360" actId="20577"/>
        <pc:sldMkLst>
          <pc:docMk/>
          <pc:sldMk cId="1593961187" sldId="374"/>
        </pc:sldMkLst>
        <pc:spChg chg="mod ord">
          <ac:chgData name="Rachael Wright" userId="bc31bc5e-9648-4e19-a300-1fbd616859b3" providerId="ADAL" clId="{20CD0C27-B99B-4CC0-A900-AF3DED25D975}" dt="2022-02-04T19:55:42.174" v="7938" actId="1076"/>
          <ac:spMkLst>
            <pc:docMk/>
            <pc:sldMk cId="1593961187" sldId="374"/>
            <ac:spMk id="2" creationId="{00000000-0000-0000-0000-000000000000}"/>
          </ac:spMkLst>
        </pc:spChg>
        <pc:spChg chg="mod">
          <ac:chgData name="Rachael Wright" userId="bc31bc5e-9648-4e19-a300-1fbd616859b3" providerId="ADAL" clId="{20CD0C27-B99B-4CC0-A900-AF3DED25D975}" dt="2022-02-04T19:55:10.003" v="7932" actId="14100"/>
          <ac:spMkLst>
            <pc:docMk/>
            <pc:sldMk cId="1593961187" sldId="374"/>
            <ac:spMk id="29" creationId="{00000000-0000-0000-0000-000000000000}"/>
          </ac:spMkLst>
        </pc:spChg>
      </pc:sldChg>
      <pc:sldChg chg="modSp add mod ord">
        <pc:chgData name="Rachael Wright" userId="bc31bc5e-9648-4e19-a300-1fbd616859b3" providerId="ADAL" clId="{20CD0C27-B99B-4CC0-A900-AF3DED25D975}" dt="2022-02-04T20:51:32.029" v="8476" actId="1076"/>
        <pc:sldMkLst>
          <pc:docMk/>
          <pc:sldMk cId="2101649874" sldId="375"/>
        </pc:sldMkLst>
        <pc:spChg chg="mod">
          <ac:chgData name="Rachael Wright" userId="bc31bc5e-9648-4e19-a300-1fbd616859b3" providerId="ADAL" clId="{20CD0C27-B99B-4CC0-A900-AF3DED25D975}" dt="2022-02-04T20:51:32.029" v="8476" actId="1076"/>
          <ac:spMkLst>
            <pc:docMk/>
            <pc:sldMk cId="2101649874" sldId="375"/>
            <ac:spMk id="4" creationId="{F4FFE507-0E7F-4C1B-B431-AF564F477D81}"/>
          </ac:spMkLst>
        </pc:spChg>
      </pc:sldChg>
      <pc:sldChg chg="modSp add mod ord">
        <pc:chgData name="Rachael Wright" userId="bc31bc5e-9648-4e19-a300-1fbd616859b3" providerId="ADAL" clId="{20CD0C27-B99B-4CC0-A900-AF3DED25D975}" dt="2022-02-04T20:53:46.367" v="8554" actId="6549"/>
        <pc:sldMkLst>
          <pc:docMk/>
          <pc:sldMk cId="3839845220" sldId="376"/>
        </pc:sldMkLst>
        <pc:spChg chg="mod">
          <ac:chgData name="Rachael Wright" userId="bc31bc5e-9648-4e19-a300-1fbd616859b3" providerId="ADAL" clId="{20CD0C27-B99B-4CC0-A900-AF3DED25D975}" dt="2022-02-04T20:53:46.367" v="8554" actId="6549"/>
          <ac:spMkLst>
            <pc:docMk/>
            <pc:sldMk cId="3839845220" sldId="376"/>
            <ac:spMk id="4" creationId="{F4FFE507-0E7F-4C1B-B431-AF564F477D81}"/>
          </ac:spMkLst>
        </pc:spChg>
      </pc:sldChg>
      <pc:sldChg chg="addSp delSp modSp add mod delAnim modNotesTx">
        <pc:chgData name="Rachael Wright" userId="bc31bc5e-9648-4e19-a300-1fbd616859b3" providerId="ADAL" clId="{20CD0C27-B99B-4CC0-A900-AF3DED25D975}" dt="2022-02-04T21:04:07.938" v="9033" actId="1076"/>
        <pc:sldMkLst>
          <pc:docMk/>
          <pc:sldMk cId="2536026005" sldId="377"/>
        </pc:sldMkLst>
        <pc:spChg chg="mod">
          <ac:chgData name="Rachael Wright" userId="bc31bc5e-9648-4e19-a300-1fbd616859b3" providerId="ADAL" clId="{20CD0C27-B99B-4CC0-A900-AF3DED25D975}" dt="2022-02-04T20:52:56.820" v="8518" actId="14100"/>
          <ac:spMkLst>
            <pc:docMk/>
            <pc:sldMk cId="2536026005" sldId="377"/>
            <ac:spMk id="8" creationId="{5E42AA50-746F-4712-8A74-E726F02D9D7A}"/>
          </ac:spMkLst>
        </pc:spChg>
        <pc:picChg chg="del">
          <ac:chgData name="Rachael Wright" userId="bc31bc5e-9648-4e19-a300-1fbd616859b3" providerId="ADAL" clId="{20CD0C27-B99B-4CC0-A900-AF3DED25D975}" dt="2022-02-04T20:52:37.307" v="8482" actId="478"/>
          <ac:picMkLst>
            <pc:docMk/>
            <pc:sldMk cId="2536026005" sldId="377"/>
            <ac:picMk id="2" creationId="{53FBD827-418D-437F-A16A-C6A2B4D34EC3}"/>
          </ac:picMkLst>
        </pc:picChg>
        <pc:picChg chg="add del">
          <ac:chgData name="Rachael Wright" userId="bc31bc5e-9648-4e19-a300-1fbd616859b3" providerId="ADAL" clId="{20CD0C27-B99B-4CC0-A900-AF3DED25D975}" dt="2022-02-04T21:01:07.836" v="8987" actId="478"/>
          <ac:picMkLst>
            <pc:docMk/>
            <pc:sldMk cId="2536026005" sldId="377"/>
            <ac:picMk id="4" creationId="{B630198E-8E6E-4C11-AF03-9B8F7180E0DD}"/>
          </ac:picMkLst>
        </pc:picChg>
        <pc:picChg chg="add mod">
          <ac:chgData name="Rachael Wright" userId="bc31bc5e-9648-4e19-a300-1fbd616859b3" providerId="ADAL" clId="{20CD0C27-B99B-4CC0-A900-AF3DED25D975}" dt="2022-02-04T21:01:35.664" v="8999" actId="1076"/>
          <ac:picMkLst>
            <pc:docMk/>
            <pc:sldMk cId="2536026005" sldId="377"/>
            <ac:picMk id="6" creationId="{249282FE-AA58-466A-A898-907C24E82DAF}"/>
          </ac:picMkLst>
        </pc:picChg>
        <pc:picChg chg="add mod">
          <ac:chgData name="Rachael Wright" userId="bc31bc5e-9648-4e19-a300-1fbd616859b3" providerId="ADAL" clId="{20CD0C27-B99B-4CC0-A900-AF3DED25D975}" dt="2022-02-04T21:02:58.559" v="9012" actId="1076"/>
          <ac:picMkLst>
            <pc:docMk/>
            <pc:sldMk cId="2536026005" sldId="377"/>
            <ac:picMk id="9" creationId="{CC2089A8-5745-455F-8C73-9056999271AE}"/>
          </ac:picMkLst>
        </pc:picChg>
        <pc:picChg chg="add mod">
          <ac:chgData name="Rachael Wright" userId="bc31bc5e-9648-4e19-a300-1fbd616859b3" providerId="ADAL" clId="{20CD0C27-B99B-4CC0-A900-AF3DED25D975}" dt="2022-02-04T21:02:28.173" v="9004" actId="1076"/>
          <ac:picMkLst>
            <pc:docMk/>
            <pc:sldMk cId="2536026005" sldId="377"/>
            <ac:picMk id="11" creationId="{1C19B22D-0FAF-427F-9EA7-59AA22BCB633}"/>
          </ac:picMkLst>
        </pc:picChg>
        <pc:picChg chg="add mod">
          <ac:chgData name="Rachael Wright" userId="bc31bc5e-9648-4e19-a300-1fbd616859b3" providerId="ADAL" clId="{20CD0C27-B99B-4CC0-A900-AF3DED25D975}" dt="2022-02-04T21:04:07.938" v="9033" actId="1076"/>
          <ac:picMkLst>
            <pc:docMk/>
            <pc:sldMk cId="2536026005" sldId="377"/>
            <ac:picMk id="13" creationId="{4105F283-0C72-43FC-997C-032CB687B620}"/>
          </ac:picMkLst>
        </pc:picChg>
        <pc:picChg chg="add mod">
          <ac:chgData name="Rachael Wright" userId="bc31bc5e-9648-4e19-a300-1fbd616859b3" providerId="ADAL" clId="{20CD0C27-B99B-4CC0-A900-AF3DED25D975}" dt="2022-02-04T21:04:04.781" v="9032" actId="14100"/>
          <ac:picMkLst>
            <pc:docMk/>
            <pc:sldMk cId="2536026005" sldId="377"/>
            <ac:picMk id="15" creationId="{559AAA3D-16CC-4FD6-88A9-2A7FED987E31}"/>
          </ac:picMkLst>
        </pc:picChg>
      </pc:sldChg>
      <pc:sldChg chg="addSp delSp modSp add mod ord delAnim modAnim modNotesTx">
        <pc:chgData name="Rachael Wright" userId="bc31bc5e-9648-4e19-a300-1fbd616859b3" providerId="ADAL" clId="{20CD0C27-B99B-4CC0-A900-AF3DED25D975}" dt="2022-02-04T21:24:46.809" v="9211" actId="478"/>
        <pc:sldMkLst>
          <pc:docMk/>
          <pc:sldMk cId="1031068545" sldId="378"/>
        </pc:sldMkLst>
        <pc:spChg chg="add del mod">
          <ac:chgData name="Rachael Wright" userId="bc31bc5e-9648-4e19-a300-1fbd616859b3" providerId="ADAL" clId="{20CD0C27-B99B-4CC0-A900-AF3DED25D975}" dt="2022-02-04T21:22:40.112" v="9184" actId="478"/>
          <ac:spMkLst>
            <pc:docMk/>
            <pc:sldMk cId="1031068545" sldId="378"/>
            <ac:spMk id="3" creationId="{E2528C40-C902-496A-83A8-D3FA1F21EF90}"/>
          </ac:spMkLst>
        </pc:spChg>
        <pc:spChg chg="add mod">
          <ac:chgData name="Rachael Wright" userId="bc31bc5e-9648-4e19-a300-1fbd616859b3" providerId="ADAL" clId="{20CD0C27-B99B-4CC0-A900-AF3DED25D975}" dt="2022-02-04T21:23:35.505" v="9201" actId="1076"/>
          <ac:spMkLst>
            <pc:docMk/>
            <pc:sldMk cId="1031068545" sldId="378"/>
            <ac:spMk id="4" creationId="{5BC8771E-E3A4-48C7-A6BB-3EB1D1FC0AD2}"/>
          </ac:spMkLst>
        </pc:spChg>
        <pc:spChg chg="add mod">
          <ac:chgData name="Rachael Wright" userId="bc31bc5e-9648-4e19-a300-1fbd616859b3" providerId="ADAL" clId="{20CD0C27-B99B-4CC0-A900-AF3DED25D975}" dt="2022-02-04T21:24:05.990" v="9209" actId="255"/>
          <ac:spMkLst>
            <pc:docMk/>
            <pc:sldMk cId="1031068545" sldId="378"/>
            <ac:spMk id="5" creationId="{3C01E60D-9E09-498D-9358-9AB0A21A440D}"/>
          </ac:spMkLst>
        </pc:spChg>
        <pc:spChg chg="add del mod">
          <ac:chgData name="Rachael Wright" userId="bc31bc5e-9648-4e19-a300-1fbd616859b3" providerId="ADAL" clId="{20CD0C27-B99B-4CC0-A900-AF3DED25D975}" dt="2022-02-04T21:24:46.809" v="9211" actId="478"/>
          <ac:spMkLst>
            <pc:docMk/>
            <pc:sldMk cId="1031068545" sldId="378"/>
            <ac:spMk id="7" creationId="{C95EBE15-92E1-494A-A460-55A04AF47D97}"/>
          </ac:spMkLst>
        </pc:spChg>
        <pc:spChg chg="del">
          <ac:chgData name="Rachael Wright" userId="bc31bc5e-9648-4e19-a300-1fbd616859b3" providerId="ADAL" clId="{20CD0C27-B99B-4CC0-A900-AF3DED25D975}" dt="2022-02-04T21:22:32.084" v="9181" actId="478"/>
          <ac:spMkLst>
            <pc:docMk/>
            <pc:sldMk cId="1031068545" sldId="378"/>
            <ac:spMk id="8" creationId="{5E42AA50-746F-4712-8A74-E726F02D9D7A}"/>
          </ac:spMkLst>
        </pc:spChg>
        <pc:spChg chg="add del mod">
          <ac:chgData name="Rachael Wright" userId="bc31bc5e-9648-4e19-a300-1fbd616859b3" providerId="ADAL" clId="{20CD0C27-B99B-4CC0-A900-AF3DED25D975}" dt="2022-02-04T21:24:44.661" v="9210" actId="478"/>
          <ac:spMkLst>
            <pc:docMk/>
            <pc:sldMk cId="1031068545" sldId="378"/>
            <ac:spMk id="9" creationId="{8924271D-5071-4076-B780-9AC9E3BAC2E2}"/>
          </ac:spMkLst>
        </pc:spChg>
        <pc:picChg chg="add mod">
          <ac:chgData name="Rachael Wright" userId="bc31bc5e-9648-4e19-a300-1fbd616859b3" providerId="ADAL" clId="{20CD0C27-B99B-4CC0-A900-AF3DED25D975}" dt="2022-02-04T21:23:56.891" v="9208" actId="1076"/>
          <ac:picMkLst>
            <pc:docMk/>
            <pc:sldMk cId="1031068545" sldId="378"/>
            <ac:picMk id="6" creationId="{37C428C9-7BE0-4D14-B425-97CFF818DA88}"/>
          </ac:picMkLst>
        </pc:picChg>
      </pc:sldChg>
      <pc:sldChg chg="add del">
        <pc:chgData name="Rachael Wright" userId="bc31bc5e-9648-4e19-a300-1fbd616859b3" providerId="ADAL" clId="{20CD0C27-B99B-4CC0-A900-AF3DED25D975}" dt="2022-02-05T14:06:56.536" v="9963"/>
        <pc:sldMkLst>
          <pc:docMk/>
          <pc:sldMk cId="812060950" sldId="37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
          <c:y val="8.36681426711227E-2"/>
          <c:w val="0.73652239939255881"/>
          <c:h val="0.89814814814814814"/>
        </c:manualLayout>
      </c:layout>
      <c:pieChart>
        <c:varyColors val="1"/>
        <c:ser>
          <c:idx val="0"/>
          <c:order val="0"/>
          <c:explosion val="4"/>
          <c:dPt>
            <c:idx val="0"/>
            <c:bubble3D val="0"/>
            <c:spPr>
              <a:solidFill>
                <a:schemeClr val="accent1">
                  <a:tint val="65000"/>
                </a:schemeClr>
              </a:solidFill>
              <a:ln w="19050">
                <a:solidFill>
                  <a:schemeClr val="lt1"/>
                </a:solidFill>
              </a:ln>
              <a:effectLst/>
            </c:spPr>
            <c:extLst>
              <c:ext xmlns:c16="http://schemas.microsoft.com/office/drawing/2014/chart" uri="{C3380CC4-5D6E-409C-BE32-E72D297353CC}">
                <c16:uniqueId val="{00000001-635C-4BC3-98E6-B56BBED20D29}"/>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635C-4BC3-98E6-B56BBED20D29}"/>
              </c:ext>
            </c:extLst>
          </c:dPt>
          <c:dPt>
            <c:idx val="2"/>
            <c:bubble3D val="0"/>
            <c:spPr>
              <a:solidFill>
                <a:schemeClr val="accent1">
                  <a:shade val="65000"/>
                </a:schemeClr>
              </a:solidFill>
              <a:ln w="19050">
                <a:solidFill>
                  <a:schemeClr val="lt1"/>
                </a:solidFill>
              </a:ln>
              <a:effectLst/>
            </c:spPr>
            <c:extLst>
              <c:ext xmlns:c16="http://schemas.microsoft.com/office/drawing/2014/chart" uri="{C3380CC4-5D6E-409C-BE32-E72D297353CC}">
                <c16:uniqueId val="{00000005-635C-4BC3-98E6-B56BBED20D29}"/>
              </c:ext>
            </c:extLst>
          </c:dPt>
          <c:cat>
            <c:strRef>
              <c:f>Sheet1!$A$4:$A$6</c:f>
              <c:strCache>
                <c:ptCount val="3"/>
                <c:pt idx="0">
                  <c:v>Incinerated</c:v>
                </c:pt>
                <c:pt idx="1">
                  <c:v>Recycled</c:v>
                </c:pt>
                <c:pt idx="2">
                  <c:v>Landfill</c:v>
                </c:pt>
              </c:strCache>
            </c:strRef>
          </c:cat>
          <c:val>
            <c:numRef>
              <c:f>Sheet1!$B$4:$B$6</c:f>
              <c:numCache>
                <c:formatCode>General</c:formatCode>
                <c:ptCount val="3"/>
                <c:pt idx="0">
                  <c:v>12</c:v>
                </c:pt>
                <c:pt idx="1">
                  <c:v>9</c:v>
                </c:pt>
                <c:pt idx="2">
                  <c:v>79</c:v>
                </c:pt>
              </c:numCache>
            </c:numRef>
          </c:val>
          <c:extLst>
            <c:ext xmlns:c16="http://schemas.microsoft.com/office/drawing/2014/chart" uri="{C3380CC4-5D6E-409C-BE32-E72D297353CC}">
              <c16:uniqueId val="{00000006-635C-4BC3-98E6-B56BBED20D2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EDDE3D-A29A-4976-9FF9-C10F526876F6}" type="datetimeFigureOut">
              <a:rPr lang="en-GB" smtClean="0"/>
              <a:t>22/03/2022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77A9B9-6C97-4D2B-A3F3-484E6ABBCE3D}" type="slidenum">
              <a:rPr lang="en-GB" smtClean="0"/>
              <a:t>‹#›</a:t>
            </a:fld>
            <a:endParaRPr lang="en-GB"/>
          </a:p>
        </p:txBody>
      </p:sp>
    </p:spTree>
    <p:extLst>
      <p:ext uri="{BB962C8B-B14F-4D97-AF65-F5344CB8AC3E}">
        <p14:creationId xmlns:p14="http://schemas.microsoft.com/office/powerpoint/2010/main" val="1825774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pfasfree.org.uk/beadtest#submit"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hubbub.org.uk/talking-rubbish"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ww.hubbub.org.uk/peppermint-pointillist-chewing-gum-displays" TargetMode="External"/><Relationship Id="rId4" Type="http://schemas.openxmlformats.org/officeDocument/2006/relationships/hyperlink" Target="https://www.hubbub.org.uk/the-naked-bin-men-trashconverter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77A9B9-6C97-4D2B-A3F3-484E6ABBCE3D}" type="slidenum">
              <a:rPr lang="en-GB" smtClean="0"/>
              <a:t>2</a:t>
            </a:fld>
            <a:endParaRPr lang="en-GB"/>
          </a:p>
        </p:txBody>
      </p:sp>
    </p:spTree>
    <p:extLst>
      <p:ext uri="{BB962C8B-B14F-4D97-AF65-F5344CB8AC3E}">
        <p14:creationId xmlns:p14="http://schemas.microsoft.com/office/powerpoint/2010/main" val="1207294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Litter in the ocean takes longer to degrade than litter on land, but will eventually start to </a:t>
            </a:r>
            <a:r>
              <a:rPr lang="en-GB" dirty="0" smtClean="0"/>
              <a:t>break up </a:t>
            </a:r>
            <a:r>
              <a:rPr lang="en-GB" dirty="0"/>
              <a:t>due to wave action, currents, saltwater and sunlight. Degradation </a:t>
            </a:r>
            <a:r>
              <a:rPr lang="en-GB" dirty="0" smtClean="0"/>
              <a:t>times vary greatly, </a:t>
            </a:r>
            <a:r>
              <a:rPr lang="en-GB" dirty="0"/>
              <a:t>from 1–450 </a:t>
            </a:r>
            <a:r>
              <a:rPr lang="en-GB" dirty="0" smtClean="0"/>
              <a:t>years, </a:t>
            </a:r>
            <a:r>
              <a:rPr lang="en-GB" dirty="0"/>
              <a:t>depending on the properties of the litter. </a:t>
            </a:r>
            <a:r>
              <a:rPr lang="en-GB" dirty="0" smtClean="0"/>
              <a:t>The most important </a:t>
            </a:r>
            <a:r>
              <a:rPr lang="en-GB" dirty="0"/>
              <a:t>thing to remember is </a:t>
            </a:r>
            <a:r>
              <a:rPr lang="en-GB" dirty="0" smtClean="0"/>
              <a:t>that plastic never </a:t>
            </a:r>
            <a:r>
              <a:rPr lang="en-GB" dirty="0"/>
              <a:t>truly </a:t>
            </a:r>
            <a:r>
              <a:rPr lang="en-GB" dirty="0" smtClean="0"/>
              <a:t>decomposes,</a:t>
            </a:r>
            <a:r>
              <a:rPr lang="en-GB" baseline="0" dirty="0" smtClean="0"/>
              <a:t> but</a:t>
            </a:r>
            <a:r>
              <a:rPr lang="en-GB" dirty="0" smtClean="0"/>
              <a:t> </a:t>
            </a:r>
            <a:r>
              <a:rPr lang="en-GB" dirty="0"/>
              <a:t>breaks up into smaller </a:t>
            </a:r>
            <a:r>
              <a:rPr lang="en-GB" dirty="0" smtClean="0"/>
              <a:t>and smaller pieces</a:t>
            </a:r>
            <a:r>
              <a:rPr lang="en-GB"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CADBE4-966B-4F0C-AF81-59D2D1B847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0323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Microplastics (pieces </a:t>
            </a:r>
            <a:r>
              <a:rPr lang="en-GB" dirty="0" smtClean="0"/>
              <a:t>smaller </a:t>
            </a:r>
            <a:r>
              <a:rPr lang="en-GB" dirty="0"/>
              <a:t>than 5mm) are a serious environmental issue. Plastics have been found amongst the finest of sand</a:t>
            </a:r>
            <a:r>
              <a:rPr lang="en-GB" baseline="0" dirty="0"/>
              <a:t> samples, in seawater samples and in the </a:t>
            </a:r>
            <a:r>
              <a:rPr lang="en-GB" baseline="0" dirty="0" smtClean="0"/>
              <a:t>stomachs </a:t>
            </a:r>
            <a:r>
              <a:rPr lang="en-GB" baseline="0" dirty="0"/>
              <a:t>of microscopic zooplankton.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CADBE4-966B-4F0C-AF81-59D2D1B847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9450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Activity 3 is split into </a:t>
            </a:r>
            <a:r>
              <a:rPr lang="en-GB" dirty="0" smtClean="0"/>
              <a:t>three </a:t>
            </a:r>
            <a:r>
              <a:rPr lang="en-GB" dirty="0"/>
              <a:t>mini activities </a:t>
            </a:r>
            <a:r>
              <a:rPr lang="en-GB" dirty="0" smtClean="0"/>
              <a:t>investigating </a:t>
            </a:r>
            <a:r>
              <a:rPr lang="en-GB" dirty="0"/>
              <a:t>how your school is connected to the ocean and to marine litter. </a:t>
            </a:r>
          </a:p>
        </p:txBody>
      </p:sp>
      <p:sp>
        <p:nvSpPr>
          <p:cNvPr id="4" name="Slide Number Placeholder 3"/>
          <p:cNvSpPr>
            <a:spLocks noGrp="1"/>
          </p:cNvSpPr>
          <p:nvPr>
            <p:ph type="sldNum" sz="quarter" idx="5"/>
          </p:nvPr>
        </p:nvSpPr>
        <p:spPr/>
        <p:txBody>
          <a:bodyPr/>
          <a:lstStyle/>
          <a:p>
            <a:fld id="{F377A9B9-6C97-4D2B-A3F3-484E6ABBCE3D}" type="slidenum">
              <a:rPr lang="en-GB" smtClean="0"/>
              <a:t>13</a:t>
            </a:fld>
            <a:endParaRPr lang="en-GB"/>
          </a:p>
        </p:txBody>
      </p:sp>
    </p:spTree>
    <p:extLst>
      <p:ext uri="{BB962C8B-B14F-4D97-AF65-F5344CB8AC3E}">
        <p14:creationId xmlns:p14="http://schemas.microsoft.com/office/powerpoint/2010/main" val="3648831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baseline="0" dirty="0">
                <a:solidFill>
                  <a:srgbClr val="1B1B26"/>
                </a:solidFill>
                <a:latin typeface="Poppins-Regular"/>
              </a:rPr>
              <a:t>Find out how your local area is connected to the ocean by following your local river on its journey to the </a:t>
            </a:r>
            <a:r>
              <a:rPr lang="en-GB" sz="1800" b="0" i="0" u="none" strike="noStrike" baseline="0" dirty="0" smtClean="0">
                <a:solidFill>
                  <a:srgbClr val="1B1B26"/>
                </a:solidFill>
                <a:latin typeface="Poppins-Regular"/>
              </a:rPr>
              <a:t>sea. </a:t>
            </a:r>
            <a:r>
              <a:rPr lang="en-GB" sz="1800" b="0" i="0" u="none" strike="noStrike" baseline="0" dirty="0">
                <a:solidFill>
                  <a:srgbClr val="1B1B26"/>
                </a:solidFill>
                <a:latin typeface="Poppins-Regular"/>
              </a:rPr>
              <a:t>While doing </a:t>
            </a:r>
            <a:r>
              <a:rPr lang="en-GB" sz="1800" b="0" i="0" u="none" strike="noStrike" baseline="0" dirty="0" smtClean="0">
                <a:solidFill>
                  <a:srgbClr val="1B1B26"/>
                </a:solidFill>
                <a:latin typeface="Poppins-Regular"/>
              </a:rPr>
              <a:t>this, </a:t>
            </a:r>
            <a:r>
              <a:rPr lang="en-GB" sz="1800" b="0" i="0" u="none" strike="noStrike" baseline="0" dirty="0">
                <a:solidFill>
                  <a:srgbClr val="1B1B26"/>
                </a:solidFill>
                <a:latin typeface="Poppins-Regular"/>
              </a:rPr>
              <a:t>imagine a litter item travelling along the river to the ocean. </a:t>
            </a:r>
            <a:r>
              <a:rPr lang="en-GB" sz="1800" b="0" i="0" u="none" strike="noStrike" baseline="0" dirty="0" smtClean="0">
                <a:solidFill>
                  <a:srgbClr val="1B1B26"/>
                </a:solidFill>
                <a:latin typeface="Poppins-Regular"/>
              </a:rPr>
              <a:t/>
            </a:r>
            <a:br>
              <a:rPr lang="en-GB" sz="1800" b="0" i="0" u="none" strike="noStrike" baseline="0" dirty="0" smtClean="0">
                <a:solidFill>
                  <a:srgbClr val="1B1B26"/>
                </a:solidFill>
                <a:latin typeface="Poppins-Regular"/>
              </a:rPr>
            </a:br>
            <a:endParaRPr lang="en-GB" sz="1800" b="0" i="0" u="none" strike="noStrike" baseline="0" dirty="0">
              <a:solidFill>
                <a:srgbClr val="1B1B26"/>
              </a:solidFill>
              <a:latin typeface="Poppins-Regular"/>
            </a:endParaRPr>
          </a:p>
          <a:p>
            <a:pPr algn="l"/>
            <a:r>
              <a:rPr lang="en-GB" sz="1800" b="0" i="0" u="none" strike="noStrike" baseline="0" dirty="0">
                <a:solidFill>
                  <a:srgbClr val="1B1B26"/>
                </a:solidFill>
                <a:latin typeface="Poppins-Regular"/>
              </a:rPr>
              <a:t>Use Google Earth to find your school. </a:t>
            </a:r>
            <a:r>
              <a:rPr lang="en-GB" sz="1800" b="0" i="0" u="none" strike="noStrike" baseline="0" dirty="0" smtClean="0">
                <a:solidFill>
                  <a:srgbClr val="1B1B26"/>
                </a:solidFill>
                <a:latin typeface="Poppins-Regular"/>
              </a:rPr>
              <a:t/>
            </a:r>
            <a:br>
              <a:rPr lang="en-GB" sz="1800" b="0" i="0" u="none" strike="noStrike" baseline="0" dirty="0" smtClean="0">
                <a:solidFill>
                  <a:srgbClr val="1B1B26"/>
                </a:solidFill>
                <a:latin typeface="Poppins-Regular"/>
              </a:rPr>
            </a:br>
            <a:endParaRPr lang="en-GB" sz="1800" b="0" i="0" u="none" strike="noStrike" baseline="0" dirty="0">
              <a:solidFill>
                <a:srgbClr val="1B1B26"/>
              </a:solidFill>
              <a:latin typeface="Poppins-Regular"/>
            </a:endParaRPr>
          </a:p>
          <a:p>
            <a:pPr marL="342900" indent="-342900" algn="l">
              <a:buFont typeface="+mj-lt"/>
              <a:buAutoNum type="arabicPeriod"/>
            </a:pPr>
            <a:r>
              <a:rPr lang="en-GB" sz="1800" b="0" i="0" u="none" strike="noStrike" baseline="0" dirty="0">
                <a:solidFill>
                  <a:srgbClr val="1B1B26"/>
                </a:solidFill>
                <a:latin typeface="Poppins-Regular"/>
              </a:rPr>
              <a:t>Find your school on </a:t>
            </a:r>
            <a:r>
              <a:rPr lang="en-GB" sz="1800" b="0" i="0" u="none" strike="noStrike" baseline="0" dirty="0" smtClean="0">
                <a:solidFill>
                  <a:srgbClr val="1B1B26"/>
                </a:solidFill>
                <a:latin typeface="Poppins-Regular"/>
              </a:rPr>
              <a:t>Google </a:t>
            </a:r>
            <a:r>
              <a:rPr lang="en-GB" sz="1800" b="0" i="0" u="none" strike="noStrike" baseline="0" dirty="0">
                <a:solidFill>
                  <a:srgbClr val="1B1B26"/>
                </a:solidFill>
                <a:latin typeface="Poppins-Regular"/>
              </a:rPr>
              <a:t>E</a:t>
            </a:r>
            <a:r>
              <a:rPr lang="en-GB" sz="1800" b="0" i="0" u="none" strike="noStrike" baseline="0" dirty="0" smtClean="0">
                <a:solidFill>
                  <a:srgbClr val="1B1B26"/>
                </a:solidFill>
                <a:latin typeface="Poppins-Regular"/>
              </a:rPr>
              <a:t>arth </a:t>
            </a:r>
            <a:r>
              <a:rPr lang="en-GB" sz="1800" b="0" i="0" u="none" strike="noStrike" baseline="0" dirty="0">
                <a:solidFill>
                  <a:srgbClr val="1B1B26"/>
                </a:solidFill>
                <a:latin typeface="Poppins-Regular"/>
              </a:rPr>
              <a:t>by typing in your school name in the search function. </a:t>
            </a:r>
          </a:p>
          <a:p>
            <a:pPr marL="342900" indent="-342900" algn="l">
              <a:buFont typeface="+mj-lt"/>
              <a:buAutoNum type="arabicPeriod"/>
            </a:pPr>
            <a:r>
              <a:rPr lang="en-GB" sz="1800" b="0" i="0" u="none" strike="noStrike" baseline="0" dirty="0">
                <a:solidFill>
                  <a:srgbClr val="1B1B26"/>
                </a:solidFill>
                <a:latin typeface="Poppins-Regular"/>
              </a:rPr>
              <a:t>Zoom out to find your nearest river or stream</a:t>
            </a:r>
          </a:p>
          <a:p>
            <a:pPr marL="342900" indent="-342900" algn="l">
              <a:buFont typeface="+mj-lt"/>
              <a:buAutoNum type="arabicPeriod"/>
            </a:pPr>
            <a:r>
              <a:rPr lang="en-GB" sz="1800" b="0" i="0" u="none" strike="noStrike" baseline="0" dirty="0">
                <a:solidFill>
                  <a:srgbClr val="1B1B26"/>
                </a:solidFill>
                <a:latin typeface="Poppins-Regular"/>
              </a:rPr>
              <a:t>Once you’ve found the </a:t>
            </a:r>
            <a:r>
              <a:rPr lang="en-GB" sz="1800" b="0" i="0" u="none" strike="noStrike" baseline="0" dirty="0" smtClean="0">
                <a:solidFill>
                  <a:srgbClr val="1B1B26"/>
                </a:solidFill>
                <a:latin typeface="Poppins-Regular"/>
              </a:rPr>
              <a:t>river’s name, </a:t>
            </a:r>
            <a:r>
              <a:rPr lang="en-GB" sz="1800" b="0" i="0" u="none" strike="noStrike" baseline="0" dirty="0">
                <a:solidFill>
                  <a:srgbClr val="1B1B26"/>
                </a:solidFill>
                <a:latin typeface="Poppins-Regular"/>
              </a:rPr>
              <a:t>type this into the search bar. This will bring up information about the river. Click </a:t>
            </a:r>
            <a:r>
              <a:rPr lang="en-GB" sz="1800" b="0" i="0" u="none" strike="noStrike" baseline="0" dirty="0" smtClean="0">
                <a:solidFill>
                  <a:srgbClr val="1B1B26"/>
                </a:solidFill>
                <a:latin typeface="Poppins-Regular"/>
              </a:rPr>
              <a:t>on ‘more info’ </a:t>
            </a:r>
            <a:r>
              <a:rPr lang="en-GB" sz="1800" b="0" i="0" u="none" strike="noStrike" baseline="0" dirty="0">
                <a:solidFill>
                  <a:srgbClr val="1B1B26"/>
                </a:solidFill>
                <a:latin typeface="Poppins-Regular"/>
              </a:rPr>
              <a:t>to find out where the mouth of the river is.</a:t>
            </a:r>
          </a:p>
          <a:p>
            <a:pPr marL="342900" indent="-342900" algn="l">
              <a:buFont typeface="+mj-lt"/>
              <a:buAutoNum type="arabicPeriod"/>
            </a:pPr>
            <a:r>
              <a:rPr lang="en-GB" sz="1800" b="0" i="0" u="none" strike="noStrike" baseline="0" dirty="0">
                <a:solidFill>
                  <a:srgbClr val="1B1B26"/>
                </a:solidFill>
                <a:latin typeface="Poppins-Regular"/>
              </a:rPr>
              <a:t>The river mouth may lead you to the sea or it might flow into another river. If it leads you to another </a:t>
            </a:r>
            <a:r>
              <a:rPr lang="en-GB" sz="1800" b="0" i="0" u="none" strike="noStrike" baseline="0" dirty="0" smtClean="0">
                <a:solidFill>
                  <a:srgbClr val="1B1B26"/>
                </a:solidFill>
                <a:latin typeface="Poppins-Regular"/>
              </a:rPr>
              <a:t>river, </a:t>
            </a:r>
            <a:r>
              <a:rPr lang="en-GB" sz="1800" b="0" i="0" u="none" strike="noStrike" baseline="0" dirty="0">
                <a:solidFill>
                  <a:srgbClr val="1B1B26"/>
                </a:solidFill>
                <a:latin typeface="Poppins-Regular"/>
              </a:rPr>
              <a:t>you will need repeat step </a:t>
            </a:r>
            <a:r>
              <a:rPr lang="en-GB" sz="1800" b="0" i="0" u="none" strike="noStrike" baseline="0" dirty="0" smtClean="0">
                <a:solidFill>
                  <a:srgbClr val="1B1B26"/>
                </a:solidFill>
                <a:latin typeface="Poppins-Regular"/>
              </a:rPr>
              <a:t>3 </a:t>
            </a:r>
            <a:r>
              <a:rPr lang="en-GB" sz="1800" b="0" i="0" u="none" strike="noStrike" baseline="0" dirty="0">
                <a:solidFill>
                  <a:srgbClr val="1B1B26"/>
                </a:solidFill>
                <a:latin typeface="Poppins-Regular"/>
              </a:rPr>
              <a:t>until you reach the sea. </a:t>
            </a:r>
          </a:p>
          <a:p>
            <a:pPr marL="342900" indent="-342900" algn="l">
              <a:buFont typeface="+mj-lt"/>
              <a:buAutoNum type="arabicPeriod"/>
            </a:pPr>
            <a:r>
              <a:rPr lang="en-GB" sz="1800" b="0" i="0" u="none" strike="noStrike" baseline="0" dirty="0">
                <a:solidFill>
                  <a:srgbClr val="1B1B26"/>
                </a:solidFill>
                <a:latin typeface="Poppins-Regular"/>
              </a:rPr>
              <a:t>Once at the </a:t>
            </a:r>
            <a:r>
              <a:rPr lang="en-GB" sz="1800" b="0" i="0" u="none" strike="noStrike" baseline="0" dirty="0" smtClean="0">
                <a:solidFill>
                  <a:srgbClr val="1B1B26"/>
                </a:solidFill>
                <a:latin typeface="Poppins-Regular"/>
              </a:rPr>
              <a:t>sea, look for the name </a:t>
            </a:r>
            <a:r>
              <a:rPr lang="en-GB" sz="1800" b="0" i="0" u="none" strike="noStrike" baseline="0" dirty="0">
                <a:solidFill>
                  <a:srgbClr val="1B1B26"/>
                </a:solidFill>
                <a:latin typeface="Poppins-Regular"/>
              </a:rPr>
              <a:t>of the estuary. Zoom out to find the name of the sea. </a:t>
            </a:r>
          </a:p>
          <a:p>
            <a:pPr marL="342900" indent="-342900" algn="l">
              <a:buFont typeface="+mj-lt"/>
              <a:buAutoNum type="arabicPeriod"/>
            </a:pPr>
            <a:r>
              <a:rPr lang="en-GB" sz="1800" b="0" i="0" u="none" strike="noStrike" baseline="0" dirty="0">
                <a:solidFill>
                  <a:srgbClr val="1B1B26"/>
                </a:solidFill>
                <a:latin typeface="Poppins-Regular"/>
              </a:rPr>
              <a:t>Use the measurement tool to find out </a:t>
            </a:r>
            <a:r>
              <a:rPr lang="en-GB" sz="1800" b="0" i="0" u="none" strike="noStrike" baseline="0" dirty="0" smtClean="0">
                <a:solidFill>
                  <a:srgbClr val="1B1B26"/>
                </a:solidFill>
                <a:latin typeface="Poppins-Regular"/>
              </a:rPr>
              <a:t>the distance </a:t>
            </a:r>
            <a:r>
              <a:rPr lang="en-GB" sz="1800" b="0" i="0" u="none" strike="noStrike" baseline="0" dirty="0">
                <a:solidFill>
                  <a:srgbClr val="1B1B26"/>
                </a:solidFill>
                <a:latin typeface="Poppins-Regular"/>
              </a:rPr>
              <a:t>from </a:t>
            </a:r>
            <a:r>
              <a:rPr lang="en-GB" sz="1800" b="0" i="0" u="none" strike="noStrike" baseline="0" dirty="0" smtClean="0">
                <a:solidFill>
                  <a:srgbClr val="1B1B26"/>
                </a:solidFill>
                <a:latin typeface="Poppins-Regular"/>
              </a:rPr>
              <a:t>the estuary </a:t>
            </a:r>
            <a:r>
              <a:rPr lang="en-GB" sz="1800" b="0" i="0" u="none" strike="noStrike" baseline="0" dirty="0">
                <a:solidFill>
                  <a:srgbClr val="1B1B26"/>
                </a:solidFill>
                <a:latin typeface="Poppins-Regular"/>
              </a:rPr>
              <a:t>to your school. </a:t>
            </a:r>
          </a:p>
          <a:p>
            <a:pPr algn="l"/>
            <a:endParaRPr lang="en-GB" dirty="0"/>
          </a:p>
        </p:txBody>
      </p:sp>
      <p:sp>
        <p:nvSpPr>
          <p:cNvPr id="4" name="Slide Number Placeholder 3"/>
          <p:cNvSpPr>
            <a:spLocks noGrp="1"/>
          </p:cNvSpPr>
          <p:nvPr>
            <p:ph type="sldNum" sz="quarter" idx="5"/>
          </p:nvPr>
        </p:nvSpPr>
        <p:spPr/>
        <p:txBody>
          <a:bodyPr/>
          <a:lstStyle/>
          <a:p>
            <a:fld id="{F377A9B9-6C97-4D2B-A3F3-484E6ABBCE3D}" type="slidenum">
              <a:rPr lang="en-GB" smtClean="0"/>
              <a:t>14</a:t>
            </a:fld>
            <a:endParaRPr lang="en-GB"/>
          </a:p>
        </p:txBody>
      </p:sp>
    </p:spTree>
    <p:extLst>
      <p:ext uri="{BB962C8B-B14F-4D97-AF65-F5344CB8AC3E}">
        <p14:creationId xmlns:p14="http://schemas.microsoft.com/office/powerpoint/2010/main" val="2885377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Conduct a waste audit at your school to analyse the quantity and variety of waste thrown away. </a:t>
            </a:r>
            <a:endParaRPr lang="en-GB" dirty="0" smtClean="0"/>
          </a:p>
          <a:p>
            <a:endParaRPr lang="en-GB" dirty="0" smtClean="0"/>
          </a:p>
          <a:p>
            <a:r>
              <a:rPr lang="en-GB" dirty="0" smtClean="0"/>
              <a:t>Encourage </a:t>
            </a:r>
            <a:r>
              <a:rPr lang="en-GB" dirty="0"/>
              <a:t>students to think about questions they would want to find out by completing the survey, for example: </a:t>
            </a:r>
            <a:r>
              <a:rPr lang="en-GB" dirty="0" smtClean="0"/>
              <a:t>How </a:t>
            </a:r>
            <a:r>
              <a:rPr lang="en-GB" dirty="0"/>
              <a:t>much waste should be recycled? How much waste is </a:t>
            </a:r>
            <a:r>
              <a:rPr lang="en-GB" dirty="0" smtClean="0"/>
              <a:t>single-use </a:t>
            </a:r>
            <a:r>
              <a:rPr lang="en-GB" dirty="0"/>
              <a:t>plastic? </a:t>
            </a:r>
            <a:r>
              <a:rPr lang="en-GB" dirty="0" smtClean="0"/>
              <a:t>Is there </a:t>
            </a:r>
            <a:r>
              <a:rPr lang="en-GB" dirty="0"/>
              <a:t>a certain area of the school that’s generating more </a:t>
            </a:r>
            <a:r>
              <a:rPr lang="en-GB" dirty="0" smtClean="0"/>
              <a:t>waste? </a:t>
            </a:r>
          </a:p>
          <a:p>
            <a:endParaRPr lang="en-GB" dirty="0" smtClean="0"/>
          </a:p>
          <a:p>
            <a:r>
              <a:rPr lang="en-GB" dirty="0" smtClean="0"/>
              <a:t>Students </a:t>
            </a:r>
            <a:r>
              <a:rPr lang="en-GB" dirty="0"/>
              <a:t>should design their own surveys or use </a:t>
            </a:r>
            <a:r>
              <a:rPr lang="en-GB" dirty="0" smtClean="0"/>
              <a:t>Recycle </a:t>
            </a:r>
            <a:r>
              <a:rPr lang="en-GB" dirty="0"/>
              <a:t>N</a:t>
            </a:r>
            <a:r>
              <a:rPr lang="en-GB" dirty="0" smtClean="0"/>
              <a:t>ow's </a:t>
            </a:r>
            <a:r>
              <a:rPr lang="en-GB" dirty="0"/>
              <a:t>survey template as </a:t>
            </a:r>
            <a:r>
              <a:rPr lang="en-GB" dirty="0" smtClean="0"/>
              <a:t>inspiration. After </a:t>
            </a:r>
            <a:r>
              <a:rPr lang="en-GB" dirty="0"/>
              <a:t>conducting the waste </a:t>
            </a:r>
            <a:r>
              <a:rPr lang="en-GB" dirty="0" smtClean="0"/>
              <a:t>audit,</a:t>
            </a:r>
            <a:r>
              <a:rPr lang="en-GB" baseline="0" dirty="0" smtClean="0"/>
              <a:t> s</a:t>
            </a:r>
            <a:r>
              <a:rPr lang="en-GB" dirty="0" smtClean="0"/>
              <a:t>tudents </a:t>
            </a:r>
            <a:r>
              <a:rPr lang="en-GB" dirty="0"/>
              <a:t>should analyse and present the data and see whether their questions have been met by the survey. They </a:t>
            </a:r>
            <a:r>
              <a:rPr lang="en-GB" dirty="0" smtClean="0"/>
              <a:t>could then review their methodology </a:t>
            </a:r>
            <a:r>
              <a:rPr lang="en-GB" dirty="0"/>
              <a:t>and make suggestion for future waste audits. Students could use their results to generate a </a:t>
            </a:r>
            <a:r>
              <a:rPr lang="en-GB" dirty="0" smtClean="0"/>
              <a:t>school-wide </a:t>
            </a:r>
            <a:r>
              <a:rPr lang="en-GB" dirty="0"/>
              <a:t>campaign to reduce the amount </a:t>
            </a:r>
            <a:r>
              <a:rPr lang="en-GB" dirty="0" smtClean="0"/>
              <a:t>and/or </a:t>
            </a:r>
            <a:r>
              <a:rPr lang="en-GB" dirty="0"/>
              <a:t>type of waste being produced.</a:t>
            </a:r>
          </a:p>
          <a:p>
            <a:endParaRPr lang="en-GB" dirty="0"/>
          </a:p>
          <a:p>
            <a:r>
              <a:rPr lang="en-GB" dirty="0"/>
              <a:t>Tips for running a waste </a:t>
            </a:r>
            <a:r>
              <a:rPr lang="en-GB" dirty="0" smtClean="0"/>
              <a:t>audit:</a:t>
            </a:r>
            <a:br>
              <a:rPr lang="en-GB" dirty="0" smtClean="0"/>
            </a:br>
            <a:endParaRPr lang="en-GB" dirty="0"/>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In a staff meeting, agree the day or days when pupils will record the waste.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You can manage the safety of the activity by either having an adult accompany pupils to each room when they record the waste, or ask the member of staff to stay in their classroom or office and help pupils record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it.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For the canteen, position pupils next to the bins at lunchtime to record what is thrown away. Ask catering staff to either save their packaging to be recorded by pupils or work with pupils to log it.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For the playground, before and after school and at breaks, position pupils next to bins to record the plastic thrown away. </a:t>
            </a:r>
            <a:endParaRPr lang="en-GB" dirty="0"/>
          </a:p>
        </p:txBody>
      </p:sp>
      <p:sp>
        <p:nvSpPr>
          <p:cNvPr id="4" name="Slide Number Placeholder 3"/>
          <p:cNvSpPr>
            <a:spLocks noGrp="1"/>
          </p:cNvSpPr>
          <p:nvPr>
            <p:ph type="sldNum" sz="quarter" idx="5"/>
          </p:nvPr>
        </p:nvSpPr>
        <p:spPr/>
        <p:txBody>
          <a:bodyPr/>
          <a:lstStyle/>
          <a:p>
            <a:fld id="{F377A9B9-6C97-4D2B-A3F3-484E6ABBCE3D}" type="slidenum">
              <a:rPr lang="en-GB" smtClean="0"/>
              <a:t>15</a:t>
            </a:fld>
            <a:endParaRPr lang="en-GB"/>
          </a:p>
        </p:txBody>
      </p:sp>
    </p:spTree>
    <p:extLst>
      <p:ext uri="{BB962C8B-B14F-4D97-AF65-F5344CB8AC3E}">
        <p14:creationId xmlns:p14="http://schemas.microsoft.com/office/powerpoint/2010/main" val="2058301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help students realise the environmental responsibility they have as citizens of their local community, conduct a local litter pick. The litter pick will help students see first hand the amount of litter in the environment and provide </a:t>
            </a:r>
            <a:r>
              <a:rPr lang="en-GB" dirty="0" smtClean="0"/>
              <a:t>them </a:t>
            </a:r>
            <a:r>
              <a:rPr lang="en-GB" dirty="0"/>
              <a:t>with a great fieldwork experience. </a:t>
            </a:r>
            <a:endParaRPr lang="en-GB" dirty="0" smtClean="0"/>
          </a:p>
          <a:p>
            <a:endParaRPr lang="en-GB" dirty="0" smtClean="0"/>
          </a:p>
          <a:p>
            <a:r>
              <a:rPr lang="en-GB" dirty="0" smtClean="0"/>
              <a:t>If you’re </a:t>
            </a:r>
            <a:r>
              <a:rPr lang="en-GB" dirty="0"/>
              <a:t>close to a beach you can use our </a:t>
            </a:r>
            <a:r>
              <a:rPr lang="en-GB" dirty="0" smtClean="0"/>
              <a:t>more detailed </a:t>
            </a:r>
            <a:r>
              <a:rPr lang="en-GB" dirty="0"/>
              <a:t>beach clean survey. </a:t>
            </a:r>
            <a:r>
              <a:rPr lang="en-GB" dirty="0" smtClean="0"/>
              <a:t>If </a:t>
            </a:r>
            <a:r>
              <a:rPr lang="en-GB" dirty="0"/>
              <a:t>you </a:t>
            </a:r>
            <a:r>
              <a:rPr lang="en-GB" dirty="0" smtClean="0"/>
              <a:t>can’t </a:t>
            </a:r>
            <a:r>
              <a:rPr lang="en-GB" dirty="0"/>
              <a:t>access a </a:t>
            </a:r>
            <a:r>
              <a:rPr lang="en-GB" dirty="0" smtClean="0"/>
              <a:t>beach, </a:t>
            </a:r>
            <a:r>
              <a:rPr lang="en-GB" dirty="0"/>
              <a:t>use our national </a:t>
            </a:r>
            <a:r>
              <a:rPr lang="en-GB" dirty="0" smtClean="0"/>
              <a:t>Source </a:t>
            </a:r>
            <a:r>
              <a:rPr lang="en-GB" dirty="0"/>
              <a:t>to </a:t>
            </a:r>
            <a:r>
              <a:rPr lang="en-GB" dirty="0" smtClean="0"/>
              <a:t>Sea Litter Quest survey </a:t>
            </a:r>
            <a:r>
              <a:rPr lang="en-GB" dirty="0"/>
              <a:t>form in your local park, street or even school grounds. All information you need regarding, health and safety advice and litter survey forms is provided in the </a:t>
            </a:r>
            <a:r>
              <a:rPr lang="en-GB" dirty="0" smtClean="0"/>
              <a:t>litter </a:t>
            </a:r>
            <a:r>
              <a:rPr lang="en-GB" dirty="0"/>
              <a:t>s</a:t>
            </a:r>
            <a:r>
              <a:rPr lang="en-GB" dirty="0" smtClean="0"/>
              <a:t>urvey PDF document. </a:t>
            </a:r>
            <a:r>
              <a:rPr lang="en-GB" dirty="0"/>
              <a:t>After the </a:t>
            </a:r>
            <a:r>
              <a:rPr lang="en-GB" dirty="0" smtClean="0"/>
              <a:t>survey, students </a:t>
            </a:r>
            <a:r>
              <a:rPr lang="en-GB" dirty="0"/>
              <a:t>should </a:t>
            </a:r>
            <a:r>
              <a:rPr lang="en-GB" dirty="0" smtClean="0"/>
              <a:t>analyse </a:t>
            </a:r>
            <a:r>
              <a:rPr lang="en-GB" dirty="0"/>
              <a:t>and present their data to find out what the most common type of litter is in your local area. As a </a:t>
            </a:r>
            <a:r>
              <a:rPr lang="en-GB" dirty="0" smtClean="0"/>
              <a:t>follow-up </a:t>
            </a:r>
            <a:r>
              <a:rPr lang="en-GB" dirty="0"/>
              <a:t>activity students could design a creative community </a:t>
            </a:r>
            <a:r>
              <a:rPr lang="en-GB" dirty="0" smtClean="0"/>
              <a:t>campaign</a:t>
            </a:r>
            <a:r>
              <a:rPr lang="en-GB" baseline="0" dirty="0" smtClean="0"/>
              <a:t> -</a:t>
            </a:r>
            <a:r>
              <a:rPr lang="en-GB" dirty="0" smtClean="0"/>
              <a:t> </a:t>
            </a:r>
            <a:r>
              <a:rPr lang="en-GB" dirty="0"/>
              <a:t>please see extension activity for more </a:t>
            </a:r>
            <a:r>
              <a:rPr lang="en-GB" dirty="0" smtClean="0"/>
              <a:t>details. </a:t>
            </a:r>
            <a:endParaRPr lang="en-GB" dirty="0"/>
          </a:p>
        </p:txBody>
      </p:sp>
      <p:sp>
        <p:nvSpPr>
          <p:cNvPr id="4" name="Slide Number Placeholder 3"/>
          <p:cNvSpPr>
            <a:spLocks noGrp="1"/>
          </p:cNvSpPr>
          <p:nvPr>
            <p:ph type="sldNum" sz="quarter" idx="5"/>
          </p:nvPr>
        </p:nvSpPr>
        <p:spPr/>
        <p:txBody>
          <a:bodyPr/>
          <a:lstStyle/>
          <a:p>
            <a:fld id="{F377A9B9-6C97-4D2B-A3F3-484E6ABBCE3D}" type="slidenum">
              <a:rPr lang="en-GB" smtClean="0"/>
              <a:t>16</a:t>
            </a:fld>
            <a:endParaRPr lang="en-GB"/>
          </a:p>
        </p:txBody>
      </p:sp>
    </p:spTree>
    <p:extLst>
      <p:ext uri="{BB962C8B-B14F-4D97-AF65-F5344CB8AC3E}">
        <p14:creationId xmlns:p14="http://schemas.microsoft.com/office/powerpoint/2010/main" val="3865088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Watch this video to summarise learning so far and introduce one way we can help to reduce the amount of waste we produce. </a:t>
            </a:r>
          </a:p>
        </p:txBody>
      </p:sp>
      <p:sp>
        <p:nvSpPr>
          <p:cNvPr id="4" name="Slide Number Placeholder 3"/>
          <p:cNvSpPr>
            <a:spLocks noGrp="1"/>
          </p:cNvSpPr>
          <p:nvPr>
            <p:ph type="sldNum" sz="quarter" idx="5"/>
          </p:nvPr>
        </p:nvSpPr>
        <p:spPr/>
        <p:txBody>
          <a:bodyPr/>
          <a:lstStyle/>
          <a:p>
            <a:fld id="{F377A9B9-6C97-4D2B-A3F3-484E6ABBCE3D}" type="slidenum">
              <a:rPr lang="en-GB" smtClean="0"/>
              <a:t>18</a:t>
            </a:fld>
            <a:endParaRPr lang="en-GB"/>
          </a:p>
        </p:txBody>
      </p:sp>
    </p:spTree>
    <p:extLst>
      <p:ext uri="{BB962C8B-B14F-4D97-AF65-F5344CB8AC3E}">
        <p14:creationId xmlns:p14="http://schemas.microsoft.com/office/powerpoint/2010/main" val="1287654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watching the </a:t>
            </a:r>
            <a:r>
              <a:rPr lang="en-GB" dirty="0" smtClean="0"/>
              <a:t>video, </a:t>
            </a:r>
            <a:r>
              <a:rPr lang="en-GB" dirty="0"/>
              <a:t>pose the </a:t>
            </a:r>
            <a:r>
              <a:rPr lang="en-GB" dirty="0" smtClean="0"/>
              <a:t>question, </a:t>
            </a:r>
            <a:r>
              <a:rPr lang="en-GB" dirty="0"/>
              <a:t>is recycling the best option? </a:t>
            </a:r>
            <a:r>
              <a:rPr lang="en-GB" dirty="0" smtClean="0"/>
              <a:t>Have</a:t>
            </a:r>
            <a:r>
              <a:rPr lang="en-GB" baseline="0" dirty="0" smtClean="0"/>
              <a:t> </a:t>
            </a:r>
            <a:r>
              <a:rPr lang="en-GB" dirty="0" smtClean="0"/>
              <a:t>a </a:t>
            </a:r>
            <a:r>
              <a:rPr lang="en-GB" dirty="0"/>
              <a:t>class discussion. </a:t>
            </a:r>
          </a:p>
        </p:txBody>
      </p:sp>
      <p:sp>
        <p:nvSpPr>
          <p:cNvPr id="4" name="Slide Number Placeholder 3"/>
          <p:cNvSpPr>
            <a:spLocks noGrp="1"/>
          </p:cNvSpPr>
          <p:nvPr>
            <p:ph type="sldNum" sz="quarter" idx="5"/>
          </p:nvPr>
        </p:nvSpPr>
        <p:spPr/>
        <p:txBody>
          <a:bodyPr/>
          <a:lstStyle/>
          <a:p>
            <a:fld id="{F377A9B9-6C97-4D2B-A3F3-484E6ABBCE3D}" type="slidenum">
              <a:rPr lang="en-GB" smtClean="0"/>
              <a:t>19</a:t>
            </a:fld>
            <a:endParaRPr lang="en-GB"/>
          </a:p>
        </p:txBody>
      </p:sp>
    </p:spTree>
    <p:extLst>
      <p:ext uri="{BB962C8B-B14F-4D97-AF65-F5344CB8AC3E}">
        <p14:creationId xmlns:p14="http://schemas.microsoft.com/office/powerpoint/2010/main" val="1881866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0" i="0" kern="1200" dirty="0">
                <a:solidFill>
                  <a:schemeClr val="tx1"/>
                </a:solidFill>
                <a:effectLst/>
                <a:latin typeface="+mn-lt"/>
                <a:ea typeface="+mn-ea"/>
                <a:cs typeface="+mn-cs"/>
              </a:rPr>
              <a:t>A report in 2015</a:t>
            </a:r>
            <a:r>
              <a:rPr lang="en-GB" sz="1200" b="0" i="0" kern="1200" baseline="0" dirty="0">
                <a:solidFill>
                  <a:schemeClr val="tx1"/>
                </a:solidFill>
                <a:effectLst/>
                <a:latin typeface="+mn-lt"/>
                <a:ea typeface="+mn-ea"/>
                <a:cs typeface="+mn-cs"/>
              </a:rPr>
              <a:t> stated that</a:t>
            </a:r>
            <a:r>
              <a:rPr lang="en-GB" sz="1200" b="0" i="0" kern="1200" dirty="0">
                <a:solidFill>
                  <a:schemeClr val="tx1"/>
                </a:solidFill>
                <a:effectLst/>
                <a:latin typeface="+mn-lt"/>
                <a:ea typeface="+mn-ea"/>
                <a:cs typeface="+mn-cs"/>
              </a:rPr>
              <a:t> 8.3 billion metric tons of plastics have been </a:t>
            </a:r>
            <a:r>
              <a:rPr lang="en-GB" sz="1200" b="0" i="0" kern="1200" dirty="0" smtClean="0">
                <a:solidFill>
                  <a:schemeClr val="tx1"/>
                </a:solidFill>
                <a:effectLst/>
                <a:latin typeface="+mn-lt"/>
                <a:ea typeface="+mn-ea"/>
                <a:cs typeface="+mn-cs"/>
              </a:rPr>
              <a:t>created</a:t>
            </a:r>
            <a:r>
              <a:rPr lang="en-GB" sz="1200" b="0" i="0" kern="1200" baseline="0" dirty="0" smtClean="0">
                <a:solidFill>
                  <a:schemeClr val="tx1"/>
                </a:solidFill>
                <a:effectLst/>
                <a:latin typeface="+mn-lt"/>
                <a:ea typeface="+mn-ea"/>
                <a:cs typeface="+mn-cs"/>
              </a:rPr>
              <a:t>, o</a:t>
            </a:r>
            <a:r>
              <a:rPr lang="en-GB" sz="1200" b="0" i="0" kern="1200" dirty="0" smtClean="0">
                <a:solidFill>
                  <a:schemeClr val="tx1"/>
                </a:solidFill>
                <a:effectLst/>
                <a:latin typeface="+mn-lt"/>
                <a:ea typeface="+mn-ea"/>
                <a:cs typeface="+mn-cs"/>
              </a:rPr>
              <a:t>f </a:t>
            </a:r>
            <a:r>
              <a:rPr lang="en-GB" sz="1200" b="0" i="0" kern="1200" dirty="0">
                <a:solidFill>
                  <a:schemeClr val="tx1"/>
                </a:solidFill>
                <a:effectLst/>
                <a:latin typeface="+mn-lt"/>
                <a:ea typeface="+mn-ea"/>
                <a:cs typeface="+mn-cs"/>
              </a:rPr>
              <a:t>which 6.3 billion have</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already been thrown away. And of that waste, only 9% </a:t>
            </a:r>
            <a:r>
              <a:rPr lang="en-GB" sz="1200" b="0" i="0" kern="1200" dirty="0" smtClean="0">
                <a:solidFill>
                  <a:schemeClr val="tx1"/>
                </a:solidFill>
                <a:effectLst/>
                <a:latin typeface="+mn-lt"/>
                <a:ea typeface="+mn-ea"/>
                <a:cs typeface="+mn-cs"/>
              </a:rPr>
              <a:t>was </a:t>
            </a:r>
            <a:r>
              <a:rPr lang="en-GB" sz="1200" b="0" i="0" kern="1200" dirty="0">
                <a:solidFill>
                  <a:schemeClr val="tx1"/>
                </a:solidFill>
                <a:effectLst/>
                <a:latin typeface="+mn-lt"/>
                <a:ea typeface="+mn-ea"/>
                <a:cs typeface="+mn-cs"/>
              </a:rPr>
              <a:t>recycled</a:t>
            </a:r>
            <a:r>
              <a:rPr lang="en-GB" sz="1200" b="0" i="0" kern="1200" baseline="0" dirty="0">
                <a:solidFill>
                  <a:schemeClr val="tx1"/>
                </a:solidFill>
                <a:effectLst/>
                <a:latin typeface="+mn-lt"/>
                <a:ea typeface="+mn-ea"/>
                <a:cs typeface="+mn-cs"/>
              </a:rPr>
              <a:t>. </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More info: </a:t>
            </a:r>
            <a:r>
              <a:rPr lang="en-GB" sz="1200" b="0" i="0" kern="1200" dirty="0" smtClean="0">
                <a:solidFill>
                  <a:schemeClr val="tx1"/>
                </a:solidFill>
                <a:effectLst/>
                <a:latin typeface="+mn-lt"/>
                <a:ea typeface="+mn-ea"/>
                <a:cs typeface="+mn-cs"/>
              </a:rPr>
              <a:t>12% </a:t>
            </a:r>
            <a:r>
              <a:rPr lang="en-GB" sz="1200" b="0" i="0" kern="1200" dirty="0">
                <a:solidFill>
                  <a:schemeClr val="tx1"/>
                </a:solidFill>
                <a:effectLst/>
                <a:latin typeface="+mn-lt"/>
                <a:ea typeface="+mn-ea"/>
                <a:cs typeface="+mn-cs"/>
              </a:rPr>
              <a:t>incinerated –</a:t>
            </a:r>
            <a:r>
              <a:rPr lang="en-GB" sz="1200" b="0" i="0" kern="1200" baseline="0" dirty="0">
                <a:solidFill>
                  <a:schemeClr val="tx1"/>
                </a:solidFill>
                <a:effectLst/>
                <a:latin typeface="+mn-lt"/>
                <a:ea typeface="+mn-ea"/>
                <a:cs typeface="+mn-cs"/>
              </a:rPr>
              <a:t> with </a:t>
            </a:r>
            <a:r>
              <a:rPr lang="en-GB" sz="1200" b="0" i="0" kern="1200" dirty="0" smtClean="0">
                <a:solidFill>
                  <a:schemeClr val="tx1"/>
                </a:solidFill>
                <a:effectLst/>
                <a:latin typeface="+mn-lt"/>
                <a:ea typeface="+mn-ea"/>
                <a:cs typeface="+mn-cs"/>
              </a:rPr>
              <a:t>79% </a:t>
            </a:r>
            <a:r>
              <a:rPr lang="en-GB" sz="1200" b="0" i="0" kern="1200" dirty="0">
                <a:solidFill>
                  <a:schemeClr val="tx1"/>
                </a:solidFill>
                <a:effectLst/>
                <a:latin typeface="+mn-lt"/>
                <a:ea typeface="+mn-ea"/>
                <a:cs typeface="+mn-cs"/>
              </a:rPr>
              <a:t>accumulated in landfills or the natural environment)</a:t>
            </a:r>
            <a:endParaRPr lang="en-GB" b="0" baseline="0"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E7F15-8DC6-47AF-8C7B-E292FB265A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478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0" dirty="0"/>
              <a:t>At</a:t>
            </a:r>
            <a:r>
              <a:rPr lang="en-GB" b="0" baseline="0" dirty="0"/>
              <a:t> the moment we have </a:t>
            </a:r>
            <a:r>
              <a:rPr lang="en-GB" b="0" baseline="0" dirty="0" smtClean="0"/>
              <a:t>a quite linear economy, meaning products go </a:t>
            </a:r>
            <a:r>
              <a:rPr lang="en-GB" b="0" baseline="0" dirty="0"/>
              <a:t>straight from being made, to being sold, to being used, to thrown away</a:t>
            </a:r>
            <a:r>
              <a:rPr lang="en-GB" b="0" baseline="0" dirty="0" smtClean="0"/>
              <a:t>.</a:t>
            </a:r>
          </a:p>
          <a:p>
            <a:pPr marL="0" indent="0">
              <a:buFont typeface="Arial" panose="020B0604020202020204" pitchFamily="34" charset="0"/>
              <a:buNone/>
            </a:pPr>
            <a:endParaRPr lang="en-GB" b="0" baseline="0" dirty="0"/>
          </a:p>
          <a:p>
            <a:pPr marL="0" indent="0">
              <a:buFont typeface="Arial" panose="020B0604020202020204" pitchFamily="34" charset="0"/>
              <a:buNone/>
            </a:pPr>
            <a:r>
              <a:rPr lang="en-GB" b="0" baseline="0" dirty="0"/>
              <a:t>In a recycling </a:t>
            </a:r>
            <a:r>
              <a:rPr lang="en-GB" b="0" baseline="0" dirty="0" smtClean="0"/>
              <a:t>economy, </a:t>
            </a:r>
            <a:r>
              <a:rPr lang="en-GB" b="0" baseline="0" dirty="0"/>
              <a:t>items are made, sold, used and then recycled before being sold again. This is </a:t>
            </a:r>
            <a:r>
              <a:rPr lang="en-GB" b="0" baseline="0" dirty="0" smtClean="0"/>
              <a:t>much </a:t>
            </a:r>
            <a:r>
              <a:rPr lang="en-GB" b="0" baseline="0" dirty="0"/>
              <a:t>better, but depends on what the </a:t>
            </a:r>
            <a:r>
              <a:rPr lang="en-GB" b="0" baseline="0" dirty="0" smtClean="0"/>
              <a:t>material is. </a:t>
            </a:r>
            <a:r>
              <a:rPr lang="en-GB" b="0" baseline="0" dirty="0"/>
              <a:t>For </a:t>
            </a:r>
            <a:r>
              <a:rPr lang="en-GB" b="0" baseline="0" dirty="0" smtClean="0"/>
              <a:t>example, </a:t>
            </a:r>
            <a:r>
              <a:rPr lang="en-GB" b="0" baseline="0" dirty="0"/>
              <a:t>most plastics can only be recycled up to 5 times before </a:t>
            </a:r>
            <a:r>
              <a:rPr lang="en-GB" b="0" baseline="0" dirty="0" smtClean="0"/>
              <a:t>losing </a:t>
            </a:r>
            <a:r>
              <a:rPr lang="en-GB" b="0" baseline="0" dirty="0"/>
              <a:t>their strength</a:t>
            </a:r>
            <a:r>
              <a:rPr lang="en-GB" b="0" baseline="0" dirty="0" smtClean="0"/>
              <a:t>.</a:t>
            </a:r>
          </a:p>
          <a:p>
            <a:pPr marL="0" indent="0">
              <a:buFont typeface="Arial" panose="020B0604020202020204" pitchFamily="34" charset="0"/>
              <a:buNone/>
            </a:pPr>
            <a:endParaRPr lang="en-GB" b="0" baseline="0" dirty="0"/>
          </a:p>
          <a:p>
            <a:pPr marL="0" indent="0">
              <a:buFont typeface="Arial" panose="020B0604020202020204" pitchFamily="34" charset="0"/>
              <a:buNone/>
            </a:pPr>
            <a:r>
              <a:rPr lang="en-GB" b="0" baseline="0" dirty="0"/>
              <a:t>In a circular </a:t>
            </a:r>
            <a:r>
              <a:rPr lang="en-GB" b="0" baseline="0" dirty="0" smtClean="0"/>
              <a:t>economy, </a:t>
            </a:r>
            <a:r>
              <a:rPr lang="en-GB" b="0" baseline="0" dirty="0"/>
              <a:t>products are </a:t>
            </a:r>
            <a:r>
              <a:rPr lang="en-GB" b="0" baseline="0" dirty="0" smtClean="0"/>
              <a:t>designed </a:t>
            </a:r>
            <a:r>
              <a:rPr lang="en-GB" b="0" baseline="0" dirty="0"/>
              <a:t>with their whole life cycle </a:t>
            </a:r>
            <a:r>
              <a:rPr lang="en-GB" b="0" baseline="0" dirty="0" smtClean="0"/>
              <a:t>considered. </a:t>
            </a:r>
            <a:r>
              <a:rPr lang="en-GB" b="0" baseline="0" dirty="0"/>
              <a:t>Materials used are designed to be repairable, reused or recycled time and time again and therefore very little, or </a:t>
            </a:r>
            <a:r>
              <a:rPr lang="en-GB" b="0" baseline="0" dirty="0" smtClean="0"/>
              <a:t>none, </a:t>
            </a:r>
            <a:r>
              <a:rPr lang="en-GB" b="0" baseline="0" dirty="0"/>
              <a:t>of the final product ends up as waste.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E7F15-8DC6-47AF-8C7B-E292FB265A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0914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students to briefly discuss this question and then as a class try to define the word </a:t>
            </a:r>
            <a:r>
              <a:rPr lang="en-GB" dirty="0" smtClean="0"/>
              <a:t>‘litter’. </a:t>
            </a:r>
          </a:p>
          <a:p>
            <a:endParaRPr lang="en-GB" dirty="0"/>
          </a:p>
          <a:p>
            <a:r>
              <a:rPr lang="en-GB" dirty="0"/>
              <a:t>Some point for </a:t>
            </a:r>
            <a:r>
              <a:rPr lang="en-GB" dirty="0" smtClean="0"/>
              <a:t>discussion: </a:t>
            </a:r>
            <a:endParaRPr lang="en-GB" dirty="0"/>
          </a:p>
          <a:p>
            <a:pPr marL="171450" indent="-171450">
              <a:buFont typeface="Arial" panose="020B0604020202020204" pitchFamily="34" charset="0"/>
              <a:buChar char="•"/>
            </a:pPr>
            <a:r>
              <a:rPr lang="en-GB" dirty="0" smtClean="0"/>
              <a:t>What’s </a:t>
            </a:r>
            <a:r>
              <a:rPr lang="en-GB" dirty="0"/>
              <a:t>the difference between litter and waste? </a:t>
            </a:r>
            <a:r>
              <a:rPr lang="en-GB" dirty="0" smtClean="0"/>
              <a:t>–</a:t>
            </a:r>
            <a:r>
              <a:rPr lang="en-GB" baseline="0" dirty="0" smtClean="0"/>
              <a:t> </a:t>
            </a:r>
            <a:r>
              <a:rPr lang="en-GB" dirty="0" smtClean="0"/>
              <a:t>Waste </a:t>
            </a:r>
            <a:r>
              <a:rPr lang="en-GB" dirty="0"/>
              <a:t>is </a:t>
            </a:r>
            <a:r>
              <a:rPr lang="en-GB" dirty="0" smtClean="0"/>
              <a:t>a </a:t>
            </a:r>
            <a:r>
              <a:rPr lang="en-GB" dirty="0"/>
              <a:t>product </a:t>
            </a:r>
            <a:r>
              <a:rPr lang="en-GB" dirty="0" smtClean="0"/>
              <a:t>that’s no </a:t>
            </a:r>
            <a:r>
              <a:rPr lang="en-GB" dirty="0"/>
              <a:t>longer required </a:t>
            </a:r>
            <a:r>
              <a:rPr lang="en-GB" dirty="0" smtClean="0"/>
              <a:t>and is </a:t>
            </a:r>
            <a:r>
              <a:rPr lang="en-GB" dirty="0"/>
              <a:t>disposed </a:t>
            </a:r>
            <a:r>
              <a:rPr lang="en-GB" dirty="0" smtClean="0"/>
              <a:t>of. </a:t>
            </a:r>
            <a:r>
              <a:rPr lang="en-GB" dirty="0"/>
              <a:t>Litter is waste products that have be discarded incorrectly (for </a:t>
            </a:r>
            <a:r>
              <a:rPr lang="en-GB" dirty="0" smtClean="0"/>
              <a:t>example, </a:t>
            </a:r>
            <a:r>
              <a:rPr lang="en-GB" dirty="0"/>
              <a:t>not in the bin</a:t>
            </a:r>
            <a:r>
              <a:rPr lang="en-GB" dirty="0" smtClean="0"/>
              <a:t>).</a:t>
            </a:r>
            <a:endParaRPr lang="en-GB" dirty="0"/>
          </a:p>
          <a:p>
            <a:pPr marL="171450" indent="-171450">
              <a:buFont typeface="Arial" panose="020B0604020202020204" pitchFamily="34" charset="0"/>
              <a:buChar char="•"/>
            </a:pPr>
            <a:r>
              <a:rPr lang="en-GB" dirty="0"/>
              <a:t>What types of products are commonly </a:t>
            </a:r>
            <a:r>
              <a:rPr lang="en-GB" dirty="0" smtClean="0"/>
              <a:t>littered? </a:t>
            </a:r>
            <a:r>
              <a:rPr lang="en-GB" dirty="0"/>
              <a:t>What are the properties of these products?</a:t>
            </a:r>
          </a:p>
          <a:p>
            <a:pPr marL="171450" indent="-171450">
              <a:buFont typeface="Arial" panose="020B0604020202020204" pitchFamily="34" charset="0"/>
              <a:buChar char="•"/>
            </a:pPr>
            <a:r>
              <a:rPr lang="en-GB" dirty="0"/>
              <a:t>Where have you seen litter in your local area?</a:t>
            </a:r>
          </a:p>
          <a:p>
            <a:pPr marL="171450" indent="-171450">
              <a:buFont typeface="Arial" panose="020B0604020202020204" pitchFamily="34" charset="0"/>
              <a:buChar char="•"/>
            </a:pPr>
            <a:r>
              <a:rPr lang="en-GB" dirty="0"/>
              <a:t>Why do people litter? </a:t>
            </a:r>
          </a:p>
          <a:p>
            <a:endParaRPr lang="en-GB" dirty="0"/>
          </a:p>
        </p:txBody>
      </p:sp>
      <p:sp>
        <p:nvSpPr>
          <p:cNvPr id="4" name="Slide Number Placeholder 3"/>
          <p:cNvSpPr>
            <a:spLocks noGrp="1"/>
          </p:cNvSpPr>
          <p:nvPr>
            <p:ph type="sldNum" sz="quarter" idx="5"/>
          </p:nvPr>
        </p:nvSpPr>
        <p:spPr/>
        <p:txBody>
          <a:bodyPr/>
          <a:lstStyle/>
          <a:p>
            <a:fld id="{F377A9B9-6C97-4D2B-A3F3-484E6ABBCE3D}" type="slidenum">
              <a:rPr lang="en-GB" smtClean="0"/>
              <a:t>3</a:t>
            </a:fld>
            <a:endParaRPr lang="en-GB"/>
          </a:p>
        </p:txBody>
      </p:sp>
    </p:spTree>
    <p:extLst>
      <p:ext uri="{BB962C8B-B14F-4D97-AF65-F5344CB8AC3E}">
        <p14:creationId xmlns:p14="http://schemas.microsoft.com/office/powerpoint/2010/main" val="2375875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Watch this video to explain the circular economy concept in more detail and then ask the </a:t>
            </a:r>
            <a:r>
              <a:rPr lang="en-GB" dirty="0" smtClean="0"/>
              <a:t>question,</a:t>
            </a:r>
            <a:r>
              <a:rPr lang="en-GB" baseline="0" dirty="0" smtClean="0"/>
              <a:t> h</a:t>
            </a:r>
            <a:r>
              <a:rPr lang="en-GB" dirty="0" smtClean="0"/>
              <a:t>ow </a:t>
            </a:r>
            <a:r>
              <a:rPr lang="en-GB" dirty="0"/>
              <a:t>does a circular economy differ from recycling? Ask students to generate ideas in pairs before feeding into a group discussion. </a:t>
            </a:r>
          </a:p>
        </p:txBody>
      </p:sp>
      <p:sp>
        <p:nvSpPr>
          <p:cNvPr id="4" name="Slide Number Placeholder 3"/>
          <p:cNvSpPr>
            <a:spLocks noGrp="1"/>
          </p:cNvSpPr>
          <p:nvPr>
            <p:ph type="sldNum" sz="quarter" idx="5"/>
          </p:nvPr>
        </p:nvSpPr>
        <p:spPr/>
        <p:txBody>
          <a:bodyPr/>
          <a:lstStyle/>
          <a:p>
            <a:fld id="{F377A9B9-6C97-4D2B-A3F3-484E6ABBCE3D}" type="slidenum">
              <a:rPr lang="en-GB" smtClean="0"/>
              <a:t>22</a:t>
            </a:fld>
            <a:endParaRPr lang="en-GB"/>
          </a:p>
        </p:txBody>
      </p:sp>
    </p:spTree>
    <p:extLst>
      <p:ext uri="{BB962C8B-B14F-4D97-AF65-F5344CB8AC3E}">
        <p14:creationId xmlns:p14="http://schemas.microsoft.com/office/powerpoint/2010/main" val="3656219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Calibri" panose="020F0502020204030204" pitchFamily="34" charset="0"/>
              <a:buNone/>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small </a:t>
            </a:r>
            <a:r>
              <a:rPr lang="en-GB" sz="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groups, </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students should study a broken or unwanted product and consider what the product is used for, the length of time </a:t>
            </a:r>
            <a:r>
              <a:rPr lang="en-GB" sz="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it’s </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used for, and all the components the product is made out of. Students should then consider how they could recreate this product using sustainable circular materials. Full activity details can be found in the </a:t>
            </a:r>
            <a:r>
              <a:rPr lang="en-GB" sz="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Circular Classroom </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activity pack. </a:t>
            </a:r>
          </a:p>
          <a:p>
            <a:pPr marL="0" lvl="0" indent="0">
              <a:buFont typeface="Calibri" panose="020F0502020204030204" pitchFamily="34" charset="0"/>
              <a:buNone/>
            </a:pPr>
            <a:endPar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lvl="0" indent="0">
              <a:buFont typeface="Calibri" panose="020F0502020204030204" pitchFamily="34" charset="0"/>
              <a:buNone/>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Link: https://</a:t>
            </a:r>
            <a:r>
              <a:rPr lang="en-GB" sz="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circularclassroom.com/wp-content/uploads/2018/09/Module_3_Design_and_Creativity_EN.pdf</a:t>
            </a:r>
            <a:endParaRPr lang="en-GB" dirty="0"/>
          </a:p>
        </p:txBody>
      </p:sp>
      <p:sp>
        <p:nvSpPr>
          <p:cNvPr id="4" name="Slide Number Placeholder 3"/>
          <p:cNvSpPr>
            <a:spLocks noGrp="1"/>
          </p:cNvSpPr>
          <p:nvPr>
            <p:ph type="sldNum" sz="quarter" idx="5"/>
          </p:nvPr>
        </p:nvSpPr>
        <p:spPr/>
        <p:txBody>
          <a:bodyPr/>
          <a:lstStyle/>
          <a:p>
            <a:fld id="{F377A9B9-6C97-4D2B-A3F3-484E6ABBCE3D}" type="slidenum">
              <a:rPr lang="en-GB" smtClean="0"/>
              <a:t>23</a:t>
            </a:fld>
            <a:endParaRPr lang="en-GB"/>
          </a:p>
        </p:txBody>
      </p:sp>
    </p:spTree>
    <p:extLst>
      <p:ext uri="{BB962C8B-B14F-4D97-AF65-F5344CB8AC3E}">
        <p14:creationId xmlns:p14="http://schemas.microsoft.com/office/powerpoint/2010/main" val="4036219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We’ve collated 10 </a:t>
            </a:r>
            <a:r>
              <a:rPr lang="en-GB" sz="18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years’ worth </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of Great British Beach Clean data in </a:t>
            </a:r>
            <a:r>
              <a:rPr lang="en-GB" sz="18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from </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around the UK. We’ve organised the data and standardised the results to show </a:t>
            </a:r>
            <a:r>
              <a:rPr lang="en-GB" sz="18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a:t>
            </a:r>
            <a:r>
              <a:rPr lang="en-GB" sz="1800" baseline="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 </a:t>
            </a:r>
            <a:r>
              <a:rPr lang="en-GB" sz="18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average per </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100m of </a:t>
            </a:r>
            <a:r>
              <a:rPr lang="en-GB" sz="18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beach.</a:t>
            </a:r>
            <a:r>
              <a:rPr lang="en-GB" sz="1800" baseline="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a:t>
            </a:r>
            <a:r>
              <a:rPr lang="en-GB" sz="18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 </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some cases our surveys are conducted over more than the standard 100m in our survey </a:t>
            </a:r>
            <a:r>
              <a:rPr lang="en-GB" sz="18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methodology,</a:t>
            </a:r>
            <a:r>
              <a:rPr lang="en-GB" sz="1800" baseline="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so t</a:t>
            </a:r>
            <a:r>
              <a:rPr lang="en-GB" sz="18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 </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compare results, they must </a:t>
            </a:r>
            <a:r>
              <a:rPr lang="en-GB" sz="18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 standardised to 100m. </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This should make the data a bit easier to interpret and manipulate, but you could also tailor this further depending on your current curriculum focus and the age of your group</a:t>
            </a:r>
            <a:r>
              <a:rPr lang="en-GB" sz="18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Data could be used to explore patterns in a particular litter item over time, identify patterns in litter sources or look at frequency of different materials.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Pivot tables are useful to help compare various elements of data and are a key tool we use in our analysis. </a:t>
            </a:r>
            <a:r>
              <a:rPr lang="en-GB" sz="18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After </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 walkthrough of the data and how to sort it, </a:t>
            </a:r>
            <a:r>
              <a:rPr lang="en-GB" sz="18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students </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could then work to interrogate the </a:t>
            </a:r>
            <a:r>
              <a:rPr lang="en-GB" sz="18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data </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 collaborative groups (if possible</a:t>
            </a:r>
            <a:r>
              <a:rPr lang="en-GB" sz="18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 identify a particular issue with an item, source or type of material, and then develop an action plan to reduce the </a:t>
            </a:r>
            <a:r>
              <a:rPr lang="en-GB" sz="18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issue. To </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provide contextual information our survey methodology we’ve provided an annotated </a:t>
            </a:r>
            <a:r>
              <a:rPr lang="en-GB" sz="18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dataset.</a:t>
            </a:r>
            <a:endParaRPr lang="en-GB" dirty="0"/>
          </a:p>
        </p:txBody>
      </p:sp>
      <p:sp>
        <p:nvSpPr>
          <p:cNvPr id="4" name="Slide Number Placeholder 3"/>
          <p:cNvSpPr>
            <a:spLocks noGrp="1"/>
          </p:cNvSpPr>
          <p:nvPr>
            <p:ph type="sldNum" sz="quarter" idx="5"/>
          </p:nvPr>
        </p:nvSpPr>
        <p:spPr/>
        <p:txBody>
          <a:bodyPr/>
          <a:lstStyle/>
          <a:p>
            <a:fld id="{F377A9B9-6C97-4D2B-A3F3-484E6ABBCE3D}" type="slidenum">
              <a:rPr lang="en-GB" smtClean="0"/>
              <a:t>25</a:t>
            </a:fld>
            <a:endParaRPr lang="en-GB"/>
          </a:p>
        </p:txBody>
      </p:sp>
    </p:spTree>
    <p:extLst>
      <p:ext uri="{BB962C8B-B14F-4D97-AF65-F5344CB8AC3E}">
        <p14:creationId xmlns:p14="http://schemas.microsoft.com/office/powerpoint/2010/main" val="3633142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77A9B9-6C97-4D2B-A3F3-484E6ABBCE3D}" type="slidenum">
              <a:rPr lang="en-GB" smtClean="0"/>
              <a:t>26</a:t>
            </a:fld>
            <a:endParaRPr lang="en-GB"/>
          </a:p>
        </p:txBody>
      </p:sp>
    </p:spTree>
    <p:extLst>
      <p:ext uri="{BB962C8B-B14F-4D97-AF65-F5344CB8AC3E}">
        <p14:creationId xmlns:p14="http://schemas.microsoft.com/office/powerpoint/2010/main" val="120687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Pollution isn’t just about physical items you can see but also includes ch</a:t>
            </a:r>
            <a:r>
              <a:rPr lang="en-GB" dirty="0"/>
              <a:t>emical pollution. </a:t>
            </a:r>
            <a:r>
              <a:rPr lang="en-GB" dirty="0" smtClean="0"/>
              <a:t>One </a:t>
            </a:r>
            <a:r>
              <a:rPr lang="en-GB" dirty="0"/>
              <a:t>group of chemicals that we are worried about</a:t>
            </a:r>
            <a:r>
              <a:rPr lang="en-GB" baseline="0" dirty="0"/>
              <a:t> </a:t>
            </a:r>
            <a:r>
              <a:rPr lang="en-GB" dirty="0" smtClean="0"/>
              <a:t>are</a:t>
            </a:r>
            <a:r>
              <a:rPr lang="en-GB" baseline="0" dirty="0" smtClean="0"/>
              <a:t> </a:t>
            </a:r>
            <a:r>
              <a:rPr lang="en-GB" dirty="0"/>
              <a:t>per and </a:t>
            </a:r>
            <a:r>
              <a:rPr lang="en-GB" dirty="0" err="1" smtClean="0"/>
              <a:t>polyfluorinated</a:t>
            </a:r>
            <a:r>
              <a:rPr lang="en-GB" dirty="0" smtClean="0"/>
              <a:t> alkyl substances, </a:t>
            </a:r>
            <a:r>
              <a:rPr lang="en-GB" dirty="0"/>
              <a:t>or PFAS for short. </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a:lnSpc>
                <a:spcPct val="107000"/>
              </a:lnSpc>
              <a:spcAft>
                <a:spcPts val="800"/>
              </a:spcAft>
            </a:pPr>
            <a:r>
              <a:rPr lang="en-GB" dirty="0"/>
              <a:t>There are over 4,000 different chemicals in this family but they all have similar properties. </a:t>
            </a:r>
            <a:r>
              <a:rPr lang="en-GB" dirty="0" smtClean="0"/>
              <a:t>They</a:t>
            </a:r>
            <a:r>
              <a:rPr lang="en-GB" baseline="0" dirty="0" smtClean="0"/>
              <a:t> have an extremely strong </a:t>
            </a:r>
            <a:r>
              <a:rPr lang="en-GB" baseline="0" dirty="0"/>
              <a:t>bond which </a:t>
            </a:r>
            <a:r>
              <a:rPr lang="en-GB" dirty="0"/>
              <a:t>requires temperatures above 1000 degrees to break.</a:t>
            </a:r>
            <a:r>
              <a:rPr lang="en-GB" baseline="0" dirty="0"/>
              <a:t> </a:t>
            </a:r>
            <a:r>
              <a:rPr lang="en-GB" dirty="0"/>
              <a:t>They</a:t>
            </a:r>
            <a:r>
              <a:rPr lang="en-GB" baseline="0" dirty="0"/>
              <a:t> </a:t>
            </a:r>
            <a:r>
              <a:rPr lang="en-GB" dirty="0"/>
              <a:t>don’t break down in the environment</a:t>
            </a:r>
            <a:r>
              <a:rPr lang="en-GB" baseline="0" dirty="0"/>
              <a:t> and are </a:t>
            </a:r>
            <a:r>
              <a:rPr lang="en-GB" dirty="0"/>
              <a:t>nicknamed ‘forever chemicals</a:t>
            </a:r>
            <a:r>
              <a:rPr lang="en-GB" dirty="0" smtClean="0"/>
              <a:t>’. </a:t>
            </a:r>
          </a:p>
          <a:p>
            <a:pPr>
              <a:lnSpc>
                <a:spcPct val="107000"/>
              </a:lnSpc>
              <a:spcAft>
                <a:spcPts val="800"/>
              </a:spcAft>
            </a:pPr>
            <a:endParaRPr lang="en-GB" noProof="0" dirty="0" smtClean="0"/>
          </a:p>
          <a:p>
            <a:pPr>
              <a:lnSpc>
                <a:spcPct val="107000"/>
              </a:lnSpc>
              <a:spcAft>
                <a:spcPts val="800"/>
              </a:spcAft>
            </a:pPr>
            <a:r>
              <a:rPr lang="en-GB" noProof="0" dirty="0" smtClean="0"/>
              <a:t>These </a:t>
            </a:r>
            <a:r>
              <a:rPr lang="en-GB" noProof="0" dirty="0"/>
              <a:t>chemicals can </a:t>
            </a:r>
            <a:r>
              <a:rPr lang="en-GB" noProof="0" dirty="0" smtClean="0"/>
              <a:t>also</a:t>
            </a:r>
            <a:r>
              <a:rPr lang="en-GB" baseline="0" noProof="0" dirty="0" smtClean="0"/>
              <a:t> b</a:t>
            </a:r>
            <a:r>
              <a:rPr lang="en-GB" noProof="0" dirty="0" smtClean="0"/>
              <a:t>uild </a:t>
            </a:r>
            <a:r>
              <a:rPr lang="en-GB" noProof="0" dirty="0"/>
              <a:t>up through the food chain. </a:t>
            </a:r>
            <a:r>
              <a:rPr lang="en-GB" sz="1200" kern="1200" dirty="0" smtClean="0">
                <a:solidFill>
                  <a:schemeClr val="tx1"/>
                </a:solidFill>
                <a:effectLst/>
                <a:latin typeface="+mn-lt"/>
                <a:ea typeface="+mn-ea"/>
                <a:cs typeface="+mn-cs"/>
              </a:rPr>
              <a:t>PFAS </a:t>
            </a:r>
            <a:r>
              <a:rPr lang="en-GB" sz="1200" kern="1200" dirty="0">
                <a:solidFill>
                  <a:schemeClr val="tx1"/>
                </a:solidFill>
                <a:effectLst/>
                <a:latin typeface="+mn-lt"/>
                <a:ea typeface="+mn-ea"/>
                <a:cs typeface="+mn-cs"/>
              </a:rPr>
              <a:t>are extremely mobile and have been found </a:t>
            </a:r>
            <a:r>
              <a:rPr lang="en-GB" sz="1200" kern="1200" dirty="0" smtClean="0">
                <a:solidFill>
                  <a:schemeClr val="tx1"/>
                </a:solidFill>
                <a:effectLst/>
                <a:latin typeface="+mn-lt"/>
                <a:ea typeface="+mn-ea"/>
                <a:cs typeface="+mn-cs"/>
              </a:rPr>
              <a:t>in</a:t>
            </a:r>
            <a:r>
              <a:rPr lang="en-GB" sz="1200" kern="1200" baseline="0" dirty="0" smtClean="0">
                <a:solidFill>
                  <a:schemeClr val="tx1"/>
                </a:solidFill>
                <a:effectLst/>
                <a:latin typeface="+mn-lt"/>
                <a:ea typeface="+mn-ea"/>
                <a:cs typeface="+mn-cs"/>
              </a:rPr>
              <a:t> r</a:t>
            </a:r>
            <a:r>
              <a:rPr lang="en-GB" sz="1200" kern="1200" dirty="0" smtClean="0">
                <a:solidFill>
                  <a:schemeClr val="tx1"/>
                </a:solidFill>
                <a:effectLst/>
                <a:latin typeface="+mn-lt"/>
                <a:ea typeface="+mn-ea"/>
                <a:cs typeface="+mn-cs"/>
              </a:rPr>
              <a:t>ivers</a:t>
            </a:r>
            <a:r>
              <a:rPr lang="en-GB" sz="1200" kern="1200" dirty="0">
                <a:solidFill>
                  <a:schemeClr val="tx1"/>
                </a:solidFill>
                <a:effectLst/>
                <a:latin typeface="+mn-lt"/>
                <a:ea typeface="+mn-ea"/>
                <a:cs typeface="+mn-cs"/>
              </a:rPr>
              <a:t>, seawater and even drinking </a:t>
            </a:r>
            <a:r>
              <a:rPr lang="en-GB" sz="1200" kern="1200" dirty="0" smtClean="0">
                <a:solidFill>
                  <a:schemeClr val="tx1"/>
                </a:solidFill>
                <a:effectLst/>
                <a:latin typeface="+mn-lt"/>
                <a:ea typeface="+mn-ea"/>
                <a:cs typeface="+mn-cs"/>
              </a:rPr>
              <a:t>water.</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They’ve even</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been </a:t>
            </a:r>
            <a:r>
              <a:rPr lang="en-GB" sz="1200" kern="1200" dirty="0">
                <a:solidFill>
                  <a:schemeClr val="tx1"/>
                </a:solidFill>
                <a:effectLst/>
                <a:latin typeface="+mn-lt"/>
                <a:ea typeface="+mn-ea"/>
                <a:cs typeface="+mn-cs"/>
              </a:rPr>
              <a:t>found in polar regions,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miles away from any industrial or consumer behaviour. </a:t>
            </a:r>
            <a:endParaRPr lang="en-GB" dirty="0"/>
          </a:p>
        </p:txBody>
      </p:sp>
      <p:sp>
        <p:nvSpPr>
          <p:cNvPr id="4" name="Slide Number Placeholder 3"/>
          <p:cNvSpPr>
            <a:spLocks noGrp="1"/>
          </p:cNvSpPr>
          <p:nvPr>
            <p:ph type="sldNum" sz="quarter" idx="5"/>
          </p:nvPr>
        </p:nvSpPr>
        <p:spPr/>
        <p:txBody>
          <a:bodyPr/>
          <a:lstStyle/>
          <a:p>
            <a:fld id="{F377A9B9-6C97-4D2B-A3F3-484E6ABBCE3D}" type="slidenum">
              <a:rPr lang="en-GB" smtClean="0"/>
              <a:t>27</a:t>
            </a:fld>
            <a:endParaRPr lang="en-GB"/>
          </a:p>
        </p:txBody>
      </p:sp>
    </p:spTree>
    <p:extLst>
      <p:ext uri="{BB962C8B-B14F-4D97-AF65-F5344CB8AC3E}">
        <p14:creationId xmlns:p14="http://schemas.microsoft.com/office/powerpoint/2010/main" val="15912587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GB" baseline="0" noProof="0" dirty="0"/>
              <a:t>PFAS are </a:t>
            </a:r>
            <a:r>
              <a:rPr lang="en-GB" noProof="0" dirty="0"/>
              <a:t>used in so many of our </a:t>
            </a:r>
            <a:r>
              <a:rPr lang="en-GB" noProof="0" dirty="0" smtClean="0"/>
              <a:t>products </a:t>
            </a:r>
            <a:r>
              <a:rPr lang="en-GB" noProof="0" dirty="0"/>
              <a:t>because they have useful properties</a:t>
            </a:r>
            <a:r>
              <a:rPr lang="en-GB" baseline="0" noProof="0" dirty="0"/>
              <a:t>.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noProof="0" dirty="0"/>
              <a:t>They improve the texture of cosmetics</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0" i="0" u="none" strike="noStrike" kern="1200" cap="none" spc="0" normalizeH="0" baseline="0" noProof="0" dirty="0">
                <a:ln>
                  <a:noFill/>
                </a:ln>
                <a:solidFill>
                  <a:srgbClr val="003055"/>
                </a:solidFill>
                <a:effectLst/>
                <a:uLnTx/>
                <a:uFillTx/>
                <a:latin typeface="Myriad Pro Light" panose="020B0403030403020204"/>
                <a:ea typeface="+mn-ea"/>
                <a:cs typeface="+mn-cs"/>
              </a:rPr>
              <a:t>One study showed around </a:t>
            </a:r>
            <a:r>
              <a:rPr kumimoji="0" lang="en-GB" sz="1200" b="0" i="0" u="none" strike="noStrike" kern="1200" cap="none" spc="0" normalizeH="0" baseline="0" noProof="0" dirty="0" smtClean="0">
                <a:ln>
                  <a:noFill/>
                </a:ln>
                <a:solidFill>
                  <a:srgbClr val="003055"/>
                </a:solidFill>
                <a:effectLst/>
                <a:uLnTx/>
                <a:uFillTx/>
                <a:latin typeface="Myriad Pro Light" panose="020B0403030403020204"/>
                <a:ea typeface="+mn-ea"/>
                <a:cs typeface="+mn-cs"/>
              </a:rPr>
              <a:t>49% </a:t>
            </a:r>
            <a:r>
              <a:rPr kumimoji="0" lang="en-GB" sz="1200" b="0" i="0" u="none" strike="noStrike" kern="1200" cap="none" spc="0" normalizeH="0" baseline="0" noProof="0" dirty="0">
                <a:ln>
                  <a:noFill/>
                </a:ln>
                <a:solidFill>
                  <a:srgbClr val="003055"/>
                </a:solidFill>
                <a:effectLst/>
                <a:uLnTx/>
                <a:uFillTx/>
                <a:latin typeface="Myriad Pro Light" panose="020B0403030403020204"/>
                <a:ea typeface="+mn-ea"/>
                <a:cs typeface="+mn-cs"/>
              </a:rPr>
              <a:t>of cosmetics investigated contained </a:t>
            </a:r>
            <a:r>
              <a:rPr kumimoji="0" lang="en-GB" sz="1200" b="0" i="0" u="none" strike="noStrike" kern="1200" cap="none" spc="0" normalizeH="0" baseline="0" noProof="0" dirty="0" smtClean="0">
                <a:ln>
                  <a:noFill/>
                </a:ln>
                <a:solidFill>
                  <a:srgbClr val="003055"/>
                </a:solidFill>
                <a:effectLst/>
                <a:uLnTx/>
                <a:uFillTx/>
                <a:latin typeface="Myriad Pro Light" panose="020B0403030403020204"/>
                <a:ea typeface="+mn-ea"/>
                <a:cs typeface="+mn-cs"/>
              </a:rPr>
              <a:t>PFAS. They’re </a:t>
            </a:r>
            <a:r>
              <a:rPr kumimoji="0" lang="en-GB" sz="1200" b="0" i="0" u="none" strike="noStrike" kern="1200" cap="none" spc="0" normalizeH="0" baseline="0" noProof="0" dirty="0">
                <a:ln>
                  <a:noFill/>
                </a:ln>
                <a:solidFill>
                  <a:srgbClr val="003055"/>
                </a:solidFill>
                <a:effectLst/>
                <a:uLnTx/>
                <a:uFillTx/>
                <a:latin typeface="Myriad Pro Light" panose="020B0403030403020204"/>
                <a:ea typeface="+mn-ea"/>
                <a:cs typeface="+mn-cs"/>
              </a:rPr>
              <a:t>used in makeup, hair care, shaving products, face masks, and other face care products.</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noProof="0" dirty="0"/>
              <a:t>Every time we have a shower using cosmetics that contain PFAS,</a:t>
            </a:r>
            <a:r>
              <a:rPr lang="en-GB" baseline="0" noProof="0" dirty="0"/>
              <a:t> we</a:t>
            </a:r>
            <a:r>
              <a:rPr lang="en-GB" noProof="0" dirty="0"/>
              <a:t> are washing these chemicals down the drains,</a:t>
            </a:r>
            <a:r>
              <a:rPr lang="en-GB" baseline="0" noProof="0" dirty="0"/>
              <a:t> </a:t>
            </a:r>
            <a:r>
              <a:rPr lang="en-GB" baseline="0" noProof="0" dirty="0" smtClean="0"/>
              <a:t>and they’ll </a:t>
            </a:r>
            <a:r>
              <a:rPr lang="en-GB" noProof="0" dirty="0"/>
              <a:t>eventually be released into the environment.</a:t>
            </a:r>
            <a:r>
              <a:rPr lang="en-GB" baseline="0" noProof="0" dirty="0"/>
              <a:t>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3055"/>
                </a:solidFill>
                <a:effectLst/>
                <a:uLnTx/>
                <a:uFillTx/>
                <a:latin typeface="Myriad Pro Light" panose="020B0403030403020204"/>
                <a:ea typeface="+mn-ea"/>
                <a:cs typeface="+mn-cs"/>
              </a:rPr>
              <a:t>Due to </a:t>
            </a:r>
            <a:r>
              <a:rPr kumimoji="0" lang="en-GB" sz="1200" b="0" i="0" u="none" strike="noStrike" kern="1200" cap="none" spc="0" normalizeH="0" baseline="0" noProof="0" dirty="0" smtClean="0">
                <a:ln>
                  <a:noFill/>
                </a:ln>
                <a:solidFill>
                  <a:srgbClr val="003055"/>
                </a:solidFill>
                <a:effectLst/>
                <a:uLnTx/>
                <a:uFillTx/>
                <a:latin typeface="Myriad Pro Light" panose="020B0403030403020204"/>
                <a:ea typeface="+mn-ea"/>
                <a:cs typeface="+mn-cs"/>
              </a:rPr>
              <a:t>their </a:t>
            </a:r>
            <a:r>
              <a:rPr kumimoji="0" lang="en-GB" sz="1200" b="0" i="0" u="none" strike="noStrike" kern="1200" cap="none" spc="0" normalizeH="0" baseline="0" noProof="0" dirty="0">
                <a:ln>
                  <a:noFill/>
                </a:ln>
                <a:solidFill>
                  <a:srgbClr val="003055"/>
                </a:solidFill>
                <a:effectLst/>
                <a:uLnTx/>
                <a:uFillTx/>
                <a:latin typeface="Myriad Pro Light" panose="020B0403030403020204"/>
                <a:ea typeface="+mn-ea"/>
                <a:cs typeface="+mn-cs"/>
              </a:rPr>
              <a:t>waterproof </a:t>
            </a:r>
            <a:r>
              <a:rPr kumimoji="0" lang="en-GB" sz="1200" b="0" i="0" u="none" strike="noStrike" kern="1200" cap="none" spc="0" normalizeH="0" baseline="0" noProof="0" dirty="0" smtClean="0">
                <a:ln>
                  <a:noFill/>
                </a:ln>
                <a:solidFill>
                  <a:srgbClr val="003055"/>
                </a:solidFill>
                <a:effectLst/>
                <a:uLnTx/>
                <a:uFillTx/>
                <a:latin typeface="Myriad Pro Light" panose="020B0403030403020204"/>
                <a:ea typeface="+mn-ea"/>
                <a:cs typeface="+mn-cs"/>
              </a:rPr>
              <a:t>properties, </a:t>
            </a:r>
            <a:r>
              <a:rPr kumimoji="0" lang="en-GB" sz="1200" b="0" i="0" u="none" strike="noStrike" kern="1200" cap="none" spc="0" normalizeH="0" baseline="0" noProof="0" dirty="0">
                <a:ln>
                  <a:noFill/>
                </a:ln>
                <a:solidFill>
                  <a:srgbClr val="003055"/>
                </a:solidFill>
                <a:effectLst/>
                <a:uLnTx/>
                <a:uFillTx/>
                <a:latin typeface="Myriad Pro Light" panose="020B0403030403020204"/>
                <a:ea typeface="+mn-ea"/>
                <a:cs typeface="+mn-cs"/>
              </a:rPr>
              <a:t>PFAS are also used in many coats, outdoor equipment, food </a:t>
            </a:r>
            <a:r>
              <a:rPr kumimoji="0" lang="en-GB" sz="1200" b="0" i="0" u="none" strike="noStrike" kern="1200" cap="none" spc="0" normalizeH="0" baseline="0" noProof="0" dirty="0" smtClean="0">
                <a:ln>
                  <a:noFill/>
                </a:ln>
                <a:solidFill>
                  <a:srgbClr val="003055"/>
                </a:solidFill>
                <a:effectLst/>
                <a:uLnTx/>
                <a:uFillTx/>
                <a:latin typeface="Myriad Pro Light" panose="020B0403030403020204"/>
                <a:ea typeface="+mn-ea"/>
                <a:cs typeface="+mn-cs"/>
              </a:rPr>
              <a:t>packing, non-stick </a:t>
            </a:r>
            <a:r>
              <a:rPr kumimoji="0" lang="en-GB" sz="1200" b="0" i="0" u="none" strike="noStrike" kern="1200" cap="none" spc="0" normalizeH="0" baseline="0" noProof="0" dirty="0">
                <a:ln>
                  <a:noFill/>
                </a:ln>
                <a:solidFill>
                  <a:srgbClr val="003055"/>
                </a:solidFill>
                <a:effectLst/>
                <a:uLnTx/>
                <a:uFillTx/>
                <a:latin typeface="Myriad Pro Light" panose="020B0403030403020204"/>
                <a:ea typeface="+mn-ea"/>
                <a:cs typeface="+mn-cs"/>
              </a:rPr>
              <a:t>pans and in firefighting foams.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(Images via </a:t>
            </a:r>
            <a:r>
              <a:rPr kumimoji="0" lang="en-GB" sz="1200" b="0"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Shutterstock</a:t>
            </a:r>
            <a:r>
              <a:rPr kumimoji="0" lang="en-GB" sz="1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&amp; </a:t>
            </a:r>
            <a:r>
              <a:rPr kumimoji="0" lang="en-GB" sz="1200" b="0"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Pixabay</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lang="en-GB" noProof="0"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E7F15-8DC6-47AF-8C7B-E292FB265A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00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Take part in FIDRA’s citizen science project to find out what food packing contains PFAS chemicals.  </a:t>
            </a:r>
            <a:r>
              <a:rPr lang="en-GB" sz="18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r>
            <a:br>
              <a:rPr lang="en-GB" sz="18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br>
            <a:endPar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GB" sz="2800" b="0" i="0" dirty="0">
                <a:solidFill>
                  <a:srgbClr val="163856"/>
                </a:solidFill>
                <a:effectLst/>
                <a:latin typeface="latoregular"/>
              </a:rPr>
              <a:t>Collect paper and cardboard food </a:t>
            </a:r>
            <a:r>
              <a:rPr lang="en-GB" sz="2800" b="0" i="0" dirty="0" smtClean="0">
                <a:solidFill>
                  <a:srgbClr val="163856"/>
                </a:solidFill>
                <a:effectLst/>
                <a:latin typeface="latoregular"/>
              </a:rPr>
              <a:t>packaging</a:t>
            </a:r>
            <a:r>
              <a:rPr lang="en-GB" sz="2800" b="0" i="0" baseline="0" dirty="0" smtClean="0">
                <a:solidFill>
                  <a:srgbClr val="163856"/>
                </a:solidFill>
                <a:effectLst/>
                <a:latin typeface="latoregular"/>
              </a:rPr>
              <a:t> – </a:t>
            </a:r>
            <a:r>
              <a:rPr lang="en-GB" sz="2800" b="0" i="0" dirty="0" smtClean="0">
                <a:solidFill>
                  <a:srgbClr val="163856"/>
                </a:solidFill>
                <a:effectLst/>
                <a:latin typeface="latoregular"/>
              </a:rPr>
              <a:t>this </a:t>
            </a:r>
            <a:r>
              <a:rPr lang="en-GB" sz="2800" b="0" i="0" dirty="0">
                <a:solidFill>
                  <a:srgbClr val="163856"/>
                </a:solidFill>
                <a:effectLst/>
                <a:latin typeface="latoregular"/>
              </a:rPr>
              <a:t>could be from the food stored in your home or from when you have been out to eat.</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GB" sz="2800" b="0" i="0" dirty="0">
                <a:solidFill>
                  <a:srgbClr val="163856"/>
                </a:solidFill>
                <a:effectLst/>
                <a:latin typeface="latoregular"/>
              </a:rPr>
              <a:t>Carry out the simple ‘bead test’ shown in our helpful video. All you need is so</a:t>
            </a:r>
            <a:r>
              <a:rPr lang="en-GB" sz="4000" b="0" i="0" dirty="0">
                <a:solidFill>
                  <a:srgbClr val="163856"/>
                </a:solidFill>
                <a:effectLst/>
                <a:latin typeface="latoregular"/>
              </a:rPr>
              <a:t>me food packaging, a pencil and some olive oil.</a:t>
            </a:r>
            <a:endParaRPr lang="en-GB" sz="2800" b="0" i="0" dirty="0">
              <a:solidFill>
                <a:srgbClr val="163856"/>
              </a:solidFill>
              <a:effectLst/>
              <a:latin typeface="latoregular"/>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GB" sz="2800" b="0" i="0" u="none" strike="noStrike" dirty="0">
                <a:solidFill>
                  <a:srgbClr val="0563C1"/>
                </a:solidFill>
                <a:effectLst/>
                <a:latin typeface="latobold"/>
              </a:rPr>
              <a:t>Then </a:t>
            </a:r>
            <a:r>
              <a:rPr lang="en-GB" sz="2800" b="0" i="0" u="none" strike="noStrike" dirty="0" smtClean="0">
                <a:solidFill>
                  <a:schemeClr val="tx1"/>
                </a:solidFill>
                <a:effectLst/>
                <a:latin typeface="latoregular"/>
                <a:hlinkClick r:id="rId3">
                  <a:extLst>
                    <a:ext uri="{A12FA001-AC4F-418D-AE19-62706E023703}">
                      <ahyp:hlinkClr xmlns:ahyp="http://schemas.microsoft.com/office/drawing/2018/hyperlinkcolor" xmlns="" val="tx"/>
                    </a:ext>
                  </a:extLst>
                </a:hlinkClick>
              </a:rPr>
              <a:t>submit</a:t>
            </a:r>
            <a:r>
              <a:rPr lang="en-GB" sz="2800" b="0" i="0" u="none" dirty="0">
                <a:solidFill>
                  <a:schemeClr val="tx1"/>
                </a:solidFill>
                <a:effectLst/>
                <a:latin typeface="latoregular"/>
              </a:rPr>
              <a:t> </a:t>
            </a:r>
            <a:r>
              <a:rPr lang="en-GB" sz="2800" b="0" i="0" dirty="0">
                <a:solidFill>
                  <a:srgbClr val="163856"/>
                </a:solidFill>
                <a:effectLst/>
                <a:latin typeface="latoregular"/>
              </a:rPr>
              <a:t>your results! - https://www.pfasfree.org.uk/beadtest#submit</a:t>
            </a:r>
          </a:p>
          <a:p>
            <a:endParaRPr lang="en-GB" dirty="0"/>
          </a:p>
          <a:p>
            <a:r>
              <a:rPr lang="en-GB" dirty="0"/>
              <a:t>https://www.pfasfree.org.uk/beadtest</a:t>
            </a:r>
          </a:p>
        </p:txBody>
      </p:sp>
      <p:sp>
        <p:nvSpPr>
          <p:cNvPr id="4" name="Slide Number Placeholder 3"/>
          <p:cNvSpPr>
            <a:spLocks noGrp="1"/>
          </p:cNvSpPr>
          <p:nvPr>
            <p:ph type="sldNum" sz="quarter" idx="5"/>
          </p:nvPr>
        </p:nvSpPr>
        <p:spPr/>
        <p:txBody>
          <a:bodyPr/>
          <a:lstStyle/>
          <a:p>
            <a:fld id="{F377A9B9-6C97-4D2B-A3F3-484E6ABBCE3D}" type="slidenum">
              <a:rPr lang="en-GB" smtClean="0"/>
              <a:t>29</a:t>
            </a:fld>
            <a:endParaRPr lang="en-GB"/>
          </a:p>
        </p:txBody>
      </p:sp>
    </p:spTree>
    <p:extLst>
      <p:ext uri="{BB962C8B-B14F-4D97-AF65-F5344CB8AC3E}">
        <p14:creationId xmlns:p14="http://schemas.microsoft.com/office/powerpoint/2010/main" val="2387461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u="none" dirty="0">
                <a:solidFill>
                  <a:schemeClr val="tx1"/>
                </a:solidFill>
                <a:effectLst/>
                <a:latin typeface="helvetica neue"/>
              </a:rPr>
              <a:t>Neat Streets campaigns use the latest behaviour change research and thinking from around the world to tackle littering behaviours. From </a:t>
            </a:r>
            <a:r>
              <a:rPr lang="en-GB" sz="2800" b="0" i="0" u="none" dirty="0" smtClean="0">
                <a:solidFill>
                  <a:schemeClr val="tx1"/>
                </a:solidFill>
                <a:effectLst/>
                <a:latin typeface="helvetica neue"/>
              </a:rPr>
              <a:t>flash mobs </a:t>
            </a:r>
            <a:r>
              <a:rPr lang="en-GB" sz="2800" b="0" i="0" u="none" dirty="0">
                <a:solidFill>
                  <a:schemeClr val="tx1"/>
                </a:solidFill>
                <a:effectLst/>
                <a:latin typeface="helvetica neue"/>
              </a:rPr>
              <a:t>to </a:t>
            </a:r>
            <a:r>
              <a:rPr lang="en-GB" sz="2800" b="0" i="0" u="none" strike="noStrike" dirty="0">
                <a:solidFill>
                  <a:schemeClr val="tx1"/>
                </a:solidFill>
                <a:effectLst/>
                <a:latin typeface="helvetica neue"/>
                <a:hlinkClick r:id="rId3">
                  <a:extLst>
                    <a:ext uri="{A12FA001-AC4F-418D-AE19-62706E023703}">
                      <ahyp:hlinkClr xmlns:ahyp="http://schemas.microsoft.com/office/drawing/2018/hyperlinkcolor" xmlns="" val="tx"/>
                    </a:ext>
                  </a:extLst>
                </a:hlinkClick>
              </a:rPr>
              <a:t>talking bins</a:t>
            </a:r>
            <a:r>
              <a:rPr lang="en-GB" sz="2800" b="0" i="0" u="none" dirty="0">
                <a:solidFill>
                  <a:schemeClr val="tx1"/>
                </a:solidFill>
                <a:effectLst/>
                <a:latin typeface="helvetica neue"/>
              </a:rPr>
              <a:t>, and </a:t>
            </a:r>
            <a:r>
              <a:rPr lang="en-GB" sz="2800" b="0" i="0" u="none" strike="noStrike" dirty="0" smtClean="0">
                <a:solidFill>
                  <a:schemeClr val="tx1"/>
                </a:solidFill>
                <a:effectLst/>
                <a:latin typeface="helvetica neue"/>
                <a:hlinkClick r:id="rId4">
                  <a:extLst>
                    <a:ext uri="{A12FA001-AC4F-418D-AE19-62706E023703}">
                      <ahyp:hlinkClr xmlns:ahyp="http://schemas.microsoft.com/office/drawing/2018/hyperlinkcolor" xmlns="" val="tx"/>
                    </a:ext>
                  </a:extLst>
                </a:hlinkClick>
              </a:rPr>
              <a:t>naked </a:t>
            </a:r>
            <a:r>
              <a:rPr lang="en-GB" sz="2800" b="0" i="0" u="none" strike="noStrike" dirty="0">
                <a:solidFill>
                  <a:schemeClr val="tx1"/>
                </a:solidFill>
                <a:effectLst/>
                <a:latin typeface="helvetica neue"/>
                <a:hlinkClick r:id="rId4">
                  <a:extLst>
                    <a:ext uri="{A12FA001-AC4F-418D-AE19-62706E023703}">
                      <ahyp:hlinkClr xmlns:ahyp="http://schemas.microsoft.com/office/drawing/2018/hyperlinkcolor" xmlns="" val="tx"/>
                    </a:ext>
                  </a:extLst>
                </a:hlinkClick>
              </a:rPr>
              <a:t>bin men</a:t>
            </a:r>
            <a:r>
              <a:rPr lang="en-GB" sz="2800" b="0" i="0" u="none" dirty="0">
                <a:solidFill>
                  <a:schemeClr val="tx1"/>
                </a:solidFill>
                <a:effectLst/>
                <a:latin typeface="helvetica neue"/>
              </a:rPr>
              <a:t> to </a:t>
            </a:r>
            <a:r>
              <a:rPr lang="en-GB" sz="2800" b="0" i="0" u="none" strike="noStrike" dirty="0">
                <a:solidFill>
                  <a:schemeClr val="tx1"/>
                </a:solidFill>
                <a:effectLst/>
                <a:latin typeface="helvetica neue"/>
                <a:hlinkClick r:id="rId5">
                  <a:extLst>
                    <a:ext uri="{A12FA001-AC4F-418D-AE19-62706E023703}">
                      <ahyp:hlinkClr xmlns:ahyp="http://schemas.microsoft.com/office/drawing/2018/hyperlinkcolor" xmlns="" val="tx"/>
                    </a:ext>
                  </a:extLst>
                </a:hlinkClick>
              </a:rPr>
              <a:t>chewing gum art</a:t>
            </a:r>
            <a:r>
              <a:rPr lang="en-GB" sz="2800" b="0" i="0" u="none" dirty="0">
                <a:solidFill>
                  <a:schemeClr val="tx1"/>
                </a:solidFill>
                <a:effectLst/>
                <a:latin typeface="helvetica neue"/>
              </a:rPr>
              <a:t>, they have tested many different playful ways to reduce litter and are constantly refining our approach and testing new ideas</a:t>
            </a:r>
            <a:r>
              <a:rPr lang="en-GB" sz="2800" b="0" i="0" dirty="0">
                <a:solidFill>
                  <a:srgbClr val="3A3A3A"/>
                </a:solidFill>
                <a:effectLst/>
                <a:latin typeface="helvetica neue"/>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b="0" i="0" dirty="0">
              <a:solidFill>
                <a:srgbClr val="3A3A3A"/>
              </a:solidFill>
              <a:effectLst/>
              <a:latin typeface="helvetica neue"/>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Watch this video as inspiration to design a creative schools initiative to reduce waste and litter in the school grounds and/or in the local community.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F377A9B9-6C97-4D2B-A3F3-484E6ABBCE3D}" type="slidenum">
              <a:rPr lang="en-GB" smtClean="0"/>
              <a:t>31</a:t>
            </a:fld>
            <a:endParaRPr lang="en-GB"/>
          </a:p>
        </p:txBody>
      </p:sp>
    </p:spTree>
    <p:extLst>
      <p:ext uri="{BB962C8B-B14F-4D97-AF65-F5344CB8AC3E}">
        <p14:creationId xmlns:p14="http://schemas.microsoft.com/office/powerpoint/2010/main" val="4099826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Split the class into small groups. Assign a topic (economic, environmental or social) to each group and ask them to brainstorm ideas for how litter </a:t>
            </a:r>
            <a:r>
              <a:rPr lang="en-GB" dirty="0" smtClean="0"/>
              <a:t>affects </a:t>
            </a:r>
            <a:r>
              <a:rPr lang="en-GB" dirty="0"/>
              <a:t>this area. After 5 </a:t>
            </a:r>
            <a:r>
              <a:rPr lang="en-GB" dirty="0" smtClean="0"/>
              <a:t>minutes, </a:t>
            </a:r>
            <a:r>
              <a:rPr lang="en-GB" dirty="0"/>
              <a:t>have a class discussion with groups sharing their thoughts. </a:t>
            </a:r>
          </a:p>
        </p:txBody>
      </p:sp>
      <p:sp>
        <p:nvSpPr>
          <p:cNvPr id="4" name="Slide Number Placeholder 3"/>
          <p:cNvSpPr>
            <a:spLocks noGrp="1"/>
          </p:cNvSpPr>
          <p:nvPr>
            <p:ph type="sldNum" sz="quarter" idx="5"/>
          </p:nvPr>
        </p:nvSpPr>
        <p:spPr/>
        <p:txBody>
          <a:bodyPr/>
          <a:lstStyle/>
          <a:p>
            <a:fld id="{F377A9B9-6C97-4D2B-A3F3-484E6ABBCE3D}" type="slidenum">
              <a:rPr lang="en-GB" smtClean="0"/>
              <a:t>4</a:t>
            </a:fld>
            <a:endParaRPr lang="en-GB"/>
          </a:p>
        </p:txBody>
      </p:sp>
    </p:spTree>
    <p:extLst>
      <p:ext uri="{BB962C8B-B14F-4D97-AF65-F5344CB8AC3E}">
        <p14:creationId xmlns:p14="http://schemas.microsoft.com/office/powerpoint/2010/main" val="1284497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 by asking students why they think marine litter is such a topical and important issue, and why marine litter is so problematic. Use the following slides to add information into a group discussion. </a:t>
            </a:r>
          </a:p>
        </p:txBody>
      </p:sp>
      <p:sp>
        <p:nvSpPr>
          <p:cNvPr id="4" name="Slide Number Placeholder 3"/>
          <p:cNvSpPr>
            <a:spLocks noGrp="1"/>
          </p:cNvSpPr>
          <p:nvPr>
            <p:ph type="sldNum" sz="quarter" idx="5"/>
          </p:nvPr>
        </p:nvSpPr>
        <p:spPr/>
        <p:txBody>
          <a:bodyPr/>
          <a:lstStyle/>
          <a:p>
            <a:fld id="{F377A9B9-6C97-4D2B-A3F3-484E6ABBCE3D}" type="slidenum">
              <a:rPr lang="en-GB" smtClean="0"/>
              <a:t>5</a:t>
            </a:fld>
            <a:endParaRPr lang="en-GB"/>
          </a:p>
        </p:txBody>
      </p:sp>
    </p:spTree>
    <p:extLst>
      <p:ext uri="{BB962C8B-B14F-4D97-AF65-F5344CB8AC3E}">
        <p14:creationId xmlns:p14="http://schemas.microsoft.com/office/powerpoint/2010/main" val="3791664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baseline="0" dirty="0">
                <a:solidFill>
                  <a:srgbClr val="1B1B25"/>
                </a:solidFill>
                <a:latin typeface="Poppins" panose="00000500000000000000" pitchFamily="2" charset="0"/>
              </a:rPr>
              <a:t>Litter can be directly enter the ocean </a:t>
            </a:r>
            <a:r>
              <a:rPr lang="en-GB" sz="1800" b="0" i="0" u="none" strike="noStrike" baseline="0" dirty="0" smtClean="0">
                <a:solidFill>
                  <a:srgbClr val="1B1B25"/>
                </a:solidFill>
                <a:latin typeface="Poppins" panose="00000500000000000000" pitchFamily="2" charset="0"/>
              </a:rPr>
              <a:t>through </a:t>
            </a:r>
            <a:r>
              <a:rPr lang="en-GB" sz="1800" b="0" i="0" u="none" strike="noStrike" baseline="0" dirty="0">
                <a:solidFill>
                  <a:srgbClr val="1B1B25"/>
                </a:solidFill>
                <a:latin typeface="Poppins" panose="00000500000000000000" pitchFamily="2" charset="0"/>
              </a:rPr>
              <a:t>fishing, sailing, speed boats, commercial ships and container </a:t>
            </a:r>
            <a:r>
              <a:rPr lang="en-GB" sz="1800" b="0" i="0" u="none" strike="noStrike" baseline="0" dirty="0" smtClean="0">
                <a:solidFill>
                  <a:srgbClr val="1B1B25"/>
                </a:solidFill>
                <a:latin typeface="Poppins" panose="00000500000000000000" pitchFamily="2" charset="0"/>
              </a:rPr>
              <a:t>spills, </a:t>
            </a:r>
            <a:r>
              <a:rPr lang="en-GB" sz="1800" b="0" i="0" u="none" strike="noStrike" baseline="0" dirty="0">
                <a:solidFill>
                  <a:srgbClr val="1B1B25"/>
                </a:solidFill>
                <a:latin typeface="Poppins" panose="00000500000000000000" pitchFamily="2" charset="0"/>
              </a:rPr>
              <a:t>causing litter pollution. </a:t>
            </a:r>
            <a:endParaRPr lang="en-GB" sz="1800" b="0" i="0" u="none" strike="noStrike" baseline="0" dirty="0" smtClean="0">
              <a:solidFill>
                <a:srgbClr val="1B1B25"/>
              </a:solidFill>
              <a:latin typeface="Poppins" panose="00000500000000000000" pitchFamily="2" charset="0"/>
            </a:endParaRPr>
          </a:p>
          <a:p>
            <a:pPr algn="l"/>
            <a:endParaRPr lang="en-GB" sz="1800" b="0" i="0" u="none" strike="noStrike" baseline="0" dirty="0">
              <a:solidFill>
                <a:srgbClr val="1B1B25"/>
              </a:solidFill>
              <a:latin typeface="Poppins" panose="00000500000000000000" pitchFamily="2" charset="0"/>
            </a:endParaRPr>
          </a:p>
          <a:p>
            <a:pPr algn="l"/>
            <a:r>
              <a:rPr lang="en-GB" sz="1800" b="0" i="0" u="none" strike="noStrike" baseline="0" dirty="0">
                <a:solidFill>
                  <a:srgbClr val="1B1B25"/>
                </a:solidFill>
                <a:latin typeface="Poppins" panose="00000500000000000000" pitchFamily="2" charset="0"/>
              </a:rPr>
              <a:t>80% of litter found in the sea is from inland sources</a:t>
            </a:r>
            <a:r>
              <a:rPr lang="en-GB" sz="1800" b="0" i="0" u="none" strike="noStrike" baseline="0" dirty="0">
                <a:solidFill>
                  <a:srgbClr val="000000"/>
                </a:solidFill>
                <a:latin typeface="Poppins" panose="00000500000000000000" pitchFamily="2" charset="0"/>
              </a:rPr>
              <a:t>, </a:t>
            </a:r>
            <a:r>
              <a:rPr lang="en-GB" sz="1800" b="0" i="0" u="none" strike="noStrike" baseline="0" dirty="0" smtClean="0">
                <a:solidFill>
                  <a:srgbClr val="000000"/>
                </a:solidFill>
                <a:latin typeface="Poppins" panose="00000500000000000000" pitchFamily="2" charset="0"/>
              </a:rPr>
              <a:t>including </a:t>
            </a:r>
            <a:r>
              <a:rPr lang="en-GB" sz="1800" b="0" i="0" u="none" strike="noStrike" baseline="0" dirty="0">
                <a:solidFill>
                  <a:srgbClr val="1B1B25"/>
                </a:solidFill>
                <a:latin typeface="Poppins" panose="00000500000000000000" pitchFamily="2" charset="0"/>
              </a:rPr>
              <a:t>intentional and accidental </a:t>
            </a:r>
            <a:r>
              <a:rPr lang="en-GB" sz="1800" b="0" i="0" u="none" strike="noStrike" baseline="0" dirty="0" smtClean="0">
                <a:solidFill>
                  <a:srgbClr val="1B1B25"/>
                </a:solidFill>
                <a:latin typeface="Poppins" panose="00000500000000000000" pitchFamily="2" charset="0"/>
              </a:rPr>
              <a:t>littering and windblown </a:t>
            </a:r>
            <a:r>
              <a:rPr lang="en-GB" sz="1800" b="0" i="0" u="none" strike="noStrike" baseline="0" dirty="0">
                <a:solidFill>
                  <a:srgbClr val="1B1B25"/>
                </a:solidFill>
                <a:latin typeface="Poppins" panose="00000500000000000000" pitchFamily="2" charset="0"/>
              </a:rPr>
              <a:t>litter from bins and landfills. All rivers lead the ocean. Litter items flushed down toilets, sinks and drains or litter carried by rain water into drains will enter rivers and eventually the sea. </a:t>
            </a:r>
          </a:p>
          <a:p>
            <a:endParaRPr lang="en-GB" dirty="0"/>
          </a:p>
        </p:txBody>
      </p:sp>
      <p:sp>
        <p:nvSpPr>
          <p:cNvPr id="4" name="Slide Number Placeholder 3"/>
          <p:cNvSpPr>
            <a:spLocks noGrp="1"/>
          </p:cNvSpPr>
          <p:nvPr>
            <p:ph type="sldNum" sz="quarter" idx="5"/>
          </p:nvPr>
        </p:nvSpPr>
        <p:spPr/>
        <p:txBody>
          <a:bodyPr/>
          <a:lstStyle/>
          <a:p>
            <a:fld id="{F377A9B9-6C97-4D2B-A3F3-484E6ABBCE3D}" type="slidenum">
              <a:rPr lang="en-GB" smtClean="0"/>
              <a:t>6</a:t>
            </a:fld>
            <a:endParaRPr lang="en-GB"/>
          </a:p>
        </p:txBody>
      </p:sp>
    </p:spTree>
    <p:extLst>
      <p:ext uri="{BB962C8B-B14F-4D97-AF65-F5344CB8AC3E}">
        <p14:creationId xmlns:p14="http://schemas.microsoft.com/office/powerpoint/2010/main" val="1094452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vast majority of our planet is ocean. Once litter enters the </a:t>
            </a:r>
            <a:r>
              <a:rPr lang="en-GB" dirty="0" smtClean="0"/>
              <a:t>ocean, it</a:t>
            </a:r>
            <a:r>
              <a:rPr lang="en-GB" baseline="0" dirty="0" smtClean="0"/>
              <a:t> becomes extremely </a:t>
            </a:r>
            <a:r>
              <a:rPr lang="en-GB" dirty="0" smtClean="0"/>
              <a:t>difficult </a:t>
            </a:r>
            <a:r>
              <a:rPr lang="en-GB" dirty="0"/>
              <a:t>to access it to remove it. </a:t>
            </a:r>
          </a:p>
        </p:txBody>
      </p:sp>
      <p:sp>
        <p:nvSpPr>
          <p:cNvPr id="4" name="Slide Number Placeholder 3"/>
          <p:cNvSpPr>
            <a:spLocks noGrp="1"/>
          </p:cNvSpPr>
          <p:nvPr>
            <p:ph type="sldNum" sz="quarter" idx="5"/>
          </p:nvPr>
        </p:nvSpPr>
        <p:spPr/>
        <p:txBody>
          <a:bodyPr/>
          <a:lstStyle/>
          <a:p>
            <a:fld id="{F377A9B9-6C97-4D2B-A3F3-484E6ABBCE3D}" type="slidenum">
              <a:rPr lang="en-GB" smtClean="0"/>
              <a:t>7</a:t>
            </a:fld>
            <a:endParaRPr lang="en-GB"/>
          </a:p>
        </p:txBody>
      </p:sp>
    </p:spTree>
    <p:extLst>
      <p:ext uri="{BB962C8B-B14F-4D97-AF65-F5344CB8AC3E}">
        <p14:creationId xmlns:p14="http://schemas.microsoft.com/office/powerpoint/2010/main" val="965812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Many marine animals are directly affected by marine litter by accidental ingestion. They mistake litter for food</a:t>
            </a:r>
            <a:r>
              <a:rPr lang="en-GB" dirty="0" smtClean="0"/>
              <a:t>,</a:t>
            </a:r>
            <a:r>
              <a:rPr lang="en-GB" baseline="0" dirty="0" smtClean="0"/>
              <a:t> this</a:t>
            </a:r>
            <a:r>
              <a:rPr lang="en-GB" dirty="0" smtClean="0"/>
              <a:t> </a:t>
            </a:r>
            <a:r>
              <a:rPr lang="en-GB" dirty="0"/>
              <a:t>takes up space in their </a:t>
            </a:r>
            <a:r>
              <a:rPr lang="en-GB" dirty="0" smtClean="0"/>
              <a:t>stomach, and can often </a:t>
            </a:r>
            <a:r>
              <a:rPr lang="en-GB" dirty="0"/>
              <a:t>lead to starvation and death. </a:t>
            </a:r>
          </a:p>
        </p:txBody>
      </p:sp>
      <p:sp>
        <p:nvSpPr>
          <p:cNvPr id="4" name="Slide Number Placeholder 3"/>
          <p:cNvSpPr>
            <a:spLocks noGrp="1"/>
          </p:cNvSpPr>
          <p:nvPr>
            <p:ph type="sldNum" sz="quarter" idx="5"/>
          </p:nvPr>
        </p:nvSpPr>
        <p:spPr/>
        <p:txBody>
          <a:bodyPr/>
          <a:lstStyle/>
          <a:p>
            <a:fld id="{F377A9B9-6C97-4D2B-A3F3-484E6ABBCE3D}" type="slidenum">
              <a:rPr lang="en-GB" smtClean="0"/>
              <a:t>8</a:t>
            </a:fld>
            <a:endParaRPr lang="en-GB"/>
          </a:p>
        </p:txBody>
      </p:sp>
    </p:spTree>
    <p:extLst>
      <p:ext uri="{BB962C8B-B14F-4D97-AF65-F5344CB8AC3E}">
        <p14:creationId xmlns:p14="http://schemas.microsoft.com/office/powerpoint/2010/main" val="4270109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solidFill>
                  <a:schemeClr val="accent1"/>
                </a:solidFill>
              </a:rPr>
              <a:t>1 </a:t>
            </a:r>
            <a:r>
              <a:rPr lang="en-GB" sz="1200" b="0" kern="1200" dirty="0">
                <a:solidFill>
                  <a:schemeClr val="accent1"/>
                </a:solidFill>
                <a:effectLst/>
                <a:latin typeface="+mn-lt"/>
                <a:ea typeface="+mn-ea"/>
                <a:cs typeface="+mn-cs"/>
              </a:rPr>
              <a:t>million sea </a:t>
            </a:r>
            <a:r>
              <a:rPr lang="en-GB" sz="1200" kern="1200" dirty="0">
                <a:solidFill>
                  <a:schemeClr val="accent1"/>
                </a:solidFill>
                <a:effectLst/>
                <a:latin typeface="+mn-lt"/>
                <a:ea typeface="+mn-ea"/>
                <a:cs typeface="+mn-cs"/>
              </a:rPr>
              <a:t>birds are killed by marine plastic pollution </a:t>
            </a:r>
            <a:r>
              <a:rPr lang="en-GB" sz="1200" kern="1200" dirty="0" smtClean="0">
                <a:solidFill>
                  <a:schemeClr val="accent1"/>
                </a:solidFill>
                <a:effectLst/>
                <a:latin typeface="+mn-lt"/>
                <a:ea typeface="+mn-ea"/>
                <a:cs typeface="+mn-cs"/>
              </a:rPr>
              <a:t>every</a:t>
            </a:r>
            <a:r>
              <a:rPr lang="en-GB" sz="1200" kern="1200" baseline="0" dirty="0" smtClean="0">
                <a:solidFill>
                  <a:schemeClr val="accent1"/>
                </a:solidFill>
                <a:effectLst/>
                <a:latin typeface="+mn-lt"/>
                <a:ea typeface="+mn-ea"/>
                <a:cs typeface="+mn-cs"/>
              </a:rPr>
              <a:t> year.  </a:t>
            </a:r>
            <a:endParaRPr lang="en-GB" sz="1200" kern="1200" baseline="0" dirty="0">
              <a:solidFill>
                <a:schemeClr val="accent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377A9B9-6C97-4D2B-A3F3-484E6ABBCE3D}" type="slidenum">
              <a:rPr lang="en-GB" smtClean="0"/>
              <a:t>9</a:t>
            </a:fld>
            <a:endParaRPr lang="en-GB"/>
          </a:p>
        </p:txBody>
      </p:sp>
    </p:spTree>
    <p:extLst>
      <p:ext uri="{BB962C8B-B14F-4D97-AF65-F5344CB8AC3E}">
        <p14:creationId xmlns:p14="http://schemas.microsoft.com/office/powerpoint/2010/main" val="163679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Animals can also become entangled in marine litter leading to injury, stress, pain and </a:t>
            </a:r>
            <a:r>
              <a:rPr lang="en-GB" dirty="0" smtClean="0"/>
              <a:t>sometimes </a:t>
            </a:r>
            <a:r>
              <a:rPr lang="en-GB" dirty="0"/>
              <a:t>death. </a:t>
            </a:r>
          </a:p>
        </p:txBody>
      </p:sp>
      <p:sp>
        <p:nvSpPr>
          <p:cNvPr id="4" name="Slide Number Placeholder 3"/>
          <p:cNvSpPr>
            <a:spLocks noGrp="1"/>
          </p:cNvSpPr>
          <p:nvPr>
            <p:ph type="sldNum" sz="quarter" idx="5"/>
          </p:nvPr>
        </p:nvSpPr>
        <p:spPr/>
        <p:txBody>
          <a:bodyPr/>
          <a:lstStyle/>
          <a:p>
            <a:fld id="{F377A9B9-6C97-4D2B-A3F3-484E6ABBCE3D}" type="slidenum">
              <a:rPr lang="en-GB" smtClean="0"/>
              <a:t>10</a:t>
            </a:fld>
            <a:endParaRPr lang="en-GB"/>
          </a:p>
        </p:txBody>
      </p:sp>
    </p:spTree>
    <p:extLst>
      <p:ext uri="{BB962C8B-B14F-4D97-AF65-F5344CB8AC3E}">
        <p14:creationId xmlns:p14="http://schemas.microsoft.com/office/powerpoint/2010/main" val="34345530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657" b="7285"/>
          <a:stretch/>
        </p:blipFill>
        <p:spPr>
          <a:xfrm>
            <a:off x="0" y="0"/>
            <a:ext cx="12192000" cy="6858000"/>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703717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657" r="64770" b="7285"/>
          <a:stretch/>
        </p:blipFill>
        <p:spPr>
          <a:xfrm>
            <a:off x="7896726" y="0"/>
            <a:ext cx="4295274" cy="6858000"/>
          </a:xfrm>
          <a:prstGeom prst="rect">
            <a:avLst/>
          </a:prstGeom>
        </p:spPr>
      </p:pic>
      <p:sp>
        <p:nvSpPr>
          <p:cNvPr id="4" name="Text Placeholder 2">
            <a:extLst>
              <a:ext uri="{FF2B5EF4-FFF2-40B4-BE49-F238E27FC236}">
                <a16:creationId xmlns:a16="http://schemas.microsoft.com/office/drawing/2014/main" id="{D8A5780C-F9FC-42EB-A804-D3FDD84AF116}"/>
              </a:ext>
            </a:extLst>
          </p:cNvPr>
          <p:cNvSpPr>
            <a:spLocks noGrp="1"/>
          </p:cNvSpPr>
          <p:nvPr>
            <p:ph type="body" sz="quarter" idx="10"/>
          </p:nvPr>
        </p:nvSpPr>
        <p:spPr>
          <a:xfrm>
            <a:off x="529641" y="469900"/>
            <a:ext cx="6965950" cy="57864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5162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image">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3DAE76BE-79F9-8746-972B-666AE4750F8D}"/>
              </a:ext>
            </a:extLst>
          </p:cNvPr>
          <p:cNvSpPr>
            <a:spLocks noGrp="1"/>
          </p:cNvSpPr>
          <p:nvPr>
            <p:ph type="pic" sz="quarter" idx="10"/>
          </p:nvPr>
        </p:nvSpPr>
        <p:spPr>
          <a:xfrm>
            <a:off x="0" y="0"/>
            <a:ext cx="12192000" cy="6858000"/>
          </a:xfrm>
        </p:spPr>
        <p:txBody>
          <a:bodyPr/>
          <a:lstStyle/>
          <a:p>
            <a:endParaRPr lang="en-GB"/>
          </a:p>
        </p:txBody>
      </p:sp>
    </p:spTree>
    <p:extLst>
      <p:ext uri="{BB962C8B-B14F-4D97-AF65-F5344CB8AC3E}">
        <p14:creationId xmlns:p14="http://schemas.microsoft.com/office/powerpoint/2010/main" val="4175610300"/>
      </p:ext>
    </p:extLst>
  </p:cSld>
  <p:clrMapOvr>
    <a:masterClrMapping/>
  </p:clrMapOvr>
  <p:extLst>
    <p:ext uri="{DCECCB84-F9BA-43D5-87BE-67443E8EF086}">
      <p15:sldGuideLst xmlns:p15="http://schemas.microsoft.com/office/powerpoint/2012/main">
        <p15:guide id="1" orient="horz" pos="1620">
          <p15:clr>
            <a:srgbClr val="F26B43"/>
          </p15:clr>
        </p15:guide>
        <p15:guide id="2" pos="2880">
          <p15:clr>
            <a:srgbClr val="F26B43"/>
          </p15:clr>
        </p15:guide>
        <p15:guide id="3" pos="2824">
          <p15:clr>
            <a:srgbClr val="FBAE40"/>
          </p15:clr>
        </p15:guide>
        <p15:guide id="4" pos="2490">
          <p15:clr>
            <a:srgbClr val="FBAE40"/>
          </p15:clr>
        </p15:guide>
        <p15:guide id="5" pos="2932">
          <p15:clr>
            <a:srgbClr val="FBAE40"/>
          </p15:clr>
        </p15:guide>
        <p15:guide id="6" pos="2384">
          <p15:clr>
            <a:srgbClr val="FBAE40"/>
          </p15:clr>
        </p15:guide>
        <p15:guide id="7" pos="2056">
          <p15:clr>
            <a:srgbClr val="FBAE40"/>
          </p15:clr>
        </p15:guide>
        <p15:guide id="8" pos="1946">
          <p15:clr>
            <a:srgbClr val="FBAE40"/>
          </p15:clr>
        </p15:guide>
        <p15:guide id="9" pos="1616">
          <p15:clr>
            <a:srgbClr val="FBAE40"/>
          </p15:clr>
        </p15:guide>
        <p15:guide id="10" pos="1506">
          <p15:clr>
            <a:srgbClr val="FBAE40"/>
          </p15:clr>
        </p15:guide>
        <p15:guide id="11" pos="1180">
          <p15:clr>
            <a:srgbClr val="FBAE40"/>
          </p15:clr>
        </p15:guide>
        <p15:guide id="12" pos="1072">
          <p15:clr>
            <a:srgbClr val="FBAE40"/>
          </p15:clr>
        </p15:guide>
        <p15:guide id="13" pos="742">
          <p15:clr>
            <a:srgbClr val="FBAE40"/>
          </p15:clr>
        </p15:guide>
        <p15:guide id="14" pos="634">
          <p15:clr>
            <a:srgbClr val="FBAE40"/>
          </p15:clr>
        </p15:guide>
        <p15:guide id="15" pos="302">
          <p15:clr>
            <a:srgbClr val="FBAE40"/>
          </p15:clr>
        </p15:guide>
        <p15:guide id="16" pos="266">
          <p15:clr>
            <a:srgbClr val="FBAE40"/>
          </p15:clr>
        </p15:guide>
        <p15:guide id="17" pos="3264">
          <p15:clr>
            <a:srgbClr val="FBAE40"/>
          </p15:clr>
        </p15:guide>
        <p15:guide id="18" pos="3372">
          <p15:clr>
            <a:srgbClr val="FBAE40"/>
          </p15:clr>
        </p15:guide>
        <p15:guide id="19" pos="3704">
          <p15:clr>
            <a:srgbClr val="FBAE40"/>
          </p15:clr>
        </p15:guide>
        <p15:guide id="20" pos="3812">
          <p15:clr>
            <a:srgbClr val="FBAE40"/>
          </p15:clr>
        </p15:guide>
        <p15:guide id="21" pos="4150">
          <p15:clr>
            <a:srgbClr val="FBAE40"/>
          </p15:clr>
        </p15:guide>
        <p15:guide id="22" pos="4254">
          <p15:clr>
            <a:srgbClr val="FBAE40"/>
          </p15:clr>
        </p15:guide>
        <p15:guide id="23" pos="4584">
          <p15:clr>
            <a:srgbClr val="FBAE40"/>
          </p15:clr>
        </p15:guide>
        <p15:guide id="24" pos="4694">
          <p15:clr>
            <a:srgbClr val="FBAE40"/>
          </p15:clr>
        </p15:guide>
        <p15:guide id="25" pos="5024">
          <p15:clr>
            <a:srgbClr val="FBAE40"/>
          </p15:clr>
        </p15:guide>
        <p15:guide id="26" pos="5134">
          <p15:clr>
            <a:srgbClr val="FBAE40"/>
          </p15:clr>
        </p15:guide>
        <p15:guide id="27" pos="5466">
          <p15:clr>
            <a:srgbClr val="FBAE40"/>
          </p15:clr>
        </p15:guide>
        <p15:guide id="28" pos="5500">
          <p15:clr>
            <a:srgbClr val="FBAE40"/>
          </p15:clr>
        </p15:guide>
        <p15:guide id="30" orient="horz" pos="259">
          <p15:clr>
            <a:srgbClr val="FBAE40"/>
          </p15:clr>
        </p15:guide>
        <p15:guide id="31" orient="horz" pos="298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89E055C9-E8AE-494F-9C1A-390E53D83175}"/>
              </a:ext>
            </a:extLst>
          </p:cNvPr>
          <p:cNvSpPr>
            <a:spLocks noGrp="1"/>
          </p:cNvSpPr>
          <p:nvPr>
            <p:ph type="pic" sz="quarter" idx="11"/>
          </p:nvPr>
        </p:nvSpPr>
        <p:spPr>
          <a:xfrm>
            <a:off x="7137401" y="0"/>
            <a:ext cx="5054601" cy="6858000"/>
          </a:xfrm>
          <a:pattFill prst="pct30">
            <a:fgClr>
              <a:schemeClr val="accent1"/>
            </a:fgClr>
            <a:bgClr>
              <a:schemeClr val="bg1"/>
            </a:bgClr>
          </a:pattFill>
        </p:spPr>
        <p:txBody>
          <a:bodyPr/>
          <a:lstStyle/>
          <a:p>
            <a:endParaRPr lang="en-GB"/>
          </a:p>
        </p:txBody>
      </p:sp>
    </p:spTree>
    <p:extLst>
      <p:ext uri="{BB962C8B-B14F-4D97-AF65-F5344CB8AC3E}">
        <p14:creationId xmlns:p14="http://schemas.microsoft.com/office/powerpoint/2010/main" val="1879508579"/>
      </p:ext>
    </p:extLst>
  </p:cSld>
  <p:clrMapOvr>
    <a:masterClrMapping/>
  </p:clrMapOvr>
  <p:extLst>
    <p:ext uri="{DCECCB84-F9BA-43D5-87BE-67443E8EF086}">
      <p15:sldGuideLst xmlns:p15="http://schemas.microsoft.com/office/powerpoint/2012/main">
        <p15:guide id="1" orient="horz" pos="1620">
          <p15:clr>
            <a:srgbClr val="F26B43"/>
          </p15:clr>
        </p15:guide>
        <p15:guide id="2" pos="2880">
          <p15:clr>
            <a:srgbClr val="F26B43"/>
          </p15:clr>
        </p15:guide>
        <p15:guide id="3" pos="2824">
          <p15:clr>
            <a:srgbClr val="FBAE40"/>
          </p15:clr>
        </p15:guide>
        <p15:guide id="4" pos="2490">
          <p15:clr>
            <a:srgbClr val="FBAE40"/>
          </p15:clr>
        </p15:guide>
        <p15:guide id="5" pos="2932">
          <p15:clr>
            <a:srgbClr val="FBAE40"/>
          </p15:clr>
        </p15:guide>
        <p15:guide id="6" pos="2384">
          <p15:clr>
            <a:srgbClr val="FBAE40"/>
          </p15:clr>
        </p15:guide>
        <p15:guide id="7" pos="2056">
          <p15:clr>
            <a:srgbClr val="FBAE40"/>
          </p15:clr>
        </p15:guide>
        <p15:guide id="8" pos="1946">
          <p15:clr>
            <a:srgbClr val="FBAE40"/>
          </p15:clr>
        </p15:guide>
        <p15:guide id="9" pos="1616">
          <p15:clr>
            <a:srgbClr val="FBAE40"/>
          </p15:clr>
        </p15:guide>
        <p15:guide id="10" pos="1506">
          <p15:clr>
            <a:srgbClr val="FBAE40"/>
          </p15:clr>
        </p15:guide>
        <p15:guide id="11" pos="1180">
          <p15:clr>
            <a:srgbClr val="FBAE40"/>
          </p15:clr>
        </p15:guide>
        <p15:guide id="12" pos="1072">
          <p15:clr>
            <a:srgbClr val="FBAE40"/>
          </p15:clr>
        </p15:guide>
        <p15:guide id="13" pos="742">
          <p15:clr>
            <a:srgbClr val="FBAE40"/>
          </p15:clr>
        </p15:guide>
        <p15:guide id="14" pos="634">
          <p15:clr>
            <a:srgbClr val="FBAE40"/>
          </p15:clr>
        </p15:guide>
        <p15:guide id="15" pos="302">
          <p15:clr>
            <a:srgbClr val="FBAE40"/>
          </p15:clr>
        </p15:guide>
        <p15:guide id="16" pos="266">
          <p15:clr>
            <a:srgbClr val="FBAE40"/>
          </p15:clr>
        </p15:guide>
        <p15:guide id="17" pos="3264">
          <p15:clr>
            <a:srgbClr val="FBAE40"/>
          </p15:clr>
        </p15:guide>
        <p15:guide id="18" pos="3372">
          <p15:clr>
            <a:srgbClr val="FBAE40"/>
          </p15:clr>
        </p15:guide>
        <p15:guide id="19" pos="3704">
          <p15:clr>
            <a:srgbClr val="FBAE40"/>
          </p15:clr>
        </p15:guide>
        <p15:guide id="20" pos="3812">
          <p15:clr>
            <a:srgbClr val="FBAE40"/>
          </p15:clr>
        </p15:guide>
        <p15:guide id="21" pos="4144">
          <p15:clr>
            <a:srgbClr val="FBAE40"/>
          </p15:clr>
        </p15:guide>
        <p15:guide id="22" pos="4254">
          <p15:clr>
            <a:srgbClr val="FBAE40"/>
          </p15:clr>
        </p15:guide>
        <p15:guide id="23" pos="4584">
          <p15:clr>
            <a:srgbClr val="FBAE40"/>
          </p15:clr>
        </p15:guide>
        <p15:guide id="24" pos="4694">
          <p15:clr>
            <a:srgbClr val="FBAE40"/>
          </p15:clr>
        </p15:guide>
        <p15:guide id="25" pos="5024">
          <p15:clr>
            <a:srgbClr val="FBAE40"/>
          </p15:clr>
        </p15:guide>
        <p15:guide id="26" pos="5134">
          <p15:clr>
            <a:srgbClr val="FBAE40"/>
          </p15:clr>
        </p15:guide>
        <p15:guide id="27" pos="5466">
          <p15:clr>
            <a:srgbClr val="FBAE40"/>
          </p15:clr>
        </p15:guide>
        <p15:guide id="28" pos="5500">
          <p15:clr>
            <a:srgbClr val="FBAE40"/>
          </p15:clr>
        </p15:guide>
        <p15:guide id="30" orient="horz" pos="264">
          <p15:clr>
            <a:srgbClr val="FBAE40"/>
          </p15:clr>
        </p15:guide>
        <p15:guide id="31" orient="horz" pos="297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89E055C9-E8AE-494F-9C1A-390E53D83175}"/>
              </a:ext>
            </a:extLst>
          </p:cNvPr>
          <p:cNvSpPr>
            <a:spLocks noGrp="1"/>
          </p:cNvSpPr>
          <p:nvPr>
            <p:ph type="pic" sz="quarter" idx="11"/>
          </p:nvPr>
        </p:nvSpPr>
        <p:spPr>
          <a:xfrm>
            <a:off x="1" y="0"/>
            <a:ext cx="5054601" cy="6858000"/>
          </a:xfrm>
          <a:pattFill prst="pct30">
            <a:fgClr>
              <a:schemeClr val="accent1"/>
            </a:fgClr>
            <a:bgClr>
              <a:schemeClr val="bg1"/>
            </a:bgClr>
          </a:pattFill>
        </p:spPr>
        <p:txBody>
          <a:bodyPr/>
          <a:lstStyle/>
          <a:p>
            <a:endParaRPr lang="en-GB"/>
          </a:p>
        </p:txBody>
      </p:sp>
    </p:spTree>
    <p:extLst>
      <p:ext uri="{BB962C8B-B14F-4D97-AF65-F5344CB8AC3E}">
        <p14:creationId xmlns:p14="http://schemas.microsoft.com/office/powerpoint/2010/main" val="993536598"/>
      </p:ext>
    </p:extLst>
  </p:cSld>
  <p:clrMapOvr>
    <a:masterClrMapping/>
  </p:clrMapOvr>
  <p:extLst>
    <p:ext uri="{DCECCB84-F9BA-43D5-87BE-67443E8EF086}">
      <p15:sldGuideLst xmlns:p15="http://schemas.microsoft.com/office/powerpoint/2012/main">
        <p15:guide id="1" orient="horz" pos="1620">
          <p15:clr>
            <a:srgbClr val="F26B43"/>
          </p15:clr>
        </p15:guide>
        <p15:guide id="2" pos="2880">
          <p15:clr>
            <a:srgbClr val="F26B43"/>
          </p15:clr>
        </p15:guide>
        <p15:guide id="3" pos="2824">
          <p15:clr>
            <a:srgbClr val="FBAE40"/>
          </p15:clr>
        </p15:guide>
        <p15:guide id="4" pos="2490">
          <p15:clr>
            <a:srgbClr val="FBAE40"/>
          </p15:clr>
        </p15:guide>
        <p15:guide id="5" pos="2932">
          <p15:clr>
            <a:srgbClr val="FBAE40"/>
          </p15:clr>
        </p15:guide>
        <p15:guide id="6" pos="2384">
          <p15:clr>
            <a:srgbClr val="FBAE40"/>
          </p15:clr>
        </p15:guide>
        <p15:guide id="7" pos="2056">
          <p15:clr>
            <a:srgbClr val="FBAE40"/>
          </p15:clr>
        </p15:guide>
        <p15:guide id="8" pos="1946">
          <p15:clr>
            <a:srgbClr val="FBAE40"/>
          </p15:clr>
        </p15:guide>
        <p15:guide id="9" pos="1616">
          <p15:clr>
            <a:srgbClr val="FBAE40"/>
          </p15:clr>
        </p15:guide>
        <p15:guide id="10" pos="1506">
          <p15:clr>
            <a:srgbClr val="FBAE40"/>
          </p15:clr>
        </p15:guide>
        <p15:guide id="11" pos="1180">
          <p15:clr>
            <a:srgbClr val="FBAE40"/>
          </p15:clr>
        </p15:guide>
        <p15:guide id="12" pos="1072">
          <p15:clr>
            <a:srgbClr val="FBAE40"/>
          </p15:clr>
        </p15:guide>
        <p15:guide id="13" pos="742">
          <p15:clr>
            <a:srgbClr val="FBAE40"/>
          </p15:clr>
        </p15:guide>
        <p15:guide id="14" pos="634">
          <p15:clr>
            <a:srgbClr val="FBAE40"/>
          </p15:clr>
        </p15:guide>
        <p15:guide id="15" pos="302">
          <p15:clr>
            <a:srgbClr val="FBAE40"/>
          </p15:clr>
        </p15:guide>
        <p15:guide id="16" pos="266">
          <p15:clr>
            <a:srgbClr val="FBAE40"/>
          </p15:clr>
        </p15:guide>
        <p15:guide id="17" pos="3264">
          <p15:clr>
            <a:srgbClr val="FBAE40"/>
          </p15:clr>
        </p15:guide>
        <p15:guide id="18" pos="3372">
          <p15:clr>
            <a:srgbClr val="FBAE40"/>
          </p15:clr>
        </p15:guide>
        <p15:guide id="19" pos="3704">
          <p15:clr>
            <a:srgbClr val="FBAE40"/>
          </p15:clr>
        </p15:guide>
        <p15:guide id="20" pos="3812">
          <p15:clr>
            <a:srgbClr val="FBAE40"/>
          </p15:clr>
        </p15:guide>
        <p15:guide id="21" pos="4144">
          <p15:clr>
            <a:srgbClr val="FBAE40"/>
          </p15:clr>
        </p15:guide>
        <p15:guide id="22" pos="4254">
          <p15:clr>
            <a:srgbClr val="FBAE40"/>
          </p15:clr>
        </p15:guide>
        <p15:guide id="23" pos="4584">
          <p15:clr>
            <a:srgbClr val="FBAE40"/>
          </p15:clr>
        </p15:guide>
        <p15:guide id="24" pos="4694">
          <p15:clr>
            <a:srgbClr val="FBAE40"/>
          </p15:clr>
        </p15:guide>
        <p15:guide id="25" pos="5024">
          <p15:clr>
            <a:srgbClr val="FBAE40"/>
          </p15:clr>
        </p15:guide>
        <p15:guide id="26" pos="5134">
          <p15:clr>
            <a:srgbClr val="FBAE40"/>
          </p15:clr>
        </p15:guide>
        <p15:guide id="27" pos="5466">
          <p15:clr>
            <a:srgbClr val="FBAE40"/>
          </p15:clr>
        </p15:guide>
        <p15:guide id="28" pos="5500">
          <p15:clr>
            <a:srgbClr val="FBAE40"/>
          </p15:clr>
        </p15:guide>
        <p15:guide id="30" orient="horz" pos="264">
          <p15:clr>
            <a:srgbClr val="FBAE40"/>
          </p15:clr>
        </p15:guide>
        <p15:guide id="31" orient="horz" pos="297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mcs">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239789"/>
      </p:ext>
    </p:extLst>
  </p:cSld>
  <p:clrMapOvr>
    <a:masterClrMapping/>
  </p:clrMapOvr>
  <p:extLst>
    <p:ext uri="{DCECCB84-F9BA-43D5-87BE-67443E8EF086}">
      <p15:sldGuideLst xmlns:p15="http://schemas.microsoft.com/office/powerpoint/2012/main">
        <p15:guide id="1" orient="horz" pos="1620">
          <p15:clr>
            <a:srgbClr val="F26B43"/>
          </p15:clr>
        </p15:guide>
        <p15:guide id="2" pos="2880">
          <p15:clr>
            <a:srgbClr val="F26B43"/>
          </p15:clr>
        </p15:guide>
        <p15:guide id="3" pos="2824">
          <p15:clr>
            <a:srgbClr val="FBAE40"/>
          </p15:clr>
        </p15:guide>
        <p15:guide id="4" pos="2490">
          <p15:clr>
            <a:srgbClr val="FBAE40"/>
          </p15:clr>
        </p15:guide>
        <p15:guide id="5" pos="2932">
          <p15:clr>
            <a:srgbClr val="FBAE40"/>
          </p15:clr>
        </p15:guide>
        <p15:guide id="6" pos="2384">
          <p15:clr>
            <a:srgbClr val="FBAE40"/>
          </p15:clr>
        </p15:guide>
        <p15:guide id="7" pos="2056">
          <p15:clr>
            <a:srgbClr val="FBAE40"/>
          </p15:clr>
        </p15:guide>
        <p15:guide id="8" pos="1946">
          <p15:clr>
            <a:srgbClr val="FBAE40"/>
          </p15:clr>
        </p15:guide>
        <p15:guide id="9" pos="1616">
          <p15:clr>
            <a:srgbClr val="FBAE40"/>
          </p15:clr>
        </p15:guide>
        <p15:guide id="10" pos="1506">
          <p15:clr>
            <a:srgbClr val="FBAE40"/>
          </p15:clr>
        </p15:guide>
        <p15:guide id="11" pos="1180">
          <p15:clr>
            <a:srgbClr val="FBAE40"/>
          </p15:clr>
        </p15:guide>
        <p15:guide id="12" pos="1072">
          <p15:clr>
            <a:srgbClr val="FBAE40"/>
          </p15:clr>
        </p15:guide>
        <p15:guide id="13" pos="742">
          <p15:clr>
            <a:srgbClr val="FBAE40"/>
          </p15:clr>
        </p15:guide>
        <p15:guide id="14" pos="634">
          <p15:clr>
            <a:srgbClr val="FBAE40"/>
          </p15:clr>
        </p15:guide>
        <p15:guide id="15" pos="302">
          <p15:clr>
            <a:srgbClr val="FBAE40"/>
          </p15:clr>
        </p15:guide>
        <p15:guide id="16" pos="266">
          <p15:clr>
            <a:srgbClr val="FBAE40"/>
          </p15:clr>
        </p15:guide>
        <p15:guide id="17" pos="3264">
          <p15:clr>
            <a:srgbClr val="FBAE40"/>
          </p15:clr>
        </p15:guide>
        <p15:guide id="18" pos="3372">
          <p15:clr>
            <a:srgbClr val="FBAE40"/>
          </p15:clr>
        </p15:guide>
        <p15:guide id="19" pos="3704">
          <p15:clr>
            <a:srgbClr val="FBAE40"/>
          </p15:clr>
        </p15:guide>
        <p15:guide id="20" pos="3812">
          <p15:clr>
            <a:srgbClr val="FBAE40"/>
          </p15:clr>
        </p15:guide>
        <p15:guide id="21" pos="4144">
          <p15:clr>
            <a:srgbClr val="FBAE40"/>
          </p15:clr>
        </p15:guide>
        <p15:guide id="22" pos="4254">
          <p15:clr>
            <a:srgbClr val="FBAE40"/>
          </p15:clr>
        </p15:guide>
        <p15:guide id="23" pos="4584">
          <p15:clr>
            <a:srgbClr val="FBAE40"/>
          </p15:clr>
        </p15:guide>
        <p15:guide id="24" pos="4694">
          <p15:clr>
            <a:srgbClr val="FBAE40"/>
          </p15:clr>
        </p15:guide>
        <p15:guide id="25" pos="5024">
          <p15:clr>
            <a:srgbClr val="FBAE40"/>
          </p15:clr>
        </p15:guide>
        <p15:guide id="26" pos="5134">
          <p15:clr>
            <a:srgbClr val="FBAE40"/>
          </p15:clr>
        </p15:guide>
        <p15:guide id="27" pos="5466">
          <p15:clr>
            <a:srgbClr val="FBAE40"/>
          </p15:clr>
        </p15:guide>
        <p15:guide id="28" pos="5500">
          <p15:clr>
            <a:srgbClr val="FBAE40"/>
          </p15:clr>
        </p15:guide>
        <p15:guide id="30" orient="horz" pos="264">
          <p15:clr>
            <a:srgbClr val="FBAE40"/>
          </p15:clr>
        </p15:guide>
        <p15:guide id="31" orient="horz" pos="297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images central">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89E055C9-E8AE-494F-9C1A-390E53D83175}"/>
              </a:ext>
            </a:extLst>
          </p:cNvPr>
          <p:cNvSpPr>
            <a:spLocks noGrp="1"/>
          </p:cNvSpPr>
          <p:nvPr>
            <p:ph type="pic" sz="quarter" idx="11"/>
          </p:nvPr>
        </p:nvSpPr>
        <p:spPr>
          <a:xfrm>
            <a:off x="3420533" y="0"/>
            <a:ext cx="2675467" cy="3429000"/>
          </a:xfrm>
          <a:pattFill prst="pct30">
            <a:fgClr>
              <a:schemeClr val="accent1"/>
            </a:fgClr>
            <a:bgClr>
              <a:schemeClr val="bg1"/>
            </a:bgClr>
          </a:pattFill>
        </p:spPr>
        <p:txBody>
          <a:bodyPr/>
          <a:lstStyle/>
          <a:p>
            <a:endParaRPr lang="en-GB"/>
          </a:p>
        </p:txBody>
      </p:sp>
      <p:sp>
        <p:nvSpPr>
          <p:cNvPr id="3" name="Picture Placeholder 2">
            <a:extLst>
              <a:ext uri="{FF2B5EF4-FFF2-40B4-BE49-F238E27FC236}">
                <a16:creationId xmlns:a16="http://schemas.microsoft.com/office/drawing/2014/main" id="{5C8E30F4-F37E-8743-BF08-FF489B1477C9}"/>
              </a:ext>
            </a:extLst>
          </p:cNvPr>
          <p:cNvSpPr>
            <a:spLocks noGrp="1"/>
          </p:cNvSpPr>
          <p:nvPr>
            <p:ph type="pic" sz="quarter" idx="12"/>
          </p:nvPr>
        </p:nvSpPr>
        <p:spPr>
          <a:xfrm>
            <a:off x="6096001" y="0"/>
            <a:ext cx="2675467" cy="3429000"/>
          </a:xfrm>
          <a:pattFill prst="pct30">
            <a:fgClr>
              <a:schemeClr val="accent1"/>
            </a:fgClr>
            <a:bgClr>
              <a:schemeClr val="bg1"/>
            </a:bgClr>
          </a:pattFill>
        </p:spPr>
        <p:txBody>
          <a:bodyPr/>
          <a:lstStyle/>
          <a:p>
            <a:endParaRPr lang="en-GB"/>
          </a:p>
        </p:txBody>
      </p:sp>
      <p:sp>
        <p:nvSpPr>
          <p:cNvPr id="4" name="Picture Placeholder 2">
            <a:extLst>
              <a:ext uri="{FF2B5EF4-FFF2-40B4-BE49-F238E27FC236}">
                <a16:creationId xmlns:a16="http://schemas.microsoft.com/office/drawing/2014/main" id="{ACF895F9-AFCF-F849-806C-6FCACCCFF97B}"/>
              </a:ext>
            </a:extLst>
          </p:cNvPr>
          <p:cNvSpPr>
            <a:spLocks noGrp="1"/>
          </p:cNvSpPr>
          <p:nvPr>
            <p:ph type="pic" sz="quarter" idx="13"/>
          </p:nvPr>
        </p:nvSpPr>
        <p:spPr>
          <a:xfrm>
            <a:off x="3420533" y="3429000"/>
            <a:ext cx="2675467" cy="3429000"/>
          </a:xfrm>
          <a:pattFill prst="pct30">
            <a:fgClr>
              <a:schemeClr val="accent1"/>
            </a:fgClr>
            <a:bgClr>
              <a:schemeClr val="bg1"/>
            </a:bgClr>
          </a:pattFill>
        </p:spPr>
        <p:txBody>
          <a:bodyPr/>
          <a:lstStyle/>
          <a:p>
            <a:endParaRPr lang="en-GB"/>
          </a:p>
        </p:txBody>
      </p:sp>
      <p:sp>
        <p:nvSpPr>
          <p:cNvPr id="6" name="Picture Placeholder 2">
            <a:extLst>
              <a:ext uri="{FF2B5EF4-FFF2-40B4-BE49-F238E27FC236}">
                <a16:creationId xmlns:a16="http://schemas.microsoft.com/office/drawing/2014/main" id="{4700CE69-9FF5-924D-9238-5F062A05D2FE}"/>
              </a:ext>
            </a:extLst>
          </p:cNvPr>
          <p:cNvSpPr>
            <a:spLocks noGrp="1"/>
          </p:cNvSpPr>
          <p:nvPr>
            <p:ph type="pic" sz="quarter" idx="14"/>
          </p:nvPr>
        </p:nvSpPr>
        <p:spPr>
          <a:xfrm>
            <a:off x="6096001" y="3429000"/>
            <a:ext cx="2675467" cy="3429000"/>
          </a:xfrm>
          <a:pattFill prst="pct30">
            <a:fgClr>
              <a:schemeClr val="accent1"/>
            </a:fgClr>
            <a:bgClr>
              <a:schemeClr val="bg1"/>
            </a:bgClr>
          </a:pattFill>
        </p:spPr>
        <p:txBody>
          <a:bodyPr/>
          <a:lstStyle/>
          <a:p>
            <a:endParaRPr lang="en-GB"/>
          </a:p>
        </p:txBody>
      </p:sp>
    </p:spTree>
    <p:extLst>
      <p:ext uri="{BB962C8B-B14F-4D97-AF65-F5344CB8AC3E}">
        <p14:creationId xmlns:p14="http://schemas.microsoft.com/office/powerpoint/2010/main" val="2247694288"/>
      </p:ext>
    </p:extLst>
  </p:cSld>
  <p:clrMapOvr>
    <a:masterClrMapping/>
  </p:clrMapOvr>
  <p:extLst>
    <p:ext uri="{DCECCB84-F9BA-43D5-87BE-67443E8EF086}">
      <p15:sldGuideLst xmlns:p15="http://schemas.microsoft.com/office/powerpoint/2012/main">
        <p15:guide id="1" orient="horz" pos="1620">
          <p15:clr>
            <a:srgbClr val="F26B43"/>
          </p15:clr>
        </p15:guide>
        <p15:guide id="2" pos="2880">
          <p15:clr>
            <a:srgbClr val="F26B43"/>
          </p15:clr>
        </p15:guide>
        <p15:guide id="3" pos="2824">
          <p15:clr>
            <a:srgbClr val="FBAE40"/>
          </p15:clr>
        </p15:guide>
        <p15:guide id="4" pos="2490">
          <p15:clr>
            <a:srgbClr val="FBAE40"/>
          </p15:clr>
        </p15:guide>
        <p15:guide id="5" pos="2932">
          <p15:clr>
            <a:srgbClr val="FBAE40"/>
          </p15:clr>
        </p15:guide>
        <p15:guide id="6" pos="2384">
          <p15:clr>
            <a:srgbClr val="FBAE40"/>
          </p15:clr>
        </p15:guide>
        <p15:guide id="7" pos="2056">
          <p15:clr>
            <a:srgbClr val="FBAE40"/>
          </p15:clr>
        </p15:guide>
        <p15:guide id="8" pos="1946">
          <p15:clr>
            <a:srgbClr val="FBAE40"/>
          </p15:clr>
        </p15:guide>
        <p15:guide id="9" pos="1616">
          <p15:clr>
            <a:srgbClr val="FBAE40"/>
          </p15:clr>
        </p15:guide>
        <p15:guide id="10" pos="1506">
          <p15:clr>
            <a:srgbClr val="FBAE40"/>
          </p15:clr>
        </p15:guide>
        <p15:guide id="11" pos="1180">
          <p15:clr>
            <a:srgbClr val="FBAE40"/>
          </p15:clr>
        </p15:guide>
        <p15:guide id="12" pos="1072">
          <p15:clr>
            <a:srgbClr val="FBAE40"/>
          </p15:clr>
        </p15:guide>
        <p15:guide id="13" pos="742">
          <p15:clr>
            <a:srgbClr val="FBAE40"/>
          </p15:clr>
        </p15:guide>
        <p15:guide id="14" pos="634">
          <p15:clr>
            <a:srgbClr val="FBAE40"/>
          </p15:clr>
        </p15:guide>
        <p15:guide id="15" pos="302">
          <p15:clr>
            <a:srgbClr val="FBAE40"/>
          </p15:clr>
        </p15:guide>
        <p15:guide id="16" pos="266">
          <p15:clr>
            <a:srgbClr val="FBAE40"/>
          </p15:clr>
        </p15:guide>
        <p15:guide id="17" pos="3264">
          <p15:clr>
            <a:srgbClr val="FBAE40"/>
          </p15:clr>
        </p15:guide>
        <p15:guide id="18" pos="3372">
          <p15:clr>
            <a:srgbClr val="FBAE40"/>
          </p15:clr>
        </p15:guide>
        <p15:guide id="19" pos="3704">
          <p15:clr>
            <a:srgbClr val="FBAE40"/>
          </p15:clr>
        </p15:guide>
        <p15:guide id="20" pos="3812">
          <p15:clr>
            <a:srgbClr val="FBAE40"/>
          </p15:clr>
        </p15:guide>
        <p15:guide id="21" pos="4144">
          <p15:clr>
            <a:srgbClr val="FBAE40"/>
          </p15:clr>
        </p15:guide>
        <p15:guide id="22" pos="4254">
          <p15:clr>
            <a:srgbClr val="FBAE40"/>
          </p15:clr>
        </p15:guide>
        <p15:guide id="23" pos="4581">
          <p15:clr>
            <a:srgbClr val="FBAE40"/>
          </p15:clr>
        </p15:guide>
        <p15:guide id="24" pos="4694">
          <p15:clr>
            <a:srgbClr val="FBAE40"/>
          </p15:clr>
        </p15:guide>
        <p15:guide id="25" pos="5024">
          <p15:clr>
            <a:srgbClr val="FBAE40"/>
          </p15:clr>
        </p15:guide>
        <p15:guide id="26" pos="5125">
          <p15:clr>
            <a:srgbClr val="FBAE40"/>
          </p15:clr>
        </p15:guide>
        <p15:guide id="27" pos="5466">
          <p15:clr>
            <a:srgbClr val="FBAE40"/>
          </p15:clr>
        </p15:guide>
        <p15:guide id="28" pos="5500">
          <p15:clr>
            <a:srgbClr val="FBAE40"/>
          </p15:clr>
        </p15:guide>
        <p15:guide id="30" orient="horz" pos="264">
          <p15:clr>
            <a:srgbClr val="FBAE40"/>
          </p15:clr>
        </p15:guide>
        <p15:guide id="31" orient="horz" pos="297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images, main righ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89E055C9-E8AE-494F-9C1A-390E53D83175}"/>
              </a:ext>
            </a:extLst>
          </p:cNvPr>
          <p:cNvSpPr>
            <a:spLocks noGrp="1"/>
          </p:cNvSpPr>
          <p:nvPr>
            <p:ph type="pic" sz="quarter" idx="11"/>
          </p:nvPr>
        </p:nvSpPr>
        <p:spPr>
          <a:xfrm>
            <a:off x="3427201" y="0"/>
            <a:ext cx="8764801" cy="6858000"/>
          </a:xfrm>
          <a:pattFill prst="pct30">
            <a:fgClr>
              <a:schemeClr val="accent1"/>
            </a:fgClr>
            <a:bgClr>
              <a:schemeClr val="bg1"/>
            </a:bgClr>
          </a:pattFill>
        </p:spPr>
        <p:txBody>
          <a:bodyPr/>
          <a:lstStyle/>
          <a:p>
            <a:endParaRPr lang="en-GB"/>
          </a:p>
        </p:txBody>
      </p:sp>
      <p:sp>
        <p:nvSpPr>
          <p:cNvPr id="3" name="Picture Placeholder 2">
            <a:extLst>
              <a:ext uri="{FF2B5EF4-FFF2-40B4-BE49-F238E27FC236}">
                <a16:creationId xmlns:a16="http://schemas.microsoft.com/office/drawing/2014/main" id="{EEEDF516-01E4-D744-9616-8BB212CF60D6}"/>
              </a:ext>
            </a:extLst>
          </p:cNvPr>
          <p:cNvSpPr>
            <a:spLocks noGrp="1"/>
          </p:cNvSpPr>
          <p:nvPr>
            <p:ph type="pic" sz="quarter" idx="12"/>
          </p:nvPr>
        </p:nvSpPr>
        <p:spPr>
          <a:xfrm>
            <a:off x="0" y="0"/>
            <a:ext cx="3427200" cy="3429000"/>
          </a:xfrm>
          <a:pattFill prst="pct30">
            <a:fgClr>
              <a:schemeClr val="accent1"/>
            </a:fgClr>
            <a:bgClr>
              <a:schemeClr val="bg1"/>
            </a:bgClr>
          </a:pattFill>
        </p:spPr>
        <p:txBody>
          <a:bodyPr/>
          <a:lstStyle/>
          <a:p>
            <a:endParaRPr lang="en-GB"/>
          </a:p>
        </p:txBody>
      </p:sp>
      <p:sp>
        <p:nvSpPr>
          <p:cNvPr id="4" name="Picture Placeholder 2">
            <a:extLst>
              <a:ext uri="{FF2B5EF4-FFF2-40B4-BE49-F238E27FC236}">
                <a16:creationId xmlns:a16="http://schemas.microsoft.com/office/drawing/2014/main" id="{7507A083-61C1-DC4B-B938-34A9E13E5C3E}"/>
              </a:ext>
            </a:extLst>
          </p:cNvPr>
          <p:cNvSpPr>
            <a:spLocks noGrp="1"/>
          </p:cNvSpPr>
          <p:nvPr>
            <p:ph type="pic" sz="quarter" idx="13"/>
          </p:nvPr>
        </p:nvSpPr>
        <p:spPr>
          <a:xfrm>
            <a:off x="0" y="3429000"/>
            <a:ext cx="3427200" cy="3429000"/>
          </a:xfrm>
          <a:pattFill prst="pct30">
            <a:fgClr>
              <a:schemeClr val="accent1"/>
            </a:fgClr>
            <a:bgClr>
              <a:schemeClr val="bg1"/>
            </a:bgClr>
          </a:pattFill>
        </p:spPr>
        <p:txBody>
          <a:bodyPr/>
          <a:lstStyle/>
          <a:p>
            <a:endParaRPr lang="en-GB"/>
          </a:p>
        </p:txBody>
      </p:sp>
    </p:spTree>
    <p:extLst>
      <p:ext uri="{BB962C8B-B14F-4D97-AF65-F5344CB8AC3E}">
        <p14:creationId xmlns:p14="http://schemas.microsoft.com/office/powerpoint/2010/main" val="3691081282"/>
      </p:ext>
    </p:extLst>
  </p:cSld>
  <p:clrMapOvr>
    <a:masterClrMapping/>
  </p:clrMapOvr>
  <p:extLst>
    <p:ext uri="{DCECCB84-F9BA-43D5-87BE-67443E8EF086}">
      <p15:sldGuideLst xmlns:p15="http://schemas.microsoft.com/office/powerpoint/2012/main">
        <p15:guide id="1" orient="horz" pos="1620">
          <p15:clr>
            <a:srgbClr val="F26B43"/>
          </p15:clr>
        </p15:guide>
        <p15:guide id="2" pos="2880">
          <p15:clr>
            <a:srgbClr val="F26B43"/>
          </p15:clr>
        </p15:guide>
        <p15:guide id="3" pos="2824">
          <p15:clr>
            <a:srgbClr val="FBAE40"/>
          </p15:clr>
        </p15:guide>
        <p15:guide id="4" pos="2490">
          <p15:clr>
            <a:srgbClr val="FBAE40"/>
          </p15:clr>
        </p15:guide>
        <p15:guide id="5" pos="2932">
          <p15:clr>
            <a:srgbClr val="FBAE40"/>
          </p15:clr>
        </p15:guide>
        <p15:guide id="6" pos="2384">
          <p15:clr>
            <a:srgbClr val="FBAE40"/>
          </p15:clr>
        </p15:guide>
        <p15:guide id="7" pos="2056">
          <p15:clr>
            <a:srgbClr val="FBAE40"/>
          </p15:clr>
        </p15:guide>
        <p15:guide id="8" pos="1946">
          <p15:clr>
            <a:srgbClr val="FBAE40"/>
          </p15:clr>
        </p15:guide>
        <p15:guide id="9" pos="1616">
          <p15:clr>
            <a:srgbClr val="FBAE40"/>
          </p15:clr>
        </p15:guide>
        <p15:guide id="10" pos="1506">
          <p15:clr>
            <a:srgbClr val="FBAE40"/>
          </p15:clr>
        </p15:guide>
        <p15:guide id="11" pos="1180">
          <p15:clr>
            <a:srgbClr val="FBAE40"/>
          </p15:clr>
        </p15:guide>
        <p15:guide id="12" pos="1072">
          <p15:clr>
            <a:srgbClr val="FBAE40"/>
          </p15:clr>
        </p15:guide>
        <p15:guide id="13" pos="742">
          <p15:clr>
            <a:srgbClr val="FBAE40"/>
          </p15:clr>
        </p15:guide>
        <p15:guide id="14" pos="634">
          <p15:clr>
            <a:srgbClr val="FBAE40"/>
          </p15:clr>
        </p15:guide>
        <p15:guide id="15" pos="302">
          <p15:clr>
            <a:srgbClr val="FBAE40"/>
          </p15:clr>
        </p15:guide>
        <p15:guide id="16" pos="266">
          <p15:clr>
            <a:srgbClr val="FBAE40"/>
          </p15:clr>
        </p15:guide>
        <p15:guide id="17" pos="3264">
          <p15:clr>
            <a:srgbClr val="FBAE40"/>
          </p15:clr>
        </p15:guide>
        <p15:guide id="18" pos="3372">
          <p15:clr>
            <a:srgbClr val="FBAE40"/>
          </p15:clr>
        </p15:guide>
        <p15:guide id="19" pos="3704">
          <p15:clr>
            <a:srgbClr val="FBAE40"/>
          </p15:clr>
        </p15:guide>
        <p15:guide id="20" pos="3812">
          <p15:clr>
            <a:srgbClr val="FBAE40"/>
          </p15:clr>
        </p15:guide>
        <p15:guide id="21" pos="4144">
          <p15:clr>
            <a:srgbClr val="FBAE40"/>
          </p15:clr>
        </p15:guide>
        <p15:guide id="22" pos="4254">
          <p15:clr>
            <a:srgbClr val="FBAE40"/>
          </p15:clr>
        </p15:guide>
        <p15:guide id="23" pos="4584">
          <p15:clr>
            <a:srgbClr val="FBAE40"/>
          </p15:clr>
        </p15:guide>
        <p15:guide id="24" pos="4694">
          <p15:clr>
            <a:srgbClr val="FBAE40"/>
          </p15:clr>
        </p15:guide>
        <p15:guide id="25" pos="5024">
          <p15:clr>
            <a:srgbClr val="FBAE40"/>
          </p15:clr>
        </p15:guide>
        <p15:guide id="26" pos="5134">
          <p15:clr>
            <a:srgbClr val="FBAE40"/>
          </p15:clr>
        </p15:guide>
        <p15:guide id="27" pos="5466">
          <p15:clr>
            <a:srgbClr val="FBAE40"/>
          </p15:clr>
        </p15:guide>
        <p15:guide id="28" pos="5500">
          <p15:clr>
            <a:srgbClr val="FBAE40"/>
          </p15:clr>
        </p15:guide>
        <p15:guide id="30" orient="horz" pos="264">
          <p15:clr>
            <a:srgbClr val="FBAE40"/>
          </p15:clr>
        </p15:guide>
        <p15:guide id="31" orient="horz" pos="297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images, main lef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89E055C9-E8AE-494F-9C1A-390E53D83175}"/>
              </a:ext>
            </a:extLst>
          </p:cNvPr>
          <p:cNvSpPr>
            <a:spLocks noGrp="1"/>
          </p:cNvSpPr>
          <p:nvPr>
            <p:ph type="pic" sz="quarter" idx="11"/>
          </p:nvPr>
        </p:nvSpPr>
        <p:spPr>
          <a:xfrm>
            <a:off x="1" y="0"/>
            <a:ext cx="8764801" cy="6858000"/>
          </a:xfrm>
          <a:pattFill prst="pct30">
            <a:fgClr>
              <a:schemeClr val="accent1"/>
            </a:fgClr>
            <a:bgClr>
              <a:schemeClr val="bg1"/>
            </a:bgClr>
          </a:pattFill>
        </p:spPr>
        <p:txBody>
          <a:bodyPr/>
          <a:lstStyle/>
          <a:p>
            <a:endParaRPr lang="en-GB"/>
          </a:p>
        </p:txBody>
      </p:sp>
      <p:sp>
        <p:nvSpPr>
          <p:cNvPr id="3" name="Picture Placeholder 2">
            <a:extLst>
              <a:ext uri="{FF2B5EF4-FFF2-40B4-BE49-F238E27FC236}">
                <a16:creationId xmlns:a16="http://schemas.microsoft.com/office/drawing/2014/main" id="{EEEDF516-01E4-D744-9616-8BB212CF60D6}"/>
              </a:ext>
            </a:extLst>
          </p:cNvPr>
          <p:cNvSpPr>
            <a:spLocks noGrp="1"/>
          </p:cNvSpPr>
          <p:nvPr>
            <p:ph type="pic" sz="quarter" idx="12"/>
          </p:nvPr>
        </p:nvSpPr>
        <p:spPr>
          <a:xfrm>
            <a:off x="8764800" y="0"/>
            <a:ext cx="3427200" cy="3429000"/>
          </a:xfrm>
          <a:pattFill prst="pct30">
            <a:fgClr>
              <a:schemeClr val="accent1"/>
            </a:fgClr>
            <a:bgClr>
              <a:schemeClr val="bg1"/>
            </a:bgClr>
          </a:pattFill>
        </p:spPr>
        <p:txBody>
          <a:bodyPr/>
          <a:lstStyle/>
          <a:p>
            <a:endParaRPr lang="en-GB"/>
          </a:p>
        </p:txBody>
      </p:sp>
      <p:sp>
        <p:nvSpPr>
          <p:cNvPr id="4" name="Picture Placeholder 2">
            <a:extLst>
              <a:ext uri="{FF2B5EF4-FFF2-40B4-BE49-F238E27FC236}">
                <a16:creationId xmlns:a16="http://schemas.microsoft.com/office/drawing/2014/main" id="{7507A083-61C1-DC4B-B938-34A9E13E5C3E}"/>
              </a:ext>
            </a:extLst>
          </p:cNvPr>
          <p:cNvSpPr>
            <a:spLocks noGrp="1"/>
          </p:cNvSpPr>
          <p:nvPr>
            <p:ph type="pic" sz="quarter" idx="13"/>
          </p:nvPr>
        </p:nvSpPr>
        <p:spPr>
          <a:xfrm>
            <a:off x="8764800" y="3429000"/>
            <a:ext cx="3427200" cy="3429000"/>
          </a:xfrm>
          <a:pattFill prst="pct30">
            <a:fgClr>
              <a:schemeClr val="accent1"/>
            </a:fgClr>
            <a:bgClr>
              <a:schemeClr val="bg1"/>
            </a:bgClr>
          </a:pattFill>
        </p:spPr>
        <p:txBody>
          <a:bodyPr/>
          <a:lstStyle/>
          <a:p>
            <a:endParaRPr lang="en-GB"/>
          </a:p>
        </p:txBody>
      </p:sp>
    </p:spTree>
    <p:extLst>
      <p:ext uri="{BB962C8B-B14F-4D97-AF65-F5344CB8AC3E}">
        <p14:creationId xmlns:p14="http://schemas.microsoft.com/office/powerpoint/2010/main" val="3378940509"/>
      </p:ext>
    </p:extLst>
  </p:cSld>
  <p:clrMapOvr>
    <a:masterClrMapping/>
  </p:clrMapOvr>
  <p:extLst>
    <p:ext uri="{DCECCB84-F9BA-43D5-87BE-67443E8EF086}">
      <p15:sldGuideLst xmlns:p15="http://schemas.microsoft.com/office/powerpoint/2012/main">
        <p15:guide id="1" orient="horz" pos="1620">
          <p15:clr>
            <a:srgbClr val="F26B43"/>
          </p15:clr>
        </p15:guide>
        <p15:guide id="2" pos="2880">
          <p15:clr>
            <a:srgbClr val="F26B43"/>
          </p15:clr>
        </p15:guide>
        <p15:guide id="3" pos="2824">
          <p15:clr>
            <a:srgbClr val="FBAE40"/>
          </p15:clr>
        </p15:guide>
        <p15:guide id="4" pos="2490">
          <p15:clr>
            <a:srgbClr val="FBAE40"/>
          </p15:clr>
        </p15:guide>
        <p15:guide id="5" pos="2932">
          <p15:clr>
            <a:srgbClr val="FBAE40"/>
          </p15:clr>
        </p15:guide>
        <p15:guide id="6" pos="2384">
          <p15:clr>
            <a:srgbClr val="FBAE40"/>
          </p15:clr>
        </p15:guide>
        <p15:guide id="7" pos="2056">
          <p15:clr>
            <a:srgbClr val="FBAE40"/>
          </p15:clr>
        </p15:guide>
        <p15:guide id="8" pos="1946">
          <p15:clr>
            <a:srgbClr val="FBAE40"/>
          </p15:clr>
        </p15:guide>
        <p15:guide id="9" pos="1616">
          <p15:clr>
            <a:srgbClr val="FBAE40"/>
          </p15:clr>
        </p15:guide>
        <p15:guide id="10" pos="1506">
          <p15:clr>
            <a:srgbClr val="FBAE40"/>
          </p15:clr>
        </p15:guide>
        <p15:guide id="11" pos="1180">
          <p15:clr>
            <a:srgbClr val="FBAE40"/>
          </p15:clr>
        </p15:guide>
        <p15:guide id="12" pos="1072">
          <p15:clr>
            <a:srgbClr val="FBAE40"/>
          </p15:clr>
        </p15:guide>
        <p15:guide id="13" pos="742">
          <p15:clr>
            <a:srgbClr val="FBAE40"/>
          </p15:clr>
        </p15:guide>
        <p15:guide id="14" pos="634">
          <p15:clr>
            <a:srgbClr val="FBAE40"/>
          </p15:clr>
        </p15:guide>
        <p15:guide id="15" pos="302">
          <p15:clr>
            <a:srgbClr val="FBAE40"/>
          </p15:clr>
        </p15:guide>
        <p15:guide id="16" pos="266">
          <p15:clr>
            <a:srgbClr val="FBAE40"/>
          </p15:clr>
        </p15:guide>
        <p15:guide id="17" pos="3264">
          <p15:clr>
            <a:srgbClr val="FBAE40"/>
          </p15:clr>
        </p15:guide>
        <p15:guide id="18" pos="3372">
          <p15:clr>
            <a:srgbClr val="FBAE40"/>
          </p15:clr>
        </p15:guide>
        <p15:guide id="19" pos="3704">
          <p15:clr>
            <a:srgbClr val="FBAE40"/>
          </p15:clr>
        </p15:guide>
        <p15:guide id="20" pos="3812">
          <p15:clr>
            <a:srgbClr val="FBAE40"/>
          </p15:clr>
        </p15:guide>
        <p15:guide id="21" pos="4144">
          <p15:clr>
            <a:srgbClr val="FBAE40"/>
          </p15:clr>
        </p15:guide>
        <p15:guide id="22" pos="4254">
          <p15:clr>
            <a:srgbClr val="FBAE40"/>
          </p15:clr>
        </p15:guide>
        <p15:guide id="23" pos="4584">
          <p15:clr>
            <a:srgbClr val="FBAE40"/>
          </p15:clr>
        </p15:guide>
        <p15:guide id="24" pos="4694">
          <p15:clr>
            <a:srgbClr val="FBAE40"/>
          </p15:clr>
        </p15:guide>
        <p15:guide id="25" pos="5024">
          <p15:clr>
            <a:srgbClr val="FBAE40"/>
          </p15:clr>
        </p15:guide>
        <p15:guide id="26" pos="5134">
          <p15:clr>
            <a:srgbClr val="FBAE40"/>
          </p15:clr>
        </p15:guide>
        <p15:guide id="27" pos="5466">
          <p15:clr>
            <a:srgbClr val="FBAE40"/>
          </p15:clr>
        </p15:guide>
        <p15:guide id="28" pos="5500">
          <p15:clr>
            <a:srgbClr val="FBAE40"/>
          </p15:clr>
        </p15:guide>
        <p15:guide id="30" orient="horz" pos="264">
          <p15:clr>
            <a:srgbClr val="FBAE40"/>
          </p15:clr>
        </p15:guide>
        <p15:guide id="31" orient="horz" pos="297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images, top right fre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EEDF516-01E4-D744-9616-8BB212CF60D6}"/>
              </a:ext>
            </a:extLst>
          </p:cNvPr>
          <p:cNvSpPr>
            <a:spLocks noGrp="1"/>
          </p:cNvSpPr>
          <p:nvPr>
            <p:ph type="pic" sz="quarter" idx="12"/>
          </p:nvPr>
        </p:nvSpPr>
        <p:spPr>
          <a:xfrm>
            <a:off x="0" y="0"/>
            <a:ext cx="6096000" cy="3429000"/>
          </a:xfrm>
          <a:pattFill prst="pct30">
            <a:fgClr>
              <a:schemeClr val="accent1"/>
            </a:fgClr>
            <a:bgClr>
              <a:schemeClr val="bg1"/>
            </a:bgClr>
          </a:pattFill>
        </p:spPr>
        <p:txBody>
          <a:bodyPr/>
          <a:lstStyle/>
          <a:p>
            <a:endParaRPr lang="en-GB"/>
          </a:p>
        </p:txBody>
      </p:sp>
      <p:sp>
        <p:nvSpPr>
          <p:cNvPr id="4" name="Picture Placeholder 2">
            <a:extLst>
              <a:ext uri="{FF2B5EF4-FFF2-40B4-BE49-F238E27FC236}">
                <a16:creationId xmlns:a16="http://schemas.microsoft.com/office/drawing/2014/main" id="{7507A083-61C1-DC4B-B938-34A9E13E5C3E}"/>
              </a:ext>
            </a:extLst>
          </p:cNvPr>
          <p:cNvSpPr>
            <a:spLocks noGrp="1"/>
          </p:cNvSpPr>
          <p:nvPr>
            <p:ph type="pic" sz="quarter" idx="13"/>
          </p:nvPr>
        </p:nvSpPr>
        <p:spPr>
          <a:xfrm>
            <a:off x="6096000" y="3429000"/>
            <a:ext cx="6096000" cy="3429000"/>
          </a:xfrm>
          <a:pattFill prst="pct30">
            <a:fgClr>
              <a:schemeClr val="accent1"/>
            </a:fgClr>
            <a:bgClr>
              <a:schemeClr val="bg1"/>
            </a:bgClr>
          </a:pattFill>
        </p:spPr>
        <p:txBody>
          <a:bodyPr/>
          <a:lstStyle/>
          <a:p>
            <a:endParaRPr lang="en-GB"/>
          </a:p>
        </p:txBody>
      </p:sp>
      <p:sp>
        <p:nvSpPr>
          <p:cNvPr id="6" name="Picture Placeholder 2">
            <a:extLst>
              <a:ext uri="{FF2B5EF4-FFF2-40B4-BE49-F238E27FC236}">
                <a16:creationId xmlns:a16="http://schemas.microsoft.com/office/drawing/2014/main" id="{E058A09A-D8AA-5B43-B573-BD4D8979FCBA}"/>
              </a:ext>
            </a:extLst>
          </p:cNvPr>
          <p:cNvSpPr>
            <a:spLocks noGrp="1"/>
          </p:cNvSpPr>
          <p:nvPr>
            <p:ph type="pic" sz="quarter" idx="14"/>
          </p:nvPr>
        </p:nvSpPr>
        <p:spPr>
          <a:xfrm>
            <a:off x="0" y="3429000"/>
            <a:ext cx="6096000" cy="3429000"/>
          </a:xfrm>
          <a:pattFill prst="pct30">
            <a:fgClr>
              <a:schemeClr val="accent1"/>
            </a:fgClr>
            <a:bgClr>
              <a:schemeClr val="bg1"/>
            </a:bgClr>
          </a:pattFill>
        </p:spPr>
        <p:txBody>
          <a:bodyPr/>
          <a:lstStyle/>
          <a:p>
            <a:endParaRPr lang="en-GB"/>
          </a:p>
        </p:txBody>
      </p:sp>
    </p:spTree>
    <p:extLst>
      <p:ext uri="{BB962C8B-B14F-4D97-AF65-F5344CB8AC3E}">
        <p14:creationId xmlns:p14="http://schemas.microsoft.com/office/powerpoint/2010/main" val="3254975098"/>
      </p:ext>
    </p:extLst>
  </p:cSld>
  <p:clrMapOvr>
    <a:masterClrMapping/>
  </p:clrMapOvr>
  <p:extLst>
    <p:ext uri="{DCECCB84-F9BA-43D5-87BE-67443E8EF086}">
      <p15:sldGuideLst xmlns:p15="http://schemas.microsoft.com/office/powerpoint/2012/main">
        <p15:guide id="1" orient="horz" pos="1620">
          <p15:clr>
            <a:srgbClr val="F26B43"/>
          </p15:clr>
        </p15:guide>
        <p15:guide id="2" pos="2880">
          <p15:clr>
            <a:srgbClr val="F26B43"/>
          </p15:clr>
        </p15:guide>
        <p15:guide id="3" pos="2824">
          <p15:clr>
            <a:srgbClr val="FBAE40"/>
          </p15:clr>
        </p15:guide>
        <p15:guide id="4" pos="2490">
          <p15:clr>
            <a:srgbClr val="FBAE40"/>
          </p15:clr>
        </p15:guide>
        <p15:guide id="5" pos="2932">
          <p15:clr>
            <a:srgbClr val="FBAE40"/>
          </p15:clr>
        </p15:guide>
        <p15:guide id="6" pos="2384">
          <p15:clr>
            <a:srgbClr val="FBAE40"/>
          </p15:clr>
        </p15:guide>
        <p15:guide id="7" pos="2056">
          <p15:clr>
            <a:srgbClr val="FBAE40"/>
          </p15:clr>
        </p15:guide>
        <p15:guide id="8" pos="1946">
          <p15:clr>
            <a:srgbClr val="FBAE40"/>
          </p15:clr>
        </p15:guide>
        <p15:guide id="9" pos="1616">
          <p15:clr>
            <a:srgbClr val="FBAE40"/>
          </p15:clr>
        </p15:guide>
        <p15:guide id="10" pos="1506">
          <p15:clr>
            <a:srgbClr val="FBAE40"/>
          </p15:clr>
        </p15:guide>
        <p15:guide id="11" pos="1180">
          <p15:clr>
            <a:srgbClr val="FBAE40"/>
          </p15:clr>
        </p15:guide>
        <p15:guide id="12" pos="1072">
          <p15:clr>
            <a:srgbClr val="FBAE40"/>
          </p15:clr>
        </p15:guide>
        <p15:guide id="13" pos="742">
          <p15:clr>
            <a:srgbClr val="FBAE40"/>
          </p15:clr>
        </p15:guide>
        <p15:guide id="14" pos="634">
          <p15:clr>
            <a:srgbClr val="FBAE40"/>
          </p15:clr>
        </p15:guide>
        <p15:guide id="15" pos="302">
          <p15:clr>
            <a:srgbClr val="FBAE40"/>
          </p15:clr>
        </p15:guide>
        <p15:guide id="16" pos="266">
          <p15:clr>
            <a:srgbClr val="FBAE40"/>
          </p15:clr>
        </p15:guide>
        <p15:guide id="17" pos="3264">
          <p15:clr>
            <a:srgbClr val="FBAE40"/>
          </p15:clr>
        </p15:guide>
        <p15:guide id="18" pos="3372">
          <p15:clr>
            <a:srgbClr val="FBAE40"/>
          </p15:clr>
        </p15:guide>
        <p15:guide id="19" pos="3704">
          <p15:clr>
            <a:srgbClr val="FBAE40"/>
          </p15:clr>
        </p15:guide>
        <p15:guide id="20" pos="3812">
          <p15:clr>
            <a:srgbClr val="FBAE40"/>
          </p15:clr>
        </p15:guide>
        <p15:guide id="21" pos="4144">
          <p15:clr>
            <a:srgbClr val="FBAE40"/>
          </p15:clr>
        </p15:guide>
        <p15:guide id="22" pos="4254">
          <p15:clr>
            <a:srgbClr val="FBAE40"/>
          </p15:clr>
        </p15:guide>
        <p15:guide id="23" pos="4584">
          <p15:clr>
            <a:srgbClr val="FBAE40"/>
          </p15:clr>
        </p15:guide>
        <p15:guide id="24" pos="4694">
          <p15:clr>
            <a:srgbClr val="FBAE40"/>
          </p15:clr>
        </p15:guide>
        <p15:guide id="25" pos="5024">
          <p15:clr>
            <a:srgbClr val="FBAE40"/>
          </p15:clr>
        </p15:guide>
        <p15:guide id="26" pos="5134">
          <p15:clr>
            <a:srgbClr val="FBAE40"/>
          </p15:clr>
        </p15:guide>
        <p15:guide id="27" pos="5466">
          <p15:clr>
            <a:srgbClr val="FBAE40"/>
          </p15:clr>
        </p15:guide>
        <p15:guide id="28" pos="5500">
          <p15:clr>
            <a:srgbClr val="FBAE40"/>
          </p15:clr>
        </p15:guide>
        <p15:guide id="30" orient="horz" pos="264">
          <p15:clr>
            <a:srgbClr val="FBAE40"/>
          </p15:clr>
        </p15:guide>
        <p15:guide id="31" orient="horz" pos="297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images, top left fre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EEDF516-01E4-D744-9616-8BB212CF60D6}"/>
              </a:ext>
            </a:extLst>
          </p:cNvPr>
          <p:cNvSpPr>
            <a:spLocks noGrp="1"/>
          </p:cNvSpPr>
          <p:nvPr>
            <p:ph type="pic" sz="quarter" idx="12"/>
          </p:nvPr>
        </p:nvSpPr>
        <p:spPr>
          <a:xfrm>
            <a:off x="6096000" y="0"/>
            <a:ext cx="6096000" cy="3429000"/>
          </a:xfrm>
          <a:pattFill prst="pct30">
            <a:fgClr>
              <a:schemeClr val="accent1"/>
            </a:fgClr>
            <a:bgClr>
              <a:schemeClr val="bg1"/>
            </a:bgClr>
          </a:pattFill>
        </p:spPr>
        <p:txBody>
          <a:bodyPr/>
          <a:lstStyle/>
          <a:p>
            <a:endParaRPr lang="en-GB"/>
          </a:p>
        </p:txBody>
      </p:sp>
      <p:sp>
        <p:nvSpPr>
          <p:cNvPr id="4" name="Picture Placeholder 2">
            <a:extLst>
              <a:ext uri="{FF2B5EF4-FFF2-40B4-BE49-F238E27FC236}">
                <a16:creationId xmlns:a16="http://schemas.microsoft.com/office/drawing/2014/main" id="{7507A083-61C1-DC4B-B938-34A9E13E5C3E}"/>
              </a:ext>
            </a:extLst>
          </p:cNvPr>
          <p:cNvSpPr>
            <a:spLocks noGrp="1"/>
          </p:cNvSpPr>
          <p:nvPr>
            <p:ph type="pic" sz="quarter" idx="13"/>
          </p:nvPr>
        </p:nvSpPr>
        <p:spPr>
          <a:xfrm>
            <a:off x="6096000" y="3429000"/>
            <a:ext cx="6096000" cy="3429000"/>
          </a:xfrm>
          <a:pattFill prst="pct30">
            <a:fgClr>
              <a:schemeClr val="accent1"/>
            </a:fgClr>
            <a:bgClr>
              <a:schemeClr val="bg1"/>
            </a:bgClr>
          </a:pattFill>
        </p:spPr>
        <p:txBody>
          <a:bodyPr/>
          <a:lstStyle/>
          <a:p>
            <a:endParaRPr lang="en-GB"/>
          </a:p>
        </p:txBody>
      </p:sp>
      <p:sp>
        <p:nvSpPr>
          <p:cNvPr id="6" name="Picture Placeholder 2">
            <a:extLst>
              <a:ext uri="{FF2B5EF4-FFF2-40B4-BE49-F238E27FC236}">
                <a16:creationId xmlns:a16="http://schemas.microsoft.com/office/drawing/2014/main" id="{E058A09A-D8AA-5B43-B573-BD4D8979FCBA}"/>
              </a:ext>
            </a:extLst>
          </p:cNvPr>
          <p:cNvSpPr>
            <a:spLocks noGrp="1"/>
          </p:cNvSpPr>
          <p:nvPr>
            <p:ph type="pic" sz="quarter" idx="14"/>
          </p:nvPr>
        </p:nvSpPr>
        <p:spPr>
          <a:xfrm>
            <a:off x="0" y="3429000"/>
            <a:ext cx="6096000" cy="3429000"/>
          </a:xfrm>
          <a:pattFill prst="pct30">
            <a:fgClr>
              <a:schemeClr val="accent1"/>
            </a:fgClr>
            <a:bgClr>
              <a:schemeClr val="bg1"/>
            </a:bgClr>
          </a:pattFill>
        </p:spPr>
        <p:txBody>
          <a:bodyPr/>
          <a:lstStyle/>
          <a:p>
            <a:endParaRPr lang="en-GB"/>
          </a:p>
        </p:txBody>
      </p:sp>
    </p:spTree>
    <p:extLst>
      <p:ext uri="{BB962C8B-B14F-4D97-AF65-F5344CB8AC3E}">
        <p14:creationId xmlns:p14="http://schemas.microsoft.com/office/powerpoint/2010/main" val="1427476948"/>
      </p:ext>
    </p:extLst>
  </p:cSld>
  <p:clrMapOvr>
    <a:masterClrMapping/>
  </p:clrMapOvr>
  <p:extLst>
    <p:ext uri="{DCECCB84-F9BA-43D5-87BE-67443E8EF086}">
      <p15:sldGuideLst xmlns:p15="http://schemas.microsoft.com/office/powerpoint/2012/main">
        <p15:guide id="1" orient="horz" pos="1620">
          <p15:clr>
            <a:srgbClr val="F26B43"/>
          </p15:clr>
        </p15:guide>
        <p15:guide id="2" pos="2880">
          <p15:clr>
            <a:srgbClr val="F26B43"/>
          </p15:clr>
        </p15:guide>
        <p15:guide id="3" pos="2824">
          <p15:clr>
            <a:srgbClr val="FBAE40"/>
          </p15:clr>
        </p15:guide>
        <p15:guide id="4" pos="2490">
          <p15:clr>
            <a:srgbClr val="FBAE40"/>
          </p15:clr>
        </p15:guide>
        <p15:guide id="5" pos="2932">
          <p15:clr>
            <a:srgbClr val="FBAE40"/>
          </p15:clr>
        </p15:guide>
        <p15:guide id="6" pos="2384">
          <p15:clr>
            <a:srgbClr val="FBAE40"/>
          </p15:clr>
        </p15:guide>
        <p15:guide id="7" pos="2056">
          <p15:clr>
            <a:srgbClr val="FBAE40"/>
          </p15:clr>
        </p15:guide>
        <p15:guide id="8" pos="1946">
          <p15:clr>
            <a:srgbClr val="FBAE40"/>
          </p15:clr>
        </p15:guide>
        <p15:guide id="9" pos="1616">
          <p15:clr>
            <a:srgbClr val="FBAE40"/>
          </p15:clr>
        </p15:guide>
        <p15:guide id="10" pos="1506">
          <p15:clr>
            <a:srgbClr val="FBAE40"/>
          </p15:clr>
        </p15:guide>
        <p15:guide id="11" pos="1180">
          <p15:clr>
            <a:srgbClr val="FBAE40"/>
          </p15:clr>
        </p15:guide>
        <p15:guide id="12" pos="1072">
          <p15:clr>
            <a:srgbClr val="FBAE40"/>
          </p15:clr>
        </p15:guide>
        <p15:guide id="13" pos="742">
          <p15:clr>
            <a:srgbClr val="FBAE40"/>
          </p15:clr>
        </p15:guide>
        <p15:guide id="14" pos="634">
          <p15:clr>
            <a:srgbClr val="FBAE40"/>
          </p15:clr>
        </p15:guide>
        <p15:guide id="15" pos="302">
          <p15:clr>
            <a:srgbClr val="FBAE40"/>
          </p15:clr>
        </p15:guide>
        <p15:guide id="16" pos="266">
          <p15:clr>
            <a:srgbClr val="FBAE40"/>
          </p15:clr>
        </p15:guide>
        <p15:guide id="17" pos="3264">
          <p15:clr>
            <a:srgbClr val="FBAE40"/>
          </p15:clr>
        </p15:guide>
        <p15:guide id="18" pos="3372">
          <p15:clr>
            <a:srgbClr val="FBAE40"/>
          </p15:clr>
        </p15:guide>
        <p15:guide id="19" pos="3704">
          <p15:clr>
            <a:srgbClr val="FBAE40"/>
          </p15:clr>
        </p15:guide>
        <p15:guide id="20" pos="3812">
          <p15:clr>
            <a:srgbClr val="FBAE40"/>
          </p15:clr>
        </p15:guide>
        <p15:guide id="21" pos="4144">
          <p15:clr>
            <a:srgbClr val="FBAE40"/>
          </p15:clr>
        </p15:guide>
        <p15:guide id="22" pos="4254">
          <p15:clr>
            <a:srgbClr val="FBAE40"/>
          </p15:clr>
        </p15:guide>
        <p15:guide id="23" pos="4584">
          <p15:clr>
            <a:srgbClr val="FBAE40"/>
          </p15:clr>
        </p15:guide>
        <p15:guide id="24" pos="4694">
          <p15:clr>
            <a:srgbClr val="FBAE40"/>
          </p15:clr>
        </p15:guide>
        <p15:guide id="25" pos="5024">
          <p15:clr>
            <a:srgbClr val="FBAE40"/>
          </p15:clr>
        </p15:guide>
        <p15:guide id="26" pos="5134">
          <p15:clr>
            <a:srgbClr val="FBAE40"/>
          </p15:clr>
        </p15:guide>
        <p15:guide id="27" pos="5466">
          <p15:clr>
            <a:srgbClr val="FBAE40"/>
          </p15:clr>
        </p15:guide>
        <p15:guide id="28" pos="5500">
          <p15:clr>
            <a:srgbClr val="FBAE40"/>
          </p15:clr>
        </p15:guide>
        <p15:guide id="30" orient="horz" pos="264">
          <p15:clr>
            <a:srgbClr val="FBAE40"/>
          </p15:clr>
        </p15:guide>
        <p15:guide id="31" orient="horz" pos="297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26" b="8589"/>
          <a:stretch/>
        </p:blipFill>
        <p:spPr>
          <a:xfrm>
            <a:off x="0" y="0"/>
            <a:ext cx="12211965" cy="6858000"/>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accent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9261731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images bottom">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7507A083-61C1-DC4B-B938-34A9E13E5C3E}"/>
              </a:ext>
            </a:extLst>
          </p:cNvPr>
          <p:cNvSpPr>
            <a:spLocks noGrp="1"/>
          </p:cNvSpPr>
          <p:nvPr>
            <p:ph type="pic" sz="quarter" idx="13"/>
          </p:nvPr>
        </p:nvSpPr>
        <p:spPr>
          <a:xfrm>
            <a:off x="6096000" y="3429000"/>
            <a:ext cx="6096000" cy="3429000"/>
          </a:xfrm>
          <a:pattFill prst="pct30">
            <a:fgClr>
              <a:schemeClr val="accent1"/>
            </a:fgClr>
            <a:bgClr>
              <a:schemeClr val="bg1"/>
            </a:bgClr>
          </a:pattFill>
        </p:spPr>
        <p:txBody>
          <a:bodyPr/>
          <a:lstStyle/>
          <a:p>
            <a:endParaRPr lang="en-GB"/>
          </a:p>
        </p:txBody>
      </p:sp>
      <p:sp>
        <p:nvSpPr>
          <p:cNvPr id="6" name="Picture Placeholder 2">
            <a:extLst>
              <a:ext uri="{FF2B5EF4-FFF2-40B4-BE49-F238E27FC236}">
                <a16:creationId xmlns:a16="http://schemas.microsoft.com/office/drawing/2014/main" id="{E058A09A-D8AA-5B43-B573-BD4D8979FCBA}"/>
              </a:ext>
            </a:extLst>
          </p:cNvPr>
          <p:cNvSpPr>
            <a:spLocks noGrp="1"/>
          </p:cNvSpPr>
          <p:nvPr>
            <p:ph type="pic" sz="quarter" idx="14"/>
          </p:nvPr>
        </p:nvSpPr>
        <p:spPr>
          <a:xfrm>
            <a:off x="0" y="3429000"/>
            <a:ext cx="6096000" cy="3429000"/>
          </a:xfrm>
          <a:pattFill prst="pct30">
            <a:fgClr>
              <a:schemeClr val="accent1"/>
            </a:fgClr>
            <a:bgClr>
              <a:schemeClr val="bg1"/>
            </a:bgClr>
          </a:pattFill>
        </p:spPr>
        <p:txBody>
          <a:bodyPr/>
          <a:lstStyle/>
          <a:p>
            <a:endParaRPr lang="en-GB"/>
          </a:p>
        </p:txBody>
      </p:sp>
    </p:spTree>
    <p:extLst>
      <p:ext uri="{BB962C8B-B14F-4D97-AF65-F5344CB8AC3E}">
        <p14:creationId xmlns:p14="http://schemas.microsoft.com/office/powerpoint/2010/main" val="1602224183"/>
      </p:ext>
    </p:extLst>
  </p:cSld>
  <p:clrMapOvr>
    <a:masterClrMapping/>
  </p:clrMapOvr>
  <p:extLst>
    <p:ext uri="{DCECCB84-F9BA-43D5-87BE-67443E8EF086}">
      <p15:sldGuideLst xmlns:p15="http://schemas.microsoft.com/office/powerpoint/2012/main">
        <p15:guide id="1" orient="horz" pos="1620">
          <p15:clr>
            <a:srgbClr val="F26B43"/>
          </p15:clr>
        </p15:guide>
        <p15:guide id="2" pos="2880">
          <p15:clr>
            <a:srgbClr val="F26B43"/>
          </p15:clr>
        </p15:guide>
        <p15:guide id="3" pos="2824">
          <p15:clr>
            <a:srgbClr val="FBAE40"/>
          </p15:clr>
        </p15:guide>
        <p15:guide id="4" pos="2490">
          <p15:clr>
            <a:srgbClr val="FBAE40"/>
          </p15:clr>
        </p15:guide>
        <p15:guide id="5" pos="2932">
          <p15:clr>
            <a:srgbClr val="FBAE40"/>
          </p15:clr>
        </p15:guide>
        <p15:guide id="6" pos="2384">
          <p15:clr>
            <a:srgbClr val="FBAE40"/>
          </p15:clr>
        </p15:guide>
        <p15:guide id="7" pos="2056">
          <p15:clr>
            <a:srgbClr val="FBAE40"/>
          </p15:clr>
        </p15:guide>
        <p15:guide id="8" pos="1946">
          <p15:clr>
            <a:srgbClr val="FBAE40"/>
          </p15:clr>
        </p15:guide>
        <p15:guide id="9" pos="1616">
          <p15:clr>
            <a:srgbClr val="FBAE40"/>
          </p15:clr>
        </p15:guide>
        <p15:guide id="10" pos="1506">
          <p15:clr>
            <a:srgbClr val="FBAE40"/>
          </p15:clr>
        </p15:guide>
        <p15:guide id="11" pos="1180">
          <p15:clr>
            <a:srgbClr val="FBAE40"/>
          </p15:clr>
        </p15:guide>
        <p15:guide id="12" pos="1072">
          <p15:clr>
            <a:srgbClr val="FBAE40"/>
          </p15:clr>
        </p15:guide>
        <p15:guide id="13" pos="742">
          <p15:clr>
            <a:srgbClr val="FBAE40"/>
          </p15:clr>
        </p15:guide>
        <p15:guide id="14" pos="634">
          <p15:clr>
            <a:srgbClr val="FBAE40"/>
          </p15:clr>
        </p15:guide>
        <p15:guide id="15" pos="302">
          <p15:clr>
            <a:srgbClr val="FBAE40"/>
          </p15:clr>
        </p15:guide>
        <p15:guide id="16" pos="266">
          <p15:clr>
            <a:srgbClr val="FBAE40"/>
          </p15:clr>
        </p15:guide>
        <p15:guide id="17" pos="3264">
          <p15:clr>
            <a:srgbClr val="FBAE40"/>
          </p15:clr>
        </p15:guide>
        <p15:guide id="18" pos="3372">
          <p15:clr>
            <a:srgbClr val="FBAE40"/>
          </p15:clr>
        </p15:guide>
        <p15:guide id="19" pos="3704">
          <p15:clr>
            <a:srgbClr val="FBAE40"/>
          </p15:clr>
        </p15:guide>
        <p15:guide id="20" pos="3812">
          <p15:clr>
            <a:srgbClr val="FBAE40"/>
          </p15:clr>
        </p15:guide>
        <p15:guide id="21" pos="4144">
          <p15:clr>
            <a:srgbClr val="FBAE40"/>
          </p15:clr>
        </p15:guide>
        <p15:guide id="22" pos="4254">
          <p15:clr>
            <a:srgbClr val="FBAE40"/>
          </p15:clr>
        </p15:guide>
        <p15:guide id="23" pos="4584">
          <p15:clr>
            <a:srgbClr val="FBAE40"/>
          </p15:clr>
        </p15:guide>
        <p15:guide id="24" pos="4694">
          <p15:clr>
            <a:srgbClr val="FBAE40"/>
          </p15:clr>
        </p15:guide>
        <p15:guide id="25" pos="5024">
          <p15:clr>
            <a:srgbClr val="FBAE40"/>
          </p15:clr>
        </p15:guide>
        <p15:guide id="26" pos="5134">
          <p15:clr>
            <a:srgbClr val="FBAE40"/>
          </p15:clr>
        </p15:guide>
        <p15:guide id="27" pos="5466">
          <p15:clr>
            <a:srgbClr val="FBAE40"/>
          </p15:clr>
        </p15:guide>
        <p15:guide id="28" pos="5500">
          <p15:clr>
            <a:srgbClr val="FBAE40"/>
          </p15:clr>
        </p15:guide>
        <p15:guide id="30" orient="horz" pos="264">
          <p15:clr>
            <a:srgbClr val="FBAE40"/>
          </p15:clr>
        </p15:guide>
        <p15:guide id="31" orient="horz" pos="297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images top">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7507A083-61C1-DC4B-B938-34A9E13E5C3E}"/>
              </a:ext>
            </a:extLst>
          </p:cNvPr>
          <p:cNvSpPr>
            <a:spLocks noGrp="1"/>
          </p:cNvSpPr>
          <p:nvPr>
            <p:ph type="pic" sz="quarter" idx="13"/>
          </p:nvPr>
        </p:nvSpPr>
        <p:spPr>
          <a:xfrm>
            <a:off x="6096000" y="0"/>
            <a:ext cx="6096000" cy="3429000"/>
          </a:xfrm>
          <a:pattFill prst="pct30">
            <a:fgClr>
              <a:schemeClr val="accent1"/>
            </a:fgClr>
            <a:bgClr>
              <a:schemeClr val="bg1"/>
            </a:bgClr>
          </a:pattFill>
        </p:spPr>
        <p:txBody>
          <a:bodyPr/>
          <a:lstStyle/>
          <a:p>
            <a:endParaRPr lang="en-GB"/>
          </a:p>
        </p:txBody>
      </p:sp>
      <p:sp>
        <p:nvSpPr>
          <p:cNvPr id="6" name="Picture Placeholder 2">
            <a:extLst>
              <a:ext uri="{FF2B5EF4-FFF2-40B4-BE49-F238E27FC236}">
                <a16:creationId xmlns:a16="http://schemas.microsoft.com/office/drawing/2014/main" id="{E058A09A-D8AA-5B43-B573-BD4D8979FCBA}"/>
              </a:ext>
            </a:extLst>
          </p:cNvPr>
          <p:cNvSpPr>
            <a:spLocks noGrp="1"/>
          </p:cNvSpPr>
          <p:nvPr>
            <p:ph type="pic" sz="quarter" idx="14"/>
          </p:nvPr>
        </p:nvSpPr>
        <p:spPr>
          <a:xfrm>
            <a:off x="0" y="0"/>
            <a:ext cx="6096000" cy="3429000"/>
          </a:xfrm>
          <a:pattFill prst="pct30">
            <a:fgClr>
              <a:schemeClr val="accent1"/>
            </a:fgClr>
            <a:bgClr>
              <a:schemeClr val="bg1"/>
            </a:bgClr>
          </a:pattFill>
        </p:spPr>
        <p:txBody>
          <a:bodyPr/>
          <a:lstStyle/>
          <a:p>
            <a:endParaRPr lang="en-GB"/>
          </a:p>
        </p:txBody>
      </p:sp>
    </p:spTree>
    <p:extLst>
      <p:ext uri="{BB962C8B-B14F-4D97-AF65-F5344CB8AC3E}">
        <p14:creationId xmlns:p14="http://schemas.microsoft.com/office/powerpoint/2010/main" val="2647923412"/>
      </p:ext>
    </p:extLst>
  </p:cSld>
  <p:clrMapOvr>
    <a:masterClrMapping/>
  </p:clrMapOvr>
  <p:extLst>
    <p:ext uri="{DCECCB84-F9BA-43D5-87BE-67443E8EF086}">
      <p15:sldGuideLst xmlns:p15="http://schemas.microsoft.com/office/powerpoint/2012/main">
        <p15:guide id="1" orient="horz" pos="1620">
          <p15:clr>
            <a:srgbClr val="F26B43"/>
          </p15:clr>
        </p15:guide>
        <p15:guide id="2" pos="2880">
          <p15:clr>
            <a:srgbClr val="F26B43"/>
          </p15:clr>
        </p15:guide>
        <p15:guide id="3" pos="2824">
          <p15:clr>
            <a:srgbClr val="FBAE40"/>
          </p15:clr>
        </p15:guide>
        <p15:guide id="4" pos="2490">
          <p15:clr>
            <a:srgbClr val="FBAE40"/>
          </p15:clr>
        </p15:guide>
        <p15:guide id="5" pos="2932">
          <p15:clr>
            <a:srgbClr val="FBAE40"/>
          </p15:clr>
        </p15:guide>
        <p15:guide id="6" pos="2384">
          <p15:clr>
            <a:srgbClr val="FBAE40"/>
          </p15:clr>
        </p15:guide>
        <p15:guide id="7" pos="2056">
          <p15:clr>
            <a:srgbClr val="FBAE40"/>
          </p15:clr>
        </p15:guide>
        <p15:guide id="8" pos="1946">
          <p15:clr>
            <a:srgbClr val="FBAE40"/>
          </p15:clr>
        </p15:guide>
        <p15:guide id="9" pos="1616">
          <p15:clr>
            <a:srgbClr val="FBAE40"/>
          </p15:clr>
        </p15:guide>
        <p15:guide id="10" pos="1506">
          <p15:clr>
            <a:srgbClr val="FBAE40"/>
          </p15:clr>
        </p15:guide>
        <p15:guide id="11" pos="1180">
          <p15:clr>
            <a:srgbClr val="FBAE40"/>
          </p15:clr>
        </p15:guide>
        <p15:guide id="12" pos="1072">
          <p15:clr>
            <a:srgbClr val="FBAE40"/>
          </p15:clr>
        </p15:guide>
        <p15:guide id="13" pos="742">
          <p15:clr>
            <a:srgbClr val="FBAE40"/>
          </p15:clr>
        </p15:guide>
        <p15:guide id="14" pos="634">
          <p15:clr>
            <a:srgbClr val="FBAE40"/>
          </p15:clr>
        </p15:guide>
        <p15:guide id="15" pos="302">
          <p15:clr>
            <a:srgbClr val="FBAE40"/>
          </p15:clr>
        </p15:guide>
        <p15:guide id="16" pos="266">
          <p15:clr>
            <a:srgbClr val="FBAE40"/>
          </p15:clr>
        </p15:guide>
        <p15:guide id="17" pos="3264">
          <p15:clr>
            <a:srgbClr val="FBAE40"/>
          </p15:clr>
        </p15:guide>
        <p15:guide id="18" pos="3372">
          <p15:clr>
            <a:srgbClr val="FBAE40"/>
          </p15:clr>
        </p15:guide>
        <p15:guide id="19" pos="3704">
          <p15:clr>
            <a:srgbClr val="FBAE40"/>
          </p15:clr>
        </p15:guide>
        <p15:guide id="20" pos="3812">
          <p15:clr>
            <a:srgbClr val="FBAE40"/>
          </p15:clr>
        </p15:guide>
        <p15:guide id="21" pos="4144">
          <p15:clr>
            <a:srgbClr val="FBAE40"/>
          </p15:clr>
        </p15:guide>
        <p15:guide id="22" pos="4254">
          <p15:clr>
            <a:srgbClr val="FBAE40"/>
          </p15:clr>
        </p15:guide>
        <p15:guide id="23" pos="4584">
          <p15:clr>
            <a:srgbClr val="FBAE40"/>
          </p15:clr>
        </p15:guide>
        <p15:guide id="24" pos="4694">
          <p15:clr>
            <a:srgbClr val="FBAE40"/>
          </p15:clr>
        </p15:guide>
        <p15:guide id="25" pos="5024">
          <p15:clr>
            <a:srgbClr val="FBAE40"/>
          </p15:clr>
        </p15:guide>
        <p15:guide id="26" pos="5134">
          <p15:clr>
            <a:srgbClr val="FBAE40"/>
          </p15:clr>
        </p15:guide>
        <p15:guide id="27" pos="5466">
          <p15:clr>
            <a:srgbClr val="FBAE40"/>
          </p15:clr>
        </p15:guide>
        <p15:guide id="28" pos="5500">
          <p15:clr>
            <a:srgbClr val="FBAE40"/>
          </p15:clr>
        </p15:guide>
        <p15:guide id="30" orient="horz" pos="264">
          <p15:clr>
            <a:srgbClr val="FBAE40"/>
          </p15:clr>
        </p15:guide>
        <p15:guide id="31" orient="horz" pos="297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images top">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E058A09A-D8AA-5B43-B573-BD4D8979FCBA}"/>
              </a:ext>
            </a:extLst>
          </p:cNvPr>
          <p:cNvSpPr>
            <a:spLocks noGrp="1"/>
          </p:cNvSpPr>
          <p:nvPr>
            <p:ph type="pic" sz="quarter" idx="14"/>
          </p:nvPr>
        </p:nvSpPr>
        <p:spPr>
          <a:xfrm>
            <a:off x="0" y="0"/>
            <a:ext cx="4065600" cy="2603715"/>
          </a:xfrm>
          <a:pattFill prst="pct30">
            <a:fgClr>
              <a:schemeClr val="accent1"/>
            </a:fgClr>
            <a:bgClr>
              <a:schemeClr val="bg1"/>
            </a:bgClr>
          </a:pattFill>
        </p:spPr>
        <p:txBody>
          <a:bodyPr/>
          <a:lstStyle/>
          <a:p>
            <a:endParaRPr lang="en-GB"/>
          </a:p>
        </p:txBody>
      </p:sp>
      <p:sp>
        <p:nvSpPr>
          <p:cNvPr id="5" name="Picture Placeholder 2">
            <a:extLst>
              <a:ext uri="{FF2B5EF4-FFF2-40B4-BE49-F238E27FC236}">
                <a16:creationId xmlns:a16="http://schemas.microsoft.com/office/drawing/2014/main" id="{186966CD-123E-D645-855D-AAD58BF76549}"/>
              </a:ext>
            </a:extLst>
          </p:cNvPr>
          <p:cNvSpPr>
            <a:spLocks noGrp="1"/>
          </p:cNvSpPr>
          <p:nvPr>
            <p:ph type="pic" sz="quarter" idx="15"/>
          </p:nvPr>
        </p:nvSpPr>
        <p:spPr>
          <a:xfrm>
            <a:off x="4065600" y="0"/>
            <a:ext cx="4065600" cy="2603715"/>
          </a:xfrm>
          <a:pattFill prst="pct30">
            <a:fgClr>
              <a:schemeClr val="accent1"/>
            </a:fgClr>
            <a:bgClr>
              <a:schemeClr val="bg1"/>
            </a:bgClr>
          </a:pattFill>
        </p:spPr>
        <p:txBody>
          <a:bodyPr/>
          <a:lstStyle/>
          <a:p>
            <a:endParaRPr lang="en-GB"/>
          </a:p>
        </p:txBody>
      </p:sp>
      <p:sp>
        <p:nvSpPr>
          <p:cNvPr id="7" name="Picture Placeholder 2">
            <a:extLst>
              <a:ext uri="{FF2B5EF4-FFF2-40B4-BE49-F238E27FC236}">
                <a16:creationId xmlns:a16="http://schemas.microsoft.com/office/drawing/2014/main" id="{F4AF7D70-2346-0847-8196-2CBBF3FB30FD}"/>
              </a:ext>
            </a:extLst>
          </p:cNvPr>
          <p:cNvSpPr>
            <a:spLocks noGrp="1"/>
          </p:cNvSpPr>
          <p:nvPr>
            <p:ph type="pic" sz="quarter" idx="16"/>
          </p:nvPr>
        </p:nvSpPr>
        <p:spPr>
          <a:xfrm>
            <a:off x="8131200" y="0"/>
            <a:ext cx="4065600" cy="2603715"/>
          </a:xfrm>
          <a:pattFill prst="pct30">
            <a:fgClr>
              <a:schemeClr val="accent1"/>
            </a:fgClr>
            <a:bgClr>
              <a:schemeClr val="bg1"/>
            </a:bgClr>
          </a:pattFill>
        </p:spPr>
        <p:txBody>
          <a:bodyPr/>
          <a:lstStyle/>
          <a:p>
            <a:endParaRPr lang="en-GB"/>
          </a:p>
        </p:txBody>
      </p:sp>
    </p:spTree>
    <p:extLst>
      <p:ext uri="{BB962C8B-B14F-4D97-AF65-F5344CB8AC3E}">
        <p14:creationId xmlns:p14="http://schemas.microsoft.com/office/powerpoint/2010/main" val="2922600187"/>
      </p:ext>
    </p:extLst>
  </p:cSld>
  <p:clrMapOvr>
    <a:masterClrMapping/>
  </p:clrMapOvr>
  <p:extLst>
    <p:ext uri="{DCECCB84-F9BA-43D5-87BE-67443E8EF086}">
      <p15:sldGuideLst xmlns:p15="http://schemas.microsoft.com/office/powerpoint/2012/main">
        <p15:guide id="1" orient="horz" pos="1620">
          <p15:clr>
            <a:srgbClr val="F26B43"/>
          </p15:clr>
        </p15:guide>
        <p15:guide id="2" pos="2880">
          <p15:clr>
            <a:srgbClr val="F26B43"/>
          </p15:clr>
        </p15:guide>
        <p15:guide id="3" pos="2824">
          <p15:clr>
            <a:srgbClr val="FBAE40"/>
          </p15:clr>
        </p15:guide>
        <p15:guide id="4" pos="2490">
          <p15:clr>
            <a:srgbClr val="FBAE40"/>
          </p15:clr>
        </p15:guide>
        <p15:guide id="5" pos="2932">
          <p15:clr>
            <a:srgbClr val="FBAE40"/>
          </p15:clr>
        </p15:guide>
        <p15:guide id="6" pos="2384">
          <p15:clr>
            <a:srgbClr val="FBAE40"/>
          </p15:clr>
        </p15:guide>
        <p15:guide id="7" pos="2056">
          <p15:clr>
            <a:srgbClr val="FBAE40"/>
          </p15:clr>
        </p15:guide>
        <p15:guide id="8" pos="1946">
          <p15:clr>
            <a:srgbClr val="FBAE40"/>
          </p15:clr>
        </p15:guide>
        <p15:guide id="9" pos="1616">
          <p15:clr>
            <a:srgbClr val="FBAE40"/>
          </p15:clr>
        </p15:guide>
        <p15:guide id="10" pos="1506">
          <p15:clr>
            <a:srgbClr val="FBAE40"/>
          </p15:clr>
        </p15:guide>
        <p15:guide id="11" pos="1180">
          <p15:clr>
            <a:srgbClr val="FBAE40"/>
          </p15:clr>
        </p15:guide>
        <p15:guide id="12" pos="1072">
          <p15:clr>
            <a:srgbClr val="FBAE40"/>
          </p15:clr>
        </p15:guide>
        <p15:guide id="13" pos="742">
          <p15:clr>
            <a:srgbClr val="FBAE40"/>
          </p15:clr>
        </p15:guide>
        <p15:guide id="14" pos="634">
          <p15:clr>
            <a:srgbClr val="FBAE40"/>
          </p15:clr>
        </p15:guide>
        <p15:guide id="15" pos="302">
          <p15:clr>
            <a:srgbClr val="FBAE40"/>
          </p15:clr>
        </p15:guide>
        <p15:guide id="16" pos="266">
          <p15:clr>
            <a:srgbClr val="FBAE40"/>
          </p15:clr>
        </p15:guide>
        <p15:guide id="17" pos="3264">
          <p15:clr>
            <a:srgbClr val="FBAE40"/>
          </p15:clr>
        </p15:guide>
        <p15:guide id="18" pos="3372">
          <p15:clr>
            <a:srgbClr val="FBAE40"/>
          </p15:clr>
        </p15:guide>
        <p15:guide id="19" pos="3704">
          <p15:clr>
            <a:srgbClr val="FBAE40"/>
          </p15:clr>
        </p15:guide>
        <p15:guide id="20" pos="3812">
          <p15:clr>
            <a:srgbClr val="FBAE40"/>
          </p15:clr>
        </p15:guide>
        <p15:guide id="21" pos="4144">
          <p15:clr>
            <a:srgbClr val="FBAE40"/>
          </p15:clr>
        </p15:guide>
        <p15:guide id="22" pos="4254">
          <p15:clr>
            <a:srgbClr val="FBAE40"/>
          </p15:clr>
        </p15:guide>
        <p15:guide id="23" pos="4584">
          <p15:clr>
            <a:srgbClr val="FBAE40"/>
          </p15:clr>
        </p15:guide>
        <p15:guide id="24" pos="4694">
          <p15:clr>
            <a:srgbClr val="FBAE40"/>
          </p15:clr>
        </p15:guide>
        <p15:guide id="25" pos="5024">
          <p15:clr>
            <a:srgbClr val="FBAE40"/>
          </p15:clr>
        </p15:guide>
        <p15:guide id="26" pos="5134">
          <p15:clr>
            <a:srgbClr val="FBAE40"/>
          </p15:clr>
        </p15:guide>
        <p15:guide id="27" pos="5466">
          <p15:clr>
            <a:srgbClr val="FBAE40"/>
          </p15:clr>
        </p15:guide>
        <p15:guide id="28" pos="5500">
          <p15:clr>
            <a:srgbClr val="FBAE40"/>
          </p15:clr>
        </p15:guide>
        <p15:guide id="30" orient="horz" pos="264">
          <p15:clr>
            <a:srgbClr val="FBAE40"/>
          </p15:clr>
        </p15:guide>
        <p15:guide id="31" orient="horz" pos="297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images bottom">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E058A09A-D8AA-5B43-B573-BD4D8979FCBA}"/>
              </a:ext>
            </a:extLst>
          </p:cNvPr>
          <p:cNvSpPr>
            <a:spLocks noGrp="1"/>
          </p:cNvSpPr>
          <p:nvPr>
            <p:ph type="pic" sz="quarter" idx="14"/>
          </p:nvPr>
        </p:nvSpPr>
        <p:spPr>
          <a:xfrm>
            <a:off x="0" y="4254285"/>
            <a:ext cx="4065600" cy="2603715"/>
          </a:xfrm>
          <a:pattFill prst="pct30">
            <a:fgClr>
              <a:schemeClr val="accent1"/>
            </a:fgClr>
            <a:bgClr>
              <a:schemeClr val="bg1"/>
            </a:bgClr>
          </a:pattFill>
        </p:spPr>
        <p:txBody>
          <a:bodyPr/>
          <a:lstStyle/>
          <a:p>
            <a:endParaRPr lang="en-GB"/>
          </a:p>
        </p:txBody>
      </p:sp>
      <p:sp>
        <p:nvSpPr>
          <p:cNvPr id="5" name="Picture Placeholder 2">
            <a:extLst>
              <a:ext uri="{FF2B5EF4-FFF2-40B4-BE49-F238E27FC236}">
                <a16:creationId xmlns:a16="http://schemas.microsoft.com/office/drawing/2014/main" id="{186966CD-123E-D645-855D-AAD58BF76549}"/>
              </a:ext>
            </a:extLst>
          </p:cNvPr>
          <p:cNvSpPr>
            <a:spLocks noGrp="1"/>
          </p:cNvSpPr>
          <p:nvPr>
            <p:ph type="pic" sz="quarter" idx="15"/>
          </p:nvPr>
        </p:nvSpPr>
        <p:spPr>
          <a:xfrm>
            <a:off x="4065600" y="4254285"/>
            <a:ext cx="4065600" cy="2603715"/>
          </a:xfrm>
          <a:pattFill prst="pct30">
            <a:fgClr>
              <a:schemeClr val="accent1"/>
            </a:fgClr>
            <a:bgClr>
              <a:schemeClr val="bg1"/>
            </a:bgClr>
          </a:pattFill>
        </p:spPr>
        <p:txBody>
          <a:bodyPr/>
          <a:lstStyle/>
          <a:p>
            <a:endParaRPr lang="en-GB"/>
          </a:p>
        </p:txBody>
      </p:sp>
      <p:sp>
        <p:nvSpPr>
          <p:cNvPr id="7" name="Picture Placeholder 2">
            <a:extLst>
              <a:ext uri="{FF2B5EF4-FFF2-40B4-BE49-F238E27FC236}">
                <a16:creationId xmlns:a16="http://schemas.microsoft.com/office/drawing/2014/main" id="{F4AF7D70-2346-0847-8196-2CBBF3FB30FD}"/>
              </a:ext>
            </a:extLst>
          </p:cNvPr>
          <p:cNvSpPr>
            <a:spLocks noGrp="1"/>
          </p:cNvSpPr>
          <p:nvPr>
            <p:ph type="pic" sz="quarter" idx="16"/>
          </p:nvPr>
        </p:nvSpPr>
        <p:spPr>
          <a:xfrm>
            <a:off x="8131200" y="4254285"/>
            <a:ext cx="4065600" cy="2603715"/>
          </a:xfrm>
          <a:pattFill prst="pct30">
            <a:fgClr>
              <a:schemeClr val="accent1"/>
            </a:fgClr>
            <a:bgClr>
              <a:schemeClr val="bg1"/>
            </a:bgClr>
          </a:pattFill>
        </p:spPr>
        <p:txBody>
          <a:bodyPr/>
          <a:lstStyle/>
          <a:p>
            <a:endParaRPr lang="en-GB"/>
          </a:p>
        </p:txBody>
      </p:sp>
    </p:spTree>
    <p:extLst>
      <p:ext uri="{BB962C8B-B14F-4D97-AF65-F5344CB8AC3E}">
        <p14:creationId xmlns:p14="http://schemas.microsoft.com/office/powerpoint/2010/main" val="4178962142"/>
      </p:ext>
    </p:extLst>
  </p:cSld>
  <p:clrMapOvr>
    <a:masterClrMapping/>
  </p:clrMapOvr>
  <p:extLst>
    <p:ext uri="{DCECCB84-F9BA-43D5-87BE-67443E8EF086}">
      <p15:sldGuideLst xmlns:p15="http://schemas.microsoft.com/office/powerpoint/2012/main">
        <p15:guide id="1" orient="horz" pos="1620">
          <p15:clr>
            <a:srgbClr val="F26B43"/>
          </p15:clr>
        </p15:guide>
        <p15:guide id="2" pos="2880">
          <p15:clr>
            <a:srgbClr val="F26B43"/>
          </p15:clr>
        </p15:guide>
        <p15:guide id="3" pos="2824">
          <p15:clr>
            <a:srgbClr val="FBAE40"/>
          </p15:clr>
        </p15:guide>
        <p15:guide id="4" pos="2490">
          <p15:clr>
            <a:srgbClr val="FBAE40"/>
          </p15:clr>
        </p15:guide>
        <p15:guide id="5" pos="2932">
          <p15:clr>
            <a:srgbClr val="FBAE40"/>
          </p15:clr>
        </p15:guide>
        <p15:guide id="6" pos="2384">
          <p15:clr>
            <a:srgbClr val="FBAE40"/>
          </p15:clr>
        </p15:guide>
        <p15:guide id="7" pos="2056">
          <p15:clr>
            <a:srgbClr val="FBAE40"/>
          </p15:clr>
        </p15:guide>
        <p15:guide id="8" pos="1946">
          <p15:clr>
            <a:srgbClr val="FBAE40"/>
          </p15:clr>
        </p15:guide>
        <p15:guide id="9" pos="1616">
          <p15:clr>
            <a:srgbClr val="FBAE40"/>
          </p15:clr>
        </p15:guide>
        <p15:guide id="10" pos="1506">
          <p15:clr>
            <a:srgbClr val="FBAE40"/>
          </p15:clr>
        </p15:guide>
        <p15:guide id="11" pos="1180">
          <p15:clr>
            <a:srgbClr val="FBAE40"/>
          </p15:clr>
        </p15:guide>
        <p15:guide id="12" pos="1072">
          <p15:clr>
            <a:srgbClr val="FBAE40"/>
          </p15:clr>
        </p15:guide>
        <p15:guide id="13" pos="742">
          <p15:clr>
            <a:srgbClr val="FBAE40"/>
          </p15:clr>
        </p15:guide>
        <p15:guide id="14" pos="634">
          <p15:clr>
            <a:srgbClr val="FBAE40"/>
          </p15:clr>
        </p15:guide>
        <p15:guide id="15" pos="302">
          <p15:clr>
            <a:srgbClr val="FBAE40"/>
          </p15:clr>
        </p15:guide>
        <p15:guide id="16" pos="266">
          <p15:clr>
            <a:srgbClr val="FBAE40"/>
          </p15:clr>
        </p15:guide>
        <p15:guide id="17" pos="3264">
          <p15:clr>
            <a:srgbClr val="FBAE40"/>
          </p15:clr>
        </p15:guide>
        <p15:guide id="18" pos="3372">
          <p15:clr>
            <a:srgbClr val="FBAE40"/>
          </p15:clr>
        </p15:guide>
        <p15:guide id="19" pos="3704">
          <p15:clr>
            <a:srgbClr val="FBAE40"/>
          </p15:clr>
        </p15:guide>
        <p15:guide id="20" pos="3812">
          <p15:clr>
            <a:srgbClr val="FBAE40"/>
          </p15:clr>
        </p15:guide>
        <p15:guide id="21" pos="4144">
          <p15:clr>
            <a:srgbClr val="FBAE40"/>
          </p15:clr>
        </p15:guide>
        <p15:guide id="22" pos="4254">
          <p15:clr>
            <a:srgbClr val="FBAE40"/>
          </p15:clr>
        </p15:guide>
        <p15:guide id="23" pos="4584">
          <p15:clr>
            <a:srgbClr val="FBAE40"/>
          </p15:clr>
        </p15:guide>
        <p15:guide id="24" pos="4694">
          <p15:clr>
            <a:srgbClr val="FBAE40"/>
          </p15:clr>
        </p15:guide>
        <p15:guide id="25" pos="5024">
          <p15:clr>
            <a:srgbClr val="FBAE40"/>
          </p15:clr>
        </p15:guide>
        <p15:guide id="26" pos="5134">
          <p15:clr>
            <a:srgbClr val="FBAE40"/>
          </p15:clr>
        </p15:guide>
        <p15:guide id="27" pos="5466">
          <p15:clr>
            <a:srgbClr val="FBAE40"/>
          </p15:clr>
        </p15:guide>
        <p15:guide id="28" pos="5500">
          <p15:clr>
            <a:srgbClr val="FBAE40"/>
          </p15:clr>
        </p15:guide>
        <p15:guide id="30" orient="horz" pos="264">
          <p15:clr>
            <a:srgbClr val="FBAE40"/>
          </p15:clr>
        </p15:guide>
        <p15:guide id="31" orient="horz" pos="297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 images top">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EBA5E898-C00E-B444-AF67-32D9C34897C2}"/>
              </a:ext>
            </a:extLst>
          </p:cNvPr>
          <p:cNvSpPr>
            <a:spLocks noGrp="1"/>
          </p:cNvSpPr>
          <p:nvPr>
            <p:ph type="pic" sz="quarter" idx="16"/>
          </p:nvPr>
        </p:nvSpPr>
        <p:spPr>
          <a:xfrm>
            <a:off x="0" y="0"/>
            <a:ext cx="2438400" cy="1713600"/>
          </a:xfrm>
          <a:pattFill prst="pct30">
            <a:fgClr>
              <a:schemeClr val="accent1"/>
            </a:fgClr>
            <a:bgClr>
              <a:schemeClr val="bg1"/>
            </a:bgClr>
          </a:pattFill>
        </p:spPr>
        <p:txBody>
          <a:bodyPr>
            <a:normAutofit/>
          </a:bodyPr>
          <a:lstStyle>
            <a:lvl1pPr>
              <a:defRPr sz="1867"/>
            </a:lvl1pPr>
          </a:lstStyle>
          <a:p>
            <a:endParaRPr lang="en-GB"/>
          </a:p>
        </p:txBody>
      </p:sp>
      <p:sp>
        <p:nvSpPr>
          <p:cNvPr id="13" name="Picture Placeholder 2">
            <a:extLst>
              <a:ext uri="{FF2B5EF4-FFF2-40B4-BE49-F238E27FC236}">
                <a16:creationId xmlns:a16="http://schemas.microsoft.com/office/drawing/2014/main" id="{12424C52-678A-E04E-ACD5-14E38508AC41}"/>
              </a:ext>
            </a:extLst>
          </p:cNvPr>
          <p:cNvSpPr>
            <a:spLocks noGrp="1"/>
          </p:cNvSpPr>
          <p:nvPr>
            <p:ph type="pic" sz="quarter" idx="17"/>
          </p:nvPr>
        </p:nvSpPr>
        <p:spPr>
          <a:xfrm>
            <a:off x="2438400" y="0"/>
            <a:ext cx="2438400" cy="1713600"/>
          </a:xfrm>
          <a:pattFill prst="pct30">
            <a:fgClr>
              <a:schemeClr val="accent1"/>
            </a:fgClr>
            <a:bgClr>
              <a:schemeClr val="bg1"/>
            </a:bgClr>
          </a:pattFill>
        </p:spPr>
        <p:txBody>
          <a:bodyPr>
            <a:normAutofit/>
          </a:bodyPr>
          <a:lstStyle>
            <a:lvl1pPr>
              <a:defRPr sz="1867"/>
            </a:lvl1pPr>
          </a:lstStyle>
          <a:p>
            <a:endParaRPr lang="en-GB"/>
          </a:p>
        </p:txBody>
      </p:sp>
      <p:sp>
        <p:nvSpPr>
          <p:cNvPr id="14" name="Picture Placeholder 2">
            <a:extLst>
              <a:ext uri="{FF2B5EF4-FFF2-40B4-BE49-F238E27FC236}">
                <a16:creationId xmlns:a16="http://schemas.microsoft.com/office/drawing/2014/main" id="{2AE10D3E-FF18-CF45-8754-CFF75317A3F3}"/>
              </a:ext>
            </a:extLst>
          </p:cNvPr>
          <p:cNvSpPr>
            <a:spLocks noGrp="1"/>
          </p:cNvSpPr>
          <p:nvPr>
            <p:ph type="pic" sz="quarter" idx="18"/>
          </p:nvPr>
        </p:nvSpPr>
        <p:spPr>
          <a:xfrm>
            <a:off x="4876800" y="0"/>
            <a:ext cx="2438400" cy="1713600"/>
          </a:xfrm>
          <a:pattFill prst="pct30">
            <a:fgClr>
              <a:schemeClr val="accent1"/>
            </a:fgClr>
            <a:bgClr>
              <a:schemeClr val="bg1"/>
            </a:bgClr>
          </a:pattFill>
        </p:spPr>
        <p:txBody>
          <a:bodyPr>
            <a:normAutofit/>
          </a:bodyPr>
          <a:lstStyle>
            <a:lvl1pPr>
              <a:defRPr sz="1867"/>
            </a:lvl1pPr>
          </a:lstStyle>
          <a:p>
            <a:endParaRPr lang="en-GB"/>
          </a:p>
        </p:txBody>
      </p:sp>
      <p:sp>
        <p:nvSpPr>
          <p:cNvPr id="15" name="Picture Placeholder 2">
            <a:extLst>
              <a:ext uri="{FF2B5EF4-FFF2-40B4-BE49-F238E27FC236}">
                <a16:creationId xmlns:a16="http://schemas.microsoft.com/office/drawing/2014/main" id="{BBB8BF01-A25B-3A4D-BDD6-A700F7728123}"/>
              </a:ext>
            </a:extLst>
          </p:cNvPr>
          <p:cNvSpPr>
            <a:spLocks noGrp="1"/>
          </p:cNvSpPr>
          <p:nvPr>
            <p:ph type="pic" sz="quarter" idx="19"/>
          </p:nvPr>
        </p:nvSpPr>
        <p:spPr>
          <a:xfrm>
            <a:off x="7315200" y="0"/>
            <a:ext cx="2438400" cy="1713600"/>
          </a:xfrm>
          <a:pattFill prst="pct30">
            <a:fgClr>
              <a:schemeClr val="accent1"/>
            </a:fgClr>
            <a:bgClr>
              <a:schemeClr val="bg1"/>
            </a:bgClr>
          </a:pattFill>
        </p:spPr>
        <p:txBody>
          <a:bodyPr>
            <a:normAutofit/>
          </a:bodyPr>
          <a:lstStyle>
            <a:lvl1pPr>
              <a:defRPr sz="1867"/>
            </a:lvl1pPr>
          </a:lstStyle>
          <a:p>
            <a:endParaRPr lang="en-GB"/>
          </a:p>
        </p:txBody>
      </p:sp>
      <p:sp>
        <p:nvSpPr>
          <p:cNvPr id="16" name="Picture Placeholder 2">
            <a:extLst>
              <a:ext uri="{FF2B5EF4-FFF2-40B4-BE49-F238E27FC236}">
                <a16:creationId xmlns:a16="http://schemas.microsoft.com/office/drawing/2014/main" id="{F2B7FF2C-31CC-334D-94F8-5135653E5EF0}"/>
              </a:ext>
            </a:extLst>
          </p:cNvPr>
          <p:cNvSpPr>
            <a:spLocks noGrp="1"/>
          </p:cNvSpPr>
          <p:nvPr>
            <p:ph type="pic" sz="quarter" idx="20"/>
          </p:nvPr>
        </p:nvSpPr>
        <p:spPr>
          <a:xfrm>
            <a:off x="9753600" y="0"/>
            <a:ext cx="2438400" cy="1713600"/>
          </a:xfrm>
          <a:pattFill prst="pct30">
            <a:fgClr>
              <a:schemeClr val="accent1"/>
            </a:fgClr>
            <a:bgClr>
              <a:schemeClr val="bg1"/>
            </a:bgClr>
          </a:pattFill>
        </p:spPr>
        <p:txBody>
          <a:bodyPr>
            <a:normAutofit/>
          </a:bodyPr>
          <a:lstStyle>
            <a:lvl1pPr>
              <a:defRPr sz="1867"/>
            </a:lvl1pPr>
          </a:lstStyle>
          <a:p>
            <a:endParaRPr lang="en-GB"/>
          </a:p>
        </p:txBody>
      </p:sp>
    </p:spTree>
    <p:extLst>
      <p:ext uri="{BB962C8B-B14F-4D97-AF65-F5344CB8AC3E}">
        <p14:creationId xmlns:p14="http://schemas.microsoft.com/office/powerpoint/2010/main" val="3818632215"/>
      </p:ext>
    </p:extLst>
  </p:cSld>
  <p:clrMapOvr>
    <a:masterClrMapping/>
  </p:clrMapOvr>
  <p:extLst>
    <p:ext uri="{DCECCB84-F9BA-43D5-87BE-67443E8EF086}">
      <p15:sldGuideLst xmlns:p15="http://schemas.microsoft.com/office/powerpoint/2012/main">
        <p15:guide id="1" orient="horz" pos="1620">
          <p15:clr>
            <a:srgbClr val="F26B43"/>
          </p15:clr>
        </p15:guide>
        <p15:guide id="2" pos="2880">
          <p15:clr>
            <a:srgbClr val="F26B43"/>
          </p15:clr>
        </p15:guide>
        <p15:guide id="3" pos="2824">
          <p15:clr>
            <a:srgbClr val="FBAE40"/>
          </p15:clr>
        </p15:guide>
        <p15:guide id="4" pos="2490">
          <p15:clr>
            <a:srgbClr val="FBAE40"/>
          </p15:clr>
        </p15:guide>
        <p15:guide id="5" pos="2932">
          <p15:clr>
            <a:srgbClr val="FBAE40"/>
          </p15:clr>
        </p15:guide>
        <p15:guide id="6" pos="2384">
          <p15:clr>
            <a:srgbClr val="FBAE40"/>
          </p15:clr>
        </p15:guide>
        <p15:guide id="7" pos="2056">
          <p15:clr>
            <a:srgbClr val="FBAE40"/>
          </p15:clr>
        </p15:guide>
        <p15:guide id="8" pos="1946">
          <p15:clr>
            <a:srgbClr val="FBAE40"/>
          </p15:clr>
        </p15:guide>
        <p15:guide id="9" pos="1616">
          <p15:clr>
            <a:srgbClr val="FBAE40"/>
          </p15:clr>
        </p15:guide>
        <p15:guide id="10" pos="1506">
          <p15:clr>
            <a:srgbClr val="FBAE40"/>
          </p15:clr>
        </p15:guide>
        <p15:guide id="11" pos="1180">
          <p15:clr>
            <a:srgbClr val="FBAE40"/>
          </p15:clr>
        </p15:guide>
        <p15:guide id="12" pos="1072">
          <p15:clr>
            <a:srgbClr val="FBAE40"/>
          </p15:clr>
        </p15:guide>
        <p15:guide id="13" pos="742">
          <p15:clr>
            <a:srgbClr val="FBAE40"/>
          </p15:clr>
        </p15:guide>
        <p15:guide id="14" pos="634">
          <p15:clr>
            <a:srgbClr val="FBAE40"/>
          </p15:clr>
        </p15:guide>
        <p15:guide id="15" pos="302">
          <p15:clr>
            <a:srgbClr val="FBAE40"/>
          </p15:clr>
        </p15:guide>
        <p15:guide id="16" pos="266">
          <p15:clr>
            <a:srgbClr val="FBAE40"/>
          </p15:clr>
        </p15:guide>
        <p15:guide id="17" pos="3264">
          <p15:clr>
            <a:srgbClr val="FBAE40"/>
          </p15:clr>
        </p15:guide>
        <p15:guide id="18" pos="3372">
          <p15:clr>
            <a:srgbClr val="FBAE40"/>
          </p15:clr>
        </p15:guide>
        <p15:guide id="19" pos="3704">
          <p15:clr>
            <a:srgbClr val="FBAE40"/>
          </p15:clr>
        </p15:guide>
        <p15:guide id="20" pos="3812">
          <p15:clr>
            <a:srgbClr val="FBAE40"/>
          </p15:clr>
        </p15:guide>
        <p15:guide id="21" pos="4144">
          <p15:clr>
            <a:srgbClr val="FBAE40"/>
          </p15:clr>
        </p15:guide>
        <p15:guide id="22" pos="4254">
          <p15:clr>
            <a:srgbClr val="FBAE40"/>
          </p15:clr>
        </p15:guide>
        <p15:guide id="23" pos="4584">
          <p15:clr>
            <a:srgbClr val="FBAE40"/>
          </p15:clr>
        </p15:guide>
        <p15:guide id="24" pos="4694">
          <p15:clr>
            <a:srgbClr val="FBAE40"/>
          </p15:clr>
        </p15:guide>
        <p15:guide id="25" pos="5024">
          <p15:clr>
            <a:srgbClr val="FBAE40"/>
          </p15:clr>
        </p15:guide>
        <p15:guide id="26" pos="5134">
          <p15:clr>
            <a:srgbClr val="FBAE40"/>
          </p15:clr>
        </p15:guide>
        <p15:guide id="27" pos="5466">
          <p15:clr>
            <a:srgbClr val="FBAE40"/>
          </p15:clr>
        </p15:guide>
        <p15:guide id="28" pos="5500">
          <p15:clr>
            <a:srgbClr val="FBAE40"/>
          </p15:clr>
        </p15:guide>
        <p15:guide id="30" orient="horz" pos="264">
          <p15:clr>
            <a:srgbClr val="FBAE40"/>
          </p15:clr>
        </p15:guide>
        <p15:guide id="31" orient="horz" pos="2974">
          <p15:clr>
            <a:srgbClr val="FBAE40"/>
          </p15:clr>
        </p15:guide>
        <p15:guide id="32" orient="horz" pos="804">
          <p15:clr>
            <a:srgbClr val="FBAE40"/>
          </p15:clr>
        </p15:guide>
        <p15:guide id="33" orient="horz" pos="243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 images bottom">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EBA5E898-C00E-B444-AF67-32D9C34897C2}"/>
              </a:ext>
            </a:extLst>
          </p:cNvPr>
          <p:cNvSpPr>
            <a:spLocks noGrp="1"/>
          </p:cNvSpPr>
          <p:nvPr>
            <p:ph type="pic" sz="quarter" idx="16"/>
          </p:nvPr>
        </p:nvSpPr>
        <p:spPr>
          <a:xfrm>
            <a:off x="0" y="5144400"/>
            <a:ext cx="2438400" cy="1713600"/>
          </a:xfrm>
          <a:pattFill prst="pct30">
            <a:fgClr>
              <a:schemeClr val="accent1"/>
            </a:fgClr>
            <a:bgClr>
              <a:schemeClr val="bg1"/>
            </a:bgClr>
          </a:pattFill>
        </p:spPr>
        <p:txBody>
          <a:bodyPr>
            <a:normAutofit/>
          </a:bodyPr>
          <a:lstStyle>
            <a:lvl1pPr>
              <a:defRPr sz="1867"/>
            </a:lvl1pPr>
          </a:lstStyle>
          <a:p>
            <a:endParaRPr lang="en-GB"/>
          </a:p>
        </p:txBody>
      </p:sp>
      <p:sp>
        <p:nvSpPr>
          <p:cNvPr id="13" name="Picture Placeholder 2">
            <a:extLst>
              <a:ext uri="{FF2B5EF4-FFF2-40B4-BE49-F238E27FC236}">
                <a16:creationId xmlns:a16="http://schemas.microsoft.com/office/drawing/2014/main" id="{12424C52-678A-E04E-ACD5-14E38508AC41}"/>
              </a:ext>
            </a:extLst>
          </p:cNvPr>
          <p:cNvSpPr>
            <a:spLocks noGrp="1"/>
          </p:cNvSpPr>
          <p:nvPr>
            <p:ph type="pic" sz="quarter" idx="17"/>
          </p:nvPr>
        </p:nvSpPr>
        <p:spPr>
          <a:xfrm>
            <a:off x="2438400" y="5144400"/>
            <a:ext cx="2438400" cy="1713600"/>
          </a:xfrm>
          <a:pattFill prst="pct30">
            <a:fgClr>
              <a:schemeClr val="accent1"/>
            </a:fgClr>
            <a:bgClr>
              <a:schemeClr val="bg1"/>
            </a:bgClr>
          </a:pattFill>
        </p:spPr>
        <p:txBody>
          <a:bodyPr>
            <a:normAutofit/>
          </a:bodyPr>
          <a:lstStyle>
            <a:lvl1pPr>
              <a:defRPr sz="1867"/>
            </a:lvl1pPr>
          </a:lstStyle>
          <a:p>
            <a:endParaRPr lang="en-GB"/>
          </a:p>
        </p:txBody>
      </p:sp>
      <p:sp>
        <p:nvSpPr>
          <p:cNvPr id="14" name="Picture Placeholder 2">
            <a:extLst>
              <a:ext uri="{FF2B5EF4-FFF2-40B4-BE49-F238E27FC236}">
                <a16:creationId xmlns:a16="http://schemas.microsoft.com/office/drawing/2014/main" id="{2AE10D3E-FF18-CF45-8754-CFF75317A3F3}"/>
              </a:ext>
            </a:extLst>
          </p:cNvPr>
          <p:cNvSpPr>
            <a:spLocks noGrp="1"/>
          </p:cNvSpPr>
          <p:nvPr>
            <p:ph type="pic" sz="quarter" idx="18"/>
          </p:nvPr>
        </p:nvSpPr>
        <p:spPr>
          <a:xfrm>
            <a:off x="4876800" y="5144400"/>
            <a:ext cx="2438400" cy="1713600"/>
          </a:xfrm>
          <a:pattFill prst="pct30">
            <a:fgClr>
              <a:schemeClr val="accent1"/>
            </a:fgClr>
            <a:bgClr>
              <a:schemeClr val="bg1"/>
            </a:bgClr>
          </a:pattFill>
        </p:spPr>
        <p:txBody>
          <a:bodyPr>
            <a:normAutofit/>
          </a:bodyPr>
          <a:lstStyle>
            <a:lvl1pPr>
              <a:defRPr sz="1867"/>
            </a:lvl1pPr>
          </a:lstStyle>
          <a:p>
            <a:endParaRPr lang="en-GB"/>
          </a:p>
        </p:txBody>
      </p:sp>
      <p:sp>
        <p:nvSpPr>
          <p:cNvPr id="15" name="Picture Placeholder 2">
            <a:extLst>
              <a:ext uri="{FF2B5EF4-FFF2-40B4-BE49-F238E27FC236}">
                <a16:creationId xmlns:a16="http://schemas.microsoft.com/office/drawing/2014/main" id="{BBB8BF01-A25B-3A4D-BDD6-A700F7728123}"/>
              </a:ext>
            </a:extLst>
          </p:cNvPr>
          <p:cNvSpPr>
            <a:spLocks noGrp="1"/>
          </p:cNvSpPr>
          <p:nvPr>
            <p:ph type="pic" sz="quarter" idx="19"/>
          </p:nvPr>
        </p:nvSpPr>
        <p:spPr>
          <a:xfrm>
            <a:off x="7315200" y="5144400"/>
            <a:ext cx="2438400" cy="1713600"/>
          </a:xfrm>
          <a:pattFill prst="pct30">
            <a:fgClr>
              <a:schemeClr val="accent1"/>
            </a:fgClr>
            <a:bgClr>
              <a:schemeClr val="bg1"/>
            </a:bgClr>
          </a:pattFill>
        </p:spPr>
        <p:txBody>
          <a:bodyPr>
            <a:normAutofit/>
          </a:bodyPr>
          <a:lstStyle>
            <a:lvl1pPr>
              <a:defRPr sz="1867"/>
            </a:lvl1pPr>
          </a:lstStyle>
          <a:p>
            <a:endParaRPr lang="en-GB"/>
          </a:p>
        </p:txBody>
      </p:sp>
      <p:sp>
        <p:nvSpPr>
          <p:cNvPr id="16" name="Picture Placeholder 2">
            <a:extLst>
              <a:ext uri="{FF2B5EF4-FFF2-40B4-BE49-F238E27FC236}">
                <a16:creationId xmlns:a16="http://schemas.microsoft.com/office/drawing/2014/main" id="{F2B7FF2C-31CC-334D-94F8-5135653E5EF0}"/>
              </a:ext>
            </a:extLst>
          </p:cNvPr>
          <p:cNvSpPr>
            <a:spLocks noGrp="1"/>
          </p:cNvSpPr>
          <p:nvPr>
            <p:ph type="pic" sz="quarter" idx="20"/>
          </p:nvPr>
        </p:nvSpPr>
        <p:spPr>
          <a:xfrm>
            <a:off x="9753600" y="5144400"/>
            <a:ext cx="2438400" cy="1713600"/>
          </a:xfrm>
          <a:pattFill prst="pct30">
            <a:fgClr>
              <a:schemeClr val="accent1"/>
            </a:fgClr>
            <a:bgClr>
              <a:schemeClr val="bg1"/>
            </a:bgClr>
          </a:pattFill>
        </p:spPr>
        <p:txBody>
          <a:bodyPr>
            <a:normAutofit/>
          </a:bodyPr>
          <a:lstStyle>
            <a:lvl1pPr>
              <a:defRPr sz="1867"/>
            </a:lvl1pPr>
          </a:lstStyle>
          <a:p>
            <a:endParaRPr lang="en-GB"/>
          </a:p>
        </p:txBody>
      </p:sp>
    </p:spTree>
    <p:extLst>
      <p:ext uri="{BB962C8B-B14F-4D97-AF65-F5344CB8AC3E}">
        <p14:creationId xmlns:p14="http://schemas.microsoft.com/office/powerpoint/2010/main" val="2243420648"/>
      </p:ext>
    </p:extLst>
  </p:cSld>
  <p:clrMapOvr>
    <a:masterClrMapping/>
  </p:clrMapOvr>
  <p:extLst>
    <p:ext uri="{DCECCB84-F9BA-43D5-87BE-67443E8EF086}">
      <p15:sldGuideLst xmlns:p15="http://schemas.microsoft.com/office/powerpoint/2012/main">
        <p15:guide id="1" orient="horz" pos="1620">
          <p15:clr>
            <a:srgbClr val="F26B43"/>
          </p15:clr>
        </p15:guide>
        <p15:guide id="2" pos="2880">
          <p15:clr>
            <a:srgbClr val="F26B43"/>
          </p15:clr>
        </p15:guide>
        <p15:guide id="3" pos="2824">
          <p15:clr>
            <a:srgbClr val="FBAE40"/>
          </p15:clr>
        </p15:guide>
        <p15:guide id="4" pos="2490">
          <p15:clr>
            <a:srgbClr val="FBAE40"/>
          </p15:clr>
        </p15:guide>
        <p15:guide id="5" pos="2932">
          <p15:clr>
            <a:srgbClr val="FBAE40"/>
          </p15:clr>
        </p15:guide>
        <p15:guide id="6" pos="2384">
          <p15:clr>
            <a:srgbClr val="FBAE40"/>
          </p15:clr>
        </p15:guide>
        <p15:guide id="7" pos="2056">
          <p15:clr>
            <a:srgbClr val="FBAE40"/>
          </p15:clr>
        </p15:guide>
        <p15:guide id="8" pos="1946">
          <p15:clr>
            <a:srgbClr val="FBAE40"/>
          </p15:clr>
        </p15:guide>
        <p15:guide id="9" pos="1616">
          <p15:clr>
            <a:srgbClr val="FBAE40"/>
          </p15:clr>
        </p15:guide>
        <p15:guide id="10" pos="1506">
          <p15:clr>
            <a:srgbClr val="FBAE40"/>
          </p15:clr>
        </p15:guide>
        <p15:guide id="11" pos="1180">
          <p15:clr>
            <a:srgbClr val="FBAE40"/>
          </p15:clr>
        </p15:guide>
        <p15:guide id="12" pos="1072">
          <p15:clr>
            <a:srgbClr val="FBAE40"/>
          </p15:clr>
        </p15:guide>
        <p15:guide id="13" pos="742">
          <p15:clr>
            <a:srgbClr val="FBAE40"/>
          </p15:clr>
        </p15:guide>
        <p15:guide id="14" pos="634">
          <p15:clr>
            <a:srgbClr val="FBAE40"/>
          </p15:clr>
        </p15:guide>
        <p15:guide id="15" pos="302">
          <p15:clr>
            <a:srgbClr val="FBAE40"/>
          </p15:clr>
        </p15:guide>
        <p15:guide id="16" pos="266">
          <p15:clr>
            <a:srgbClr val="FBAE40"/>
          </p15:clr>
        </p15:guide>
        <p15:guide id="17" pos="3264">
          <p15:clr>
            <a:srgbClr val="FBAE40"/>
          </p15:clr>
        </p15:guide>
        <p15:guide id="18" pos="3372">
          <p15:clr>
            <a:srgbClr val="FBAE40"/>
          </p15:clr>
        </p15:guide>
        <p15:guide id="19" pos="3704">
          <p15:clr>
            <a:srgbClr val="FBAE40"/>
          </p15:clr>
        </p15:guide>
        <p15:guide id="20" pos="3812">
          <p15:clr>
            <a:srgbClr val="FBAE40"/>
          </p15:clr>
        </p15:guide>
        <p15:guide id="21" pos="4144">
          <p15:clr>
            <a:srgbClr val="FBAE40"/>
          </p15:clr>
        </p15:guide>
        <p15:guide id="22" pos="4254">
          <p15:clr>
            <a:srgbClr val="FBAE40"/>
          </p15:clr>
        </p15:guide>
        <p15:guide id="23" pos="4584">
          <p15:clr>
            <a:srgbClr val="FBAE40"/>
          </p15:clr>
        </p15:guide>
        <p15:guide id="24" pos="4694">
          <p15:clr>
            <a:srgbClr val="FBAE40"/>
          </p15:clr>
        </p15:guide>
        <p15:guide id="25" pos="5024">
          <p15:clr>
            <a:srgbClr val="FBAE40"/>
          </p15:clr>
        </p15:guide>
        <p15:guide id="26" pos="5134">
          <p15:clr>
            <a:srgbClr val="FBAE40"/>
          </p15:clr>
        </p15:guide>
        <p15:guide id="27" pos="5466">
          <p15:clr>
            <a:srgbClr val="FBAE40"/>
          </p15:clr>
        </p15:guide>
        <p15:guide id="28" pos="5500">
          <p15:clr>
            <a:srgbClr val="FBAE40"/>
          </p15:clr>
        </p15:guide>
        <p15:guide id="30" orient="horz" pos="264">
          <p15:clr>
            <a:srgbClr val="FBAE40"/>
          </p15:clr>
        </p15:guide>
        <p15:guide id="31" orient="horz" pos="2974">
          <p15:clr>
            <a:srgbClr val="FBAE40"/>
          </p15:clr>
        </p15:guide>
        <p15:guide id="32" orient="horz" pos="804">
          <p15:clr>
            <a:srgbClr val="FBAE40"/>
          </p15:clr>
        </p15:guide>
        <p15:guide id="33" orient="horz" pos="243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 images top">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EBA5E898-C00E-B444-AF67-32D9C34897C2}"/>
              </a:ext>
            </a:extLst>
          </p:cNvPr>
          <p:cNvSpPr>
            <a:spLocks noGrp="1"/>
          </p:cNvSpPr>
          <p:nvPr>
            <p:ph type="pic" sz="quarter" idx="16"/>
          </p:nvPr>
        </p:nvSpPr>
        <p:spPr>
          <a:xfrm>
            <a:off x="0" y="0"/>
            <a:ext cx="2030400" cy="1713600"/>
          </a:xfrm>
          <a:pattFill prst="pct30">
            <a:fgClr>
              <a:schemeClr val="accent1"/>
            </a:fgClr>
            <a:bgClr>
              <a:schemeClr val="bg1"/>
            </a:bgClr>
          </a:pattFill>
        </p:spPr>
        <p:txBody>
          <a:bodyPr>
            <a:normAutofit/>
          </a:bodyPr>
          <a:lstStyle>
            <a:lvl1pPr>
              <a:defRPr sz="1867"/>
            </a:lvl1pPr>
          </a:lstStyle>
          <a:p>
            <a:endParaRPr lang="en-GB"/>
          </a:p>
        </p:txBody>
      </p:sp>
      <p:sp>
        <p:nvSpPr>
          <p:cNvPr id="8" name="Picture Placeholder 2">
            <a:extLst>
              <a:ext uri="{FF2B5EF4-FFF2-40B4-BE49-F238E27FC236}">
                <a16:creationId xmlns:a16="http://schemas.microsoft.com/office/drawing/2014/main" id="{354C2E0A-815D-5C43-A09F-7F8F8C1C4018}"/>
              </a:ext>
            </a:extLst>
          </p:cNvPr>
          <p:cNvSpPr>
            <a:spLocks noGrp="1"/>
          </p:cNvSpPr>
          <p:nvPr>
            <p:ph type="pic" sz="quarter" idx="17"/>
          </p:nvPr>
        </p:nvSpPr>
        <p:spPr>
          <a:xfrm>
            <a:off x="2033280" y="0"/>
            <a:ext cx="2030400" cy="1713600"/>
          </a:xfrm>
          <a:pattFill prst="pct30">
            <a:fgClr>
              <a:schemeClr val="accent1"/>
            </a:fgClr>
            <a:bgClr>
              <a:schemeClr val="bg1"/>
            </a:bgClr>
          </a:pattFill>
        </p:spPr>
        <p:txBody>
          <a:bodyPr>
            <a:normAutofit/>
          </a:bodyPr>
          <a:lstStyle>
            <a:lvl1pPr>
              <a:defRPr sz="1867"/>
            </a:lvl1pPr>
          </a:lstStyle>
          <a:p>
            <a:endParaRPr lang="en-GB"/>
          </a:p>
        </p:txBody>
      </p:sp>
      <p:sp>
        <p:nvSpPr>
          <p:cNvPr id="9" name="Picture Placeholder 2">
            <a:extLst>
              <a:ext uri="{FF2B5EF4-FFF2-40B4-BE49-F238E27FC236}">
                <a16:creationId xmlns:a16="http://schemas.microsoft.com/office/drawing/2014/main" id="{DB8C5D86-3507-1041-A02B-926D5CB724B4}"/>
              </a:ext>
            </a:extLst>
          </p:cNvPr>
          <p:cNvSpPr>
            <a:spLocks noGrp="1"/>
          </p:cNvSpPr>
          <p:nvPr>
            <p:ph type="pic" sz="quarter" idx="18"/>
          </p:nvPr>
        </p:nvSpPr>
        <p:spPr>
          <a:xfrm>
            <a:off x="4064640" y="0"/>
            <a:ext cx="2030400" cy="1713600"/>
          </a:xfrm>
          <a:pattFill prst="pct30">
            <a:fgClr>
              <a:schemeClr val="accent1"/>
            </a:fgClr>
            <a:bgClr>
              <a:schemeClr val="bg1"/>
            </a:bgClr>
          </a:pattFill>
        </p:spPr>
        <p:txBody>
          <a:bodyPr>
            <a:normAutofit/>
          </a:bodyPr>
          <a:lstStyle>
            <a:lvl1pPr>
              <a:defRPr sz="1867"/>
            </a:lvl1pPr>
          </a:lstStyle>
          <a:p>
            <a:endParaRPr lang="en-GB"/>
          </a:p>
        </p:txBody>
      </p:sp>
      <p:sp>
        <p:nvSpPr>
          <p:cNvPr id="10" name="Picture Placeholder 2">
            <a:extLst>
              <a:ext uri="{FF2B5EF4-FFF2-40B4-BE49-F238E27FC236}">
                <a16:creationId xmlns:a16="http://schemas.microsoft.com/office/drawing/2014/main" id="{658352B3-DAAD-F846-B296-CE44347BA664}"/>
              </a:ext>
            </a:extLst>
          </p:cNvPr>
          <p:cNvSpPr>
            <a:spLocks noGrp="1"/>
          </p:cNvSpPr>
          <p:nvPr>
            <p:ph type="pic" sz="quarter" idx="19"/>
          </p:nvPr>
        </p:nvSpPr>
        <p:spPr>
          <a:xfrm>
            <a:off x="6095040" y="0"/>
            <a:ext cx="2030400" cy="1713600"/>
          </a:xfrm>
          <a:pattFill prst="pct30">
            <a:fgClr>
              <a:schemeClr val="accent1"/>
            </a:fgClr>
            <a:bgClr>
              <a:schemeClr val="bg1"/>
            </a:bgClr>
          </a:pattFill>
        </p:spPr>
        <p:txBody>
          <a:bodyPr>
            <a:normAutofit/>
          </a:bodyPr>
          <a:lstStyle>
            <a:lvl1pPr>
              <a:defRPr sz="1867"/>
            </a:lvl1pPr>
          </a:lstStyle>
          <a:p>
            <a:endParaRPr lang="en-GB"/>
          </a:p>
        </p:txBody>
      </p:sp>
      <p:sp>
        <p:nvSpPr>
          <p:cNvPr id="11" name="Picture Placeholder 2">
            <a:extLst>
              <a:ext uri="{FF2B5EF4-FFF2-40B4-BE49-F238E27FC236}">
                <a16:creationId xmlns:a16="http://schemas.microsoft.com/office/drawing/2014/main" id="{DA858F17-5FD4-2244-BBA4-02637916B030}"/>
              </a:ext>
            </a:extLst>
          </p:cNvPr>
          <p:cNvSpPr>
            <a:spLocks noGrp="1"/>
          </p:cNvSpPr>
          <p:nvPr>
            <p:ph type="pic" sz="quarter" idx="20"/>
          </p:nvPr>
        </p:nvSpPr>
        <p:spPr>
          <a:xfrm>
            <a:off x="8125440" y="0"/>
            <a:ext cx="2030400" cy="1713600"/>
          </a:xfrm>
          <a:pattFill prst="pct30">
            <a:fgClr>
              <a:schemeClr val="accent1"/>
            </a:fgClr>
            <a:bgClr>
              <a:schemeClr val="bg1"/>
            </a:bgClr>
          </a:pattFill>
        </p:spPr>
        <p:txBody>
          <a:bodyPr>
            <a:normAutofit/>
          </a:bodyPr>
          <a:lstStyle>
            <a:lvl1pPr>
              <a:defRPr sz="1867"/>
            </a:lvl1pPr>
          </a:lstStyle>
          <a:p>
            <a:endParaRPr lang="en-GB"/>
          </a:p>
        </p:txBody>
      </p:sp>
      <p:sp>
        <p:nvSpPr>
          <p:cNvPr id="12" name="Picture Placeholder 2">
            <a:extLst>
              <a:ext uri="{FF2B5EF4-FFF2-40B4-BE49-F238E27FC236}">
                <a16:creationId xmlns:a16="http://schemas.microsoft.com/office/drawing/2014/main" id="{51080DE2-7958-7E43-A852-00F2C565D4DB}"/>
              </a:ext>
            </a:extLst>
          </p:cNvPr>
          <p:cNvSpPr>
            <a:spLocks noGrp="1"/>
          </p:cNvSpPr>
          <p:nvPr>
            <p:ph type="pic" sz="quarter" idx="21"/>
          </p:nvPr>
        </p:nvSpPr>
        <p:spPr>
          <a:xfrm>
            <a:off x="10161600" y="0"/>
            <a:ext cx="2030400" cy="1713600"/>
          </a:xfrm>
          <a:pattFill prst="pct30">
            <a:fgClr>
              <a:schemeClr val="accent1"/>
            </a:fgClr>
            <a:bgClr>
              <a:schemeClr val="bg1"/>
            </a:bgClr>
          </a:pattFill>
        </p:spPr>
        <p:txBody>
          <a:bodyPr>
            <a:normAutofit/>
          </a:bodyPr>
          <a:lstStyle>
            <a:lvl1pPr>
              <a:defRPr sz="1867"/>
            </a:lvl1pPr>
          </a:lstStyle>
          <a:p>
            <a:endParaRPr lang="en-GB"/>
          </a:p>
        </p:txBody>
      </p:sp>
    </p:spTree>
    <p:extLst>
      <p:ext uri="{BB962C8B-B14F-4D97-AF65-F5344CB8AC3E}">
        <p14:creationId xmlns:p14="http://schemas.microsoft.com/office/powerpoint/2010/main" val="2454660537"/>
      </p:ext>
    </p:extLst>
  </p:cSld>
  <p:clrMapOvr>
    <a:masterClrMapping/>
  </p:clrMapOvr>
  <p:extLst>
    <p:ext uri="{DCECCB84-F9BA-43D5-87BE-67443E8EF086}">
      <p15:sldGuideLst xmlns:p15="http://schemas.microsoft.com/office/powerpoint/2012/main">
        <p15:guide id="1" orient="horz" pos="1620">
          <p15:clr>
            <a:srgbClr val="F26B43"/>
          </p15:clr>
        </p15:guide>
        <p15:guide id="2" pos="2880">
          <p15:clr>
            <a:srgbClr val="F26B43"/>
          </p15:clr>
        </p15:guide>
        <p15:guide id="3" pos="2824">
          <p15:clr>
            <a:srgbClr val="FBAE40"/>
          </p15:clr>
        </p15:guide>
        <p15:guide id="4" pos="2490">
          <p15:clr>
            <a:srgbClr val="FBAE40"/>
          </p15:clr>
        </p15:guide>
        <p15:guide id="5" pos="2932">
          <p15:clr>
            <a:srgbClr val="FBAE40"/>
          </p15:clr>
        </p15:guide>
        <p15:guide id="6" pos="2384">
          <p15:clr>
            <a:srgbClr val="FBAE40"/>
          </p15:clr>
        </p15:guide>
        <p15:guide id="7" pos="2056">
          <p15:clr>
            <a:srgbClr val="FBAE40"/>
          </p15:clr>
        </p15:guide>
        <p15:guide id="8" pos="1946">
          <p15:clr>
            <a:srgbClr val="FBAE40"/>
          </p15:clr>
        </p15:guide>
        <p15:guide id="9" pos="1616">
          <p15:clr>
            <a:srgbClr val="FBAE40"/>
          </p15:clr>
        </p15:guide>
        <p15:guide id="10" pos="1506">
          <p15:clr>
            <a:srgbClr val="FBAE40"/>
          </p15:clr>
        </p15:guide>
        <p15:guide id="11" pos="1180">
          <p15:clr>
            <a:srgbClr val="FBAE40"/>
          </p15:clr>
        </p15:guide>
        <p15:guide id="12" pos="1072">
          <p15:clr>
            <a:srgbClr val="FBAE40"/>
          </p15:clr>
        </p15:guide>
        <p15:guide id="13" pos="742">
          <p15:clr>
            <a:srgbClr val="FBAE40"/>
          </p15:clr>
        </p15:guide>
        <p15:guide id="14" pos="634">
          <p15:clr>
            <a:srgbClr val="FBAE40"/>
          </p15:clr>
        </p15:guide>
        <p15:guide id="15" pos="302">
          <p15:clr>
            <a:srgbClr val="FBAE40"/>
          </p15:clr>
        </p15:guide>
        <p15:guide id="16" pos="266">
          <p15:clr>
            <a:srgbClr val="FBAE40"/>
          </p15:clr>
        </p15:guide>
        <p15:guide id="17" pos="3264">
          <p15:clr>
            <a:srgbClr val="FBAE40"/>
          </p15:clr>
        </p15:guide>
        <p15:guide id="18" pos="3372">
          <p15:clr>
            <a:srgbClr val="FBAE40"/>
          </p15:clr>
        </p15:guide>
        <p15:guide id="19" pos="3704">
          <p15:clr>
            <a:srgbClr val="FBAE40"/>
          </p15:clr>
        </p15:guide>
        <p15:guide id="20" pos="3812">
          <p15:clr>
            <a:srgbClr val="FBAE40"/>
          </p15:clr>
        </p15:guide>
        <p15:guide id="21" pos="4144">
          <p15:clr>
            <a:srgbClr val="FBAE40"/>
          </p15:clr>
        </p15:guide>
        <p15:guide id="22" pos="4254">
          <p15:clr>
            <a:srgbClr val="FBAE40"/>
          </p15:clr>
        </p15:guide>
        <p15:guide id="23" pos="4584">
          <p15:clr>
            <a:srgbClr val="FBAE40"/>
          </p15:clr>
        </p15:guide>
        <p15:guide id="24" pos="4694">
          <p15:clr>
            <a:srgbClr val="FBAE40"/>
          </p15:clr>
        </p15:guide>
        <p15:guide id="25" pos="5024">
          <p15:clr>
            <a:srgbClr val="FBAE40"/>
          </p15:clr>
        </p15:guide>
        <p15:guide id="26" pos="5134">
          <p15:clr>
            <a:srgbClr val="FBAE40"/>
          </p15:clr>
        </p15:guide>
        <p15:guide id="27" pos="5466">
          <p15:clr>
            <a:srgbClr val="FBAE40"/>
          </p15:clr>
        </p15:guide>
        <p15:guide id="28" pos="5500">
          <p15:clr>
            <a:srgbClr val="FBAE40"/>
          </p15:clr>
        </p15:guide>
        <p15:guide id="30" orient="horz" pos="264">
          <p15:clr>
            <a:srgbClr val="FBAE40"/>
          </p15:clr>
        </p15:guide>
        <p15:guide id="31" orient="horz" pos="2974">
          <p15:clr>
            <a:srgbClr val="FBAE40"/>
          </p15:clr>
        </p15:guide>
        <p15:guide id="32" orient="horz" pos="804">
          <p15:clr>
            <a:srgbClr val="FBAE40"/>
          </p15:clr>
        </p15:guide>
        <p15:guide id="33" orient="horz" pos="243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 images bottom">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EBA5E898-C00E-B444-AF67-32D9C34897C2}"/>
              </a:ext>
            </a:extLst>
          </p:cNvPr>
          <p:cNvSpPr>
            <a:spLocks noGrp="1"/>
          </p:cNvSpPr>
          <p:nvPr>
            <p:ph type="pic" sz="quarter" idx="16"/>
          </p:nvPr>
        </p:nvSpPr>
        <p:spPr>
          <a:xfrm>
            <a:off x="0" y="5144400"/>
            <a:ext cx="2030400" cy="1713600"/>
          </a:xfrm>
          <a:pattFill prst="pct30">
            <a:fgClr>
              <a:schemeClr val="accent1"/>
            </a:fgClr>
            <a:bgClr>
              <a:schemeClr val="bg1"/>
            </a:bgClr>
          </a:pattFill>
        </p:spPr>
        <p:txBody>
          <a:bodyPr>
            <a:normAutofit/>
          </a:bodyPr>
          <a:lstStyle>
            <a:lvl1pPr>
              <a:defRPr sz="1867"/>
            </a:lvl1pPr>
          </a:lstStyle>
          <a:p>
            <a:endParaRPr lang="en-GB"/>
          </a:p>
        </p:txBody>
      </p:sp>
      <p:sp>
        <p:nvSpPr>
          <p:cNvPr id="8" name="Picture Placeholder 2">
            <a:extLst>
              <a:ext uri="{FF2B5EF4-FFF2-40B4-BE49-F238E27FC236}">
                <a16:creationId xmlns:a16="http://schemas.microsoft.com/office/drawing/2014/main" id="{354C2E0A-815D-5C43-A09F-7F8F8C1C4018}"/>
              </a:ext>
            </a:extLst>
          </p:cNvPr>
          <p:cNvSpPr>
            <a:spLocks noGrp="1"/>
          </p:cNvSpPr>
          <p:nvPr>
            <p:ph type="pic" sz="quarter" idx="17"/>
          </p:nvPr>
        </p:nvSpPr>
        <p:spPr>
          <a:xfrm>
            <a:off x="2033280" y="5144400"/>
            <a:ext cx="2030400" cy="1713600"/>
          </a:xfrm>
          <a:pattFill prst="pct30">
            <a:fgClr>
              <a:schemeClr val="accent1"/>
            </a:fgClr>
            <a:bgClr>
              <a:schemeClr val="bg1"/>
            </a:bgClr>
          </a:pattFill>
        </p:spPr>
        <p:txBody>
          <a:bodyPr>
            <a:normAutofit/>
          </a:bodyPr>
          <a:lstStyle>
            <a:lvl1pPr>
              <a:defRPr sz="1867"/>
            </a:lvl1pPr>
          </a:lstStyle>
          <a:p>
            <a:endParaRPr lang="en-GB"/>
          </a:p>
        </p:txBody>
      </p:sp>
      <p:sp>
        <p:nvSpPr>
          <p:cNvPr id="9" name="Picture Placeholder 2">
            <a:extLst>
              <a:ext uri="{FF2B5EF4-FFF2-40B4-BE49-F238E27FC236}">
                <a16:creationId xmlns:a16="http://schemas.microsoft.com/office/drawing/2014/main" id="{DB8C5D86-3507-1041-A02B-926D5CB724B4}"/>
              </a:ext>
            </a:extLst>
          </p:cNvPr>
          <p:cNvSpPr>
            <a:spLocks noGrp="1"/>
          </p:cNvSpPr>
          <p:nvPr>
            <p:ph type="pic" sz="quarter" idx="18"/>
          </p:nvPr>
        </p:nvSpPr>
        <p:spPr>
          <a:xfrm>
            <a:off x="4064640" y="5144400"/>
            <a:ext cx="2030400" cy="1713600"/>
          </a:xfrm>
          <a:pattFill prst="pct30">
            <a:fgClr>
              <a:schemeClr val="accent1"/>
            </a:fgClr>
            <a:bgClr>
              <a:schemeClr val="bg1"/>
            </a:bgClr>
          </a:pattFill>
        </p:spPr>
        <p:txBody>
          <a:bodyPr>
            <a:normAutofit/>
          </a:bodyPr>
          <a:lstStyle>
            <a:lvl1pPr>
              <a:defRPr sz="1867"/>
            </a:lvl1pPr>
          </a:lstStyle>
          <a:p>
            <a:endParaRPr lang="en-GB"/>
          </a:p>
        </p:txBody>
      </p:sp>
      <p:sp>
        <p:nvSpPr>
          <p:cNvPr id="10" name="Picture Placeholder 2">
            <a:extLst>
              <a:ext uri="{FF2B5EF4-FFF2-40B4-BE49-F238E27FC236}">
                <a16:creationId xmlns:a16="http://schemas.microsoft.com/office/drawing/2014/main" id="{658352B3-DAAD-F846-B296-CE44347BA664}"/>
              </a:ext>
            </a:extLst>
          </p:cNvPr>
          <p:cNvSpPr>
            <a:spLocks noGrp="1"/>
          </p:cNvSpPr>
          <p:nvPr>
            <p:ph type="pic" sz="quarter" idx="19"/>
          </p:nvPr>
        </p:nvSpPr>
        <p:spPr>
          <a:xfrm>
            <a:off x="6095040" y="5144400"/>
            <a:ext cx="2030400" cy="1713600"/>
          </a:xfrm>
          <a:pattFill prst="pct30">
            <a:fgClr>
              <a:schemeClr val="accent1"/>
            </a:fgClr>
            <a:bgClr>
              <a:schemeClr val="bg1"/>
            </a:bgClr>
          </a:pattFill>
        </p:spPr>
        <p:txBody>
          <a:bodyPr>
            <a:normAutofit/>
          </a:bodyPr>
          <a:lstStyle>
            <a:lvl1pPr>
              <a:defRPr sz="1867"/>
            </a:lvl1pPr>
          </a:lstStyle>
          <a:p>
            <a:endParaRPr lang="en-GB"/>
          </a:p>
        </p:txBody>
      </p:sp>
      <p:sp>
        <p:nvSpPr>
          <p:cNvPr id="11" name="Picture Placeholder 2">
            <a:extLst>
              <a:ext uri="{FF2B5EF4-FFF2-40B4-BE49-F238E27FC236}">
                <a16:creationId xmlns:a16="http://schemas.microsoft.com/office/drawing/2014/main" id="{DA858F17-5FD4-2244-BBA4-02637916B030}"/>
              </a:ext>
            </a:extLst>
          </p:cNvPr>
          <p:cNvSpPr>
            <a:spLocks noGrp="1"/>
          </p:cNvSpPr>
          <p:nvPr>
            <p:ph type="pic" sz="quarter" idx="20"/>
          </p:nvPr>
        </p:nvSpPr>
        <p:spPr>
          <a:xfrm>
            <a:off x="8125440" y="5144400"/>
            <a:ext cx="2030400" cy="1713600"/>
          </a:xfrm>
          <a:pattFill prst="pct30">
            <a:fgClr>
              <a:schemeClr val="accent1"/>
            </a:fgClr>
            <a:bgClr>
              <a:schemeClr val="bg1"/>
            </a:bgClr>
          </a:pattFill>
        </p:spPr>
        <p:txBody>
          <a:bodyPr>
            <a:normAutofit/>
          </a:bodyPr>
          <a:lstStyle>
            <a:lvl1pPr>
              <a:defRPr sz="1867"/>
            </a:lvl1pPr>
          </a:lstStyle>
          <a:p>
            <a:endParaRPr lang="en-GB"/>
          </a:p>
        </p:txBody>
      </p:sp>
      <p:sp>
        <p:nvSpPr>
          <p:cNvPr id="12" name="Picture Placeholder 2">
            <a:extLst>
              <a:ext uri="{FF2B5EF4-FFF2-40B4-BE49-F238E27FC236}">
                <a16:creationId xmlns:a16="http://schemas.microsoft.com/office/drawing/2014/main" id="{51080DE2-7958-7E43-A852-00F2C565D4DB}"/>
              </a:ext>
            </a:extLst>
          </p:cNvPr>
          <p:cNvSpPr>
            <a:spLocks noGrp="1"/>
          </p:cNvSpPr>
          <p:nvPr>
            <p:ph type="pic" sz="quarter" idx="21"/>
          </p:nvPr>
        </p:nvSpPr>
        <p:spPr>
          <a:xfrm>
            <a:off x="10161600" y="5144400"/>
            <a:ext cx="2030400" cy="1713600"/>
          </a:xfrm>
          <a:pattFill prst="pct30">
            <a:fgClr>
              <a:schemeClr val="accent1"/>
            </a:fgClr>
            <a:bgClr>
              <a:schemeClr val="bg1"/>
            </a:bgClr>
          </a:pattFill>
        </p:spPr>
        <p:txBody>
          <a:bodyPr>
            <a:normAutofit/>
          </a:bodyPr>
          <a:lstStyle>
            <a:lvl1pPr>
              <a:defRPr sz="1867"/>
            </a:lvl1pPr>
          </a:lstStyle>
          <a:p>
            <a:endParaRPr lang="en-GB"/>
          </a:p>
        </p:txBody>
      </p:sp>
    </p:spTree>
    <p:extLst>
      <p:ext uri="{BB962C8B-B14F-4D97-AF65-F5344CB8AC3E}">
        <p14:creationId xmlns:p14="http://schemas.microsoft.com/office/powerpoint/2010/main" val="1140394985"/>
      </p:ext>
    </p:extLst>
  </p:cSld>
  <p:clrMapOvr>
    <a:masterClrMapping/>
  </p:clrMapOvr>
  <p:extLst>
    <p:ext uri="{DCECCB84-F9BA-43D5-87BE-67443E8EF086}">
      <p15:sldGuideLst xmlns:p15="http://schemas.microsoft.com/office/powerpoint/2012/main">
        <p15:guide id="1" orient="horz" pos="1620">
          <p15:clr>
            <a:srgbClr val="F26B43"/>
          </p15:clr>
        </p15:guide>
        <p15:guide id="2" pos="2880">
          <p15:clr>
            <a:srgbClr val="F26B43"/>
          </p15:clr>
        </p15:guide>
        <p15:guide id="3" pos="2824">
          <p15:clr>
            <a:srgbClr val="FBAE40"/>
          </p15:clr>
        </p15:guide>
        <p15:guide id="4" pos="2490">
          <p15:clr>
            <a:srgbClr val="FBAE40"/>
          </p15:clr>
        </p15:guide>
        <p15:guide id="5" pos="2932">
          <p15:clr>
            <a:srgbClr val="FBAE40"/>
          </p15:clr>
        </p15:guide>
        <p15:guide id="6" pos="2384">
          <p15:clr>
            <a:srgbClr val="FBAE40"/>
          </p15:clr>
        </p15:guide>
        <p15:guide id="7" pos="2056">
          <p15:clr>
            <a:srgbClr val="FBAE40"/>
          </p15:clr>
        </p15:guide>
        <p15:guide id="8" pos="1946">
          <p15:clr>
            <a:srgbClr val="FBAE40"/>
          </p15:clr>
        </p15:guide>
        <p15:guide id="9" pos="1616">
          <p15:clr>
            <a:srgbClr val="FBAE40"/>
          </p15:clr>
        </p15:guide>
        <p15:guide id="10" pos="1506">
          <p15:clr>
            <a:srgbClr val="FBAE40"/>
          </p15:clr>
        </p15:guide>
        <p15:guide id="11" pos="1180">
          <p15:clr>
            <a:srgbClr val="FBAE40"/>
          </p15:clr>
        </p15:guide>
        <p15:guide id="12" pos="1072">
          <p15:clr>
            <a:srgbClr val="FBAE40"/>
          </p15:clr>
        </p15:guide>
        <p15:guide id="13" pos="742">
          <p15:clr>
            <a:srgbClr val="FBAE40"/>
          </p15:clr>
        </p15:guide>
        <p15:guide id="14" pos="634">
          <p15:clr>
            <a:srgbClr val="FBAE40"/>
          </p15:clr>
        </p15:guide>
        <p15:guide id="15" pos="302">
          <p15:clr>
            <a:srgbClr val="FBAE40"/>
          </p15:clr>
        </p15:guide>
        <p15:guide id="16" pos="266">
          <p15:clr>
            <a:srgbClr val="FBAE40"/>
          </p15:clr>
        </p15:guide>
        <p15:guide id="17" pos="3264">
          <p15:clr>
            <a:srgbClr val="FBAE40"/>
          </p15:clr>
        </p15:guide>
        <p15:guide id="18" pos="3372">
          <p15:clr>
            <a:srgbClr val="FBAE40"/>
          </p15:clr>
        </p15:guide>
        <p15:guide id="19" pos="3704">
          <p15:clr>
            <a:srgbClr val="FBAE40"/>
          </p15:clr>
        </p15:guide>
        <p15:guide id="20" pos="3812">
          <p15:clr>
            <a:srgbClr val="FBAE40"/>
          </p15:clr>
        </p15:guide>
        <p15:guide id="21" pos="4144">
          <p15:clr>
            <a:srgbClr val="FBAE40"/>
          </p15:clr>
        </p15:guide>
        <p15:guide id="22" pos="4254">
          <p15:clr>
            <a:srgbClr val="FBAE40"/>
          </p15:clr>
        </p15:guide>
        <p15:guide id="23" pos="4584">
          <p15:clr>
            <a:srgbClr val="FBAE40"/>
          </p15:clr>
        </p15:guide>
        <p15:guide id="24" pos="4694">
          <p15:clr>
            <a:srgbClr val="FBAE40"/>
          </p15:clr>
        </p15:guide>
        <p15:guide id="25" pos="5024">
          <p15:clr>
            <a:srgbClr val="FBAE40"/>
          </p15:clr>
        </p15:guide>
        <p15:guide id="26" pos="5134">
          <p15:clr>
            <a:srgbClr val="FBAE40"/>
          </p15:clr>
        </p15:guide>
        <p15:guide id="27" pos="5466">
          <p15:clr>
            <a:srgbClr val="FBAE40"/>
          </p15:clr>
        </p15:guide>
        <p15:guide id="28" pos="5500">
          <p15:clr>
            <a:srgbClr val="FBAE40"/>
          </p15:clr>
        </p15:guide>
        <p15:guide id="30" orient="horz" pos="264">
          <p15:clr>
            <a:srgbClr val="FBAE40"/>
          </p15:clr>
        </p15:guide>
        <p15:guide id="31" orient="horz" pos="2974">
          <p15:clr>
            <a:srgbClr val="FBAE40"/>
          </p15:clr>
        </p15:guide>
        <p15:guide id="32" orient="horz" pos="804">
          <p15:clr>
            <a:srgbClr val="FBAE40"/>
          </p15:clr>
        </p15:guide>
        <p15:guide id="33" orient="horz" pos="243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images top half">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E058A09A-D8AA-5B43-B573-BD4D8979FCBA}"/>
              </a:ext>
            </a:extLst>
          </p:cNvPr>
          <p:cNvSpPr>
            <a:spLocks noGrp="1"/>
          </p:cNvSpPr>
          <p:nvPr>
            <p:ph type="pic" sz="quarter" idx="14"/>
          </p:nvPr>
        </p:nvSpPr>
        <p:spPr>
          <a:xfrm>
            <a:off x="0" y="0"/>
            <a:ext cx="4065600" cy="3429000"/>
          </a:xfrm>
          <a:pattFill prst="pct30">
            <a:fgClr>
              <a:schemeClr val="accent1"/>
            </a:fgClr>
            <a:bgClr>
              <a:schemeClr val="bg1"/>
            </a:bgClr>
          </a:pattFill>
        </p:spPr>
        <p:txBody>
          <a:bodyPr/>
          <a:lstStyle/>
          <a:p>
            <a:endParaRPr lang="en-GB"/>
          </a:p>
        </p:txBody>
      </p:sp>
      <p:sp>
        <p:nvSpPr>
          <p:cNvPr id="8" name="Picture Placeholder 2">
            <a:extLst>
              <a:ext uri="{FF2B5EF4-FFF2-40B4-BE49-F238E27FC236}">
                <a16:creationId xmlns:a16="http://schemas.microsoft.com/office/drawing/2014/main" id="{498E72D3-0B42-DC41-B678-00B48EF98A8D}"/>
              </a:ext>
            </a:extLst>
          </p:cNvPr>
          <p:cNvSpPr>
            <a:spLocks noGrp="1"/>
          </p:cNvSpPr>
          <p:nvPr>
            <p:ph type="pic" sz="quarter" idx="15"/>
          </p:nvPr>
        </p:nvSpPr>
        <p:spPr>
          <a:xfrm>
            <a:off x="4066005" y="0"/>
            <a:ext cx="4065600" cy="3429000"/>
          </a:xfrm>
          <a:pattFill prst="pct30">
            <a:fgClr>
              <a:schemeClr val="accent1"/>
            </a:fgClr>
            <a:bgClr>
              <a:schemeClr val="bg1"/>
            </a:bgClr>
          </a:pattFill>
        </p:spPr>
        <p:txBody>
          <a:bodyPr/>
          <a:lstStyle/>
          <a:p>
            <a:endParaRPr lang="en-GB"/>
          </a:p>
        </p:txBody>
      </p:sp>
      <p:sp>
        <p:nvSpPr>
          <p:cNvPr id="9" name="Picture Placeholder 2">
            <a:extLst>
              <a:ext uri="{FF2B5EF4-FFF2-40B4-BE49-F238E27FC236}">
                <a16:creationId xmlns:a16="http://schemas.microsoft.com/office/drawing/2014/main" id="{6236B3A0-21E6-614C-93F1-906658E776FA}"/>
              </a:ext>
            </a:extLst>
          </p:cNvPr>
          <p:cNvSpPr>
            <a:spLocks noGrp="1"/>
          </p:cNvSpPr>
          <p:nvPr>
            <p:ph type="pic" sz="quarter" idx="16"/>
          </p:nvPr>
        </p:nvSpPr>
        <p:spPr>
          <a:xfrm>
            <a:off x="8132009" y="0"/>
            <a:ext cx="4065600" cy="3429000"/>
          </a:xfrm>
          <a:pattFill prst="pct30">
            <a:fgClr>
              <a:schemeClr val="accent1"/>
            </a:fgClr>
            <a:bgClr>
              <a:schemeClr val="bg1"/>
            </a:bgClr>
          </a:pattFill>
        </p:spPr>
        <p:txBody>
          <a:bodyPr/>
          <a:lstStyle/>
          <a:p>
            <a:endParaRPr lang="en-GB"/>
          </a:p>
        </p:txBody>
      </p:sp>
    </p:spTree>
    <p:extLst>
      <p:ext uri="{BB962C8B-B14F-4D97-AF65-F5344CB8AC3E}">
        <p14:creationId xmlns:p14="http://schemas.microsoft.com/office/powerpoint/2010/main" val="2560830043"/>
      </p:ext>
    </p:extLst>
  </p:cSld>
  <p:clrMapOvr>
    <a:masterClrMapping/>
  </p:clrMapOvr>
  <p:extLst>
    <p:ext uri="{DCECCB84-F9BA-43D5-87BE-67443E8EF086}">
      <p15:sldGuideLst xmlns:p15="http://schemas.microsoft.com/office/powerpoint/2012/main">
        <p15:guide id="1" orient="horz" pos="1620">
          <p15:clr>
            <a:srgbClr val="F26B43"/>
          </p15:clr>
        </p15:guide>
        <p15:guide id="2" pos="2880">
          <p15:clr>
            <a:srgbClr val="F26B43"/>
          </p15:clr>
        </p15:guide>
        <p15:guide id="3" pos="2824">
          <p15:clr>
            <a:srgbClr val="FBAE40"/>
          </p15:clr>
        </p15:guide>
        <p15:guide id="4" pos="2490">
          <p15:clr>
            <a:srgbClr val="FBAE40"/>
          </p15:clr>
        </p15:guide>
        <p15:guide id="5" pos="2932">
          <p15:clr>
            <a:srgbClr val="FBAE40"/>
          </p15:clr>
        </p15:guide>
        <p15:guide id="6" pos="2384">
          <p15:clr>
            <a:srgbClr val="FBAE40"/>
          </p15:clr>
        </p15:guide>
        <p15:guide id="7" pos="2056">
          <p15:clr>
            <a:srgbClr val="FBAE40"/>
          </p15:clr>
        </p15:guide>
        <p15:guide id="8" pos="1946">
          <p15:clr>
            <a:srgbClr val="FBAE40"/>
          </p15:clr>
        </p15:guide>
        <p15:guide id="9" pos="1616">
          <p15:clr>
            <a:srgbClr val="FBAE40"/>
          </p15:clr>
        </p15:guide>
        <p15:guide id="10" pos="1506">
          <p15:clr>
            <a:srgbClr val="FBAE40"/>
          </p15:clr>
        </p15:guide>
        <p15:guide id="11" pos="1180">
          <p15:clr>
            <a:srgbClr val="FBAE40"/>
          </p15:clr>
        </p15:guide>
        <p15:guide id="12" pos="1072">
          <p15:clr>
            <a:srgbClr val="FBAE40"/>
          </p15:clr>
        </p15:guide>
        <p15:guide id="13" pos="742">
          <p15:clr>
            <a:srgbClr val="FBAE40"/>
          </p15:clr>
        </p15:guide>
        <p15:guide id="14" pos="634">
          <p15:clr>
            <a:srgbClr val="FBAE40"/>
          </p15:clr>
        </p15:guide>
        <p15:guide id="15" pos="302">
          <p15:clr>
            <a:srgbClr val="FBAE40"/>
          </p15:clr>
        </p15:guide>
        <p15:guide id="16" pos="266">
          <p15:clr>
            <a:srgbClr val="FBAE40"/>
          </p15:clr>
        </p15:guide>
        <p15:guide id="17" pos="3264">
          <p15:clr>
            <a:srgbClr val="FBAE40"/>
          </p15:clr>
        </p15:guide>
        <p15:guide id="18" pos="3372">
          <p15:clr>
            <a:srgbClr val="FBAE40"/>
          </p15:clr>
        </p15:guide>
        <p15:guide id="19" pos="3704">
          <p15:clr>
            <a:srgbClr val="FBAE40"/>
          </p15:clr>
        </p15:guide>
        <p15:guide id="20" pos="3812">
          <p15:clr>
            <a:srgbClr val="FBAE40"/>
          </p15:clr>
        </p15:guide>
        <p15:guide id="21" pos="4144">
          <p15:clr>
            <a:srgbClr val="FBAE40"/>
          </p15:clr>
        </p15:guide>
        <p15:guide id="22" pos="4254">
          <p15:clr>
            <a:srgbClr val="FBAE40"/>
          </p15:clr>
        </p15:guide>
        <p15:guide id="23" pos="4584">
          <p15:clr>
            <a:srgbClr val="FBAE40"/>
          </p15:clr>
        </p15:guide>
        <p15:guide id="24" pos="4694">
          <p15:clr>
            <a:srgbClr val="FBAE40"/>
          </p15:clr>
        </p15:guide>
        <p15:guide id="25" pos="5024">
          <p15:clr>
            <a:srgbClr val="FBAE40"/>
          </p15:clr>
        </p15:guide>
        <p15:guide id="26" pos="5134">
          <p15:clr>
            <a:srgbClr val="FBAE40"/>
          </p15:clr>
        </p15:guide>
        <p15:guide id="27" pos="5466">
          <p15:clr>
            <a:srgbClr val="FBAE40"/>
          </p15:clr>
        </p15:guide>
        <p15:guide id="28" pos="5500">
          <p15:clr>
            <a:srgbClr val="FBAE40"/>
          </p15:clr>
        </p15:guide>
        <p15:guide id="30" orient="horz" pos="264">
          <p15:clr>
            <a:srgbClr val="FBAE40"/>
          </p15:clr>
        </p15:guide>
        <p15:guide id="31" orient="horz" pos="297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images bottom half">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E058A09A-D8AA-5B43-B573-BD4D8979FCBA}"/>
              </a:ext>
            </a:extLst>
          </p:cNvPr>
          <p:cNvSpPr>
            <a:spLocks noGrp="1"/>
          </p:cNvSpPr>
          <p:nvPr>
            <p:ph type="pic" sz="quarter" idx="14"/>
          </p:nvPr>
        </p:nvSpPr>
        <p:spPr>
          <a:xfrm>
            <a:off x="0" y="3429000"/>
            <a:ext cx="4065600" cy="3429000"/>
          </a:xfrm>
          <a:pattFill prst="pct30">
            <a:fgClr>
              <a:schemeClr val="accent1"/>
            </a:fgClr>
            <a:bgClr>
              <a:schemeClr val="bg1"/>
            </a:bgClr>
          </a:pattFill>
        </p:spPr>
        <p:txBody>
          <a:bodyPr/>
          <a:lstStyle/>
          <a:p>
            <a:endParaRPr lang="en-GB"/>
          </a:p>
        </p:txBody>
      </p:sp>
      <p:sp>
        <p:nvSpPr>
          <p:cNvPr id="8" name="Picture Placeholder 2">
            <a:extLst>
              <a:ext uri="{FF2B5EF4-FFF2-40B4-BE49-F238E27FC236}">
                <a16:creationId xmlns:a16="http://schemas.microsoft.com/office/drawing/2014/main" id="{498E72D3-0B42-DC41-B678-00B48EF98A8D}"/>
              </a:ext>
            </a:extLst>
          </p:cNvPr>
          <p:cNvSpPr>
            <a:spLocks noGrp="1"/>
          </p:cNvSpPr>
          <p:nvPr>
            <p:ph type="pic" sz="quarter" idx="15"/>
          </p:nvPr>
        </p:nvSpPr>
        <p:spPr>
          <a:xfrm>
            <a:off x="4065600" y="3429000"/>
            <a:ext cx="4065600" cy="3429000"/>
          </a:xfrm>
          <a:pattFill prst="pct30">
            <a:fgClr>
              <a:schemeClr val="accent1"/>
            </a:fgClr>
            <a:bgClr>
              <a:schemeClr val="bg1"/>
            </a:bgClr>
          </a:pattFill>
        </p:spPr>
        <p:txBody>
          <a:bodyPr/>
          <a:lstStyle/>
          <a:p>
            <a:endParaRPr lang="en-GB"/>
          </a:p>
        </p:txBody>
      </p:sp>
      <p:sp>
        <p:nvSpPr>
          <p:cNvPr id="9" name="Picture Placeholder 2">
            <a:extLst>
              <a:ext uri="{FF2B5EF4-FFF2-40B4-BE49-F238E27FC236}">
                <a16:creationId xmlns:a16="http://schemas.microsoft.com/office/drawing/2014/main" id="{6236B3A0-21E6-614C-93F1-906658E776FA}"/>
              </a:ext>
            </a:extLst>
          </p:cNvPr>
          <p:cNvSpPr>
            <a:spLocks noGrp="1"/>
          </p:cNvSpPr>
          <p:nvPr>
            <p:ph type="pic" sz="quarter" idx="16"/>
          </p:nvPr>
        </p:nvSpPr>
        <p:spPr>
          <a:xfrm>
            <a:off x="8132009" y="3429000"/>
            <a:ext cx="4065600" cy="3429000"/>
          </a:xfrm>
          <a:pattFill prst="pct30">
            <a:fgClr>
              <a:schemeClr val="accent1"/>
            </a:fgClr>
            <a:bgClr>
              <a:schemeClr val="bg1"/>
            </a:bgClr>
          </a:pattFill>
        </p:spPr>
        <p:txBody>
          <a:bodyPr/>
          <a:lstStyle/>
          <a:p>
            <a:endParaRPr lang="en-GB"/>
          </a:p>
        </p:txBody>
      </p:sp>
    </p:spTree>
    <p:extLst>
      <p:ext uri="{BB962C8B-B14F-4D97-AF65-F5344CB8AC3E}">
        <p14:creationId xmlns:p14="http://schemas.microsoft.com/office/powerpoint/2010/main" val="2256018990"/>
      </p:ext>
    </p:extLst>
  </p:cSld>
  <p:clrMapOvr>
    <a:masterClrMapping/>
  </p:clrMapOvr>
  <p:extLst>
    <p:ext uri="{DCECCB84-F9BA-43D5-87BE-67443E8EF086}">
      <p15:sldGuideLst xmlns:p15="http://schemas.microsoft.com/office/powerpoint/2012/main">
        <p15:guide id="1" orient="horz" pos="1620">
          <p15:clr>
            <a:srgbClr val="F26B43"/>
          </p15:clr>
        </p15:guide>
        <p15:guide id="2" pos="2880">
          <p15:clr>
            <a:srgbClr val="F26B43"/>
          </p15:clr>
        </p15:guide>
        <p15:guide id="3" pos="2824">
          <p15:clr>
            <a:srgbClr val="FBAE40"/>
          </p15:clr>
        </p15:guide>
        <p15:guide id="4" pos="2490">
          <p15:clr>
            <a:srgbClr val="FBAE40"/>
          </p15:clr>
        </p15:guide>
        <p15:guide id="5" pos="2932">
          <p15:clr>
            <a:srgbClr val="FBAE40"/>
          </p15:clr>
        </p15:guide>
        <p15:guide id="6" pos="2384">
          <p15:clr>
            <a:srgbClr val="FBAE40"/>
          </p15:clr>
        </p15:guide>
        <p15:guide id="7" pos="2056">
          <p15:clr>
            <a:srgbClr val="FBAE40"/>
          </p15:clr>
        </p15:guide>
        <p15:guide id="8" pos="1946">
          <p15:clr>
            <a:srgbClr val="FBAE40"/>
          </p15:clr>
        </p15:guide>
        <p15:guide id="9" pos="1616">
          <p15:clr>
            <a:srgbClr val="FBAE40"/>
          </p15:clr>
        </p15:guide>
        <p15:guide id="10" pos="1506">
          <p15:clr>
            <a:srgbClr val="FBAE40"/>
          </p15:clr>
        </p15:guide>
        <p15:guide id="11" pos="1180">
          <p15:clr>
            <a:srgbClr val="FBAE40"/>
          </p15:clr>
        </p15:guide>
        <p15:guide id="12" pos="1072">
          <p15:clr>
            <a:srgbClr val="FBAE40"/>
          </p15:clr>
        </p15:guide>
        <p15:guide id="13" pos="742">
          <p15:clr>
            <a:srgbClr val="FBAE40"/>
          </p15:clr>
        </p15:guide>
        <p15:guide id="14" pos="634">
          <p15:clr>
            <a:srgbClr val="FBAE40"/>
          </p15:clr>
        </p15:guide>
        <p15:guide id="15" pos="302">
          <p15:clr>
            <a:srgbClr val="FBAE40"/>
          </p15:clr>
        </p15:guide>
        <p15:guide id="16" pos="266">
          <p15:clr>
            <a:srgbClr val="FBAE40"/>
          </p15:clr>
        </p15:guide>
        <p15:guide id="17" pos="3264">
          <p15:clr>
            <a:srgbClr val="FBAE40"/>
          </p15:clr>
        </p15:guide>
        <p15:guide id="18" pos="3372">
          <p15:clr>
            <a:srgbClr val="FBAE40"/>
          </p15:clr>
        </p15:guide>
        <p15:guide id="19" pos="3704">
          <p15:clr>
            <a:srgbClr val="FBAE40"/>
          </p15:clr>
        </p15:guide>
        <p15:guide id="20" pos="3812">
          <p15:clr>
            <a:srgbClr val="FBAE40"/>
          </p15:clr>
        </p15:guide>
        <p15:guide id="21" pos="4144">
          <p15:clr>
            <a:srgbClr val="FBAE40"/>
          </p15:clr>
        </p15:guide>
        <p15:guide id="22" pos="4254">
          <p15:clr>
            <a:srgbClr val="FBAE40"/>
          </p15:clr>
        </p15:guide>
        <p15:guide id="23" pos="4584">
          <p15:clr>
            <a:srgbClr val="FBAE40"/>
          </p15:clr>
        </p15:guide>
        <p15:guide id="24" pos="4694">
          <p15:clr>
            <a:srgbClr val="FBAE40"/>
          </p15:clr>
        </p15:guide>
        <p15:guide id="25" pos="5024">
          <p15:clr>
            <a:srgbClr val="FBAE40"/>
          </p15:clr>
        </p15:guide>
        <p15:guide id="26" pos="5134">
          <p15:clr>
            <a:srgbClr val="FBAE40"/>
          </p15:clr>
        </p15:guide>
        <p15:guide id="27" pos="5466">
          <p15:clr>
            <a:srgbClr val="FBAE40"/>
          </p15:clr>
        </p15:guide>
        <p15:guide id="28" pos="5500">
          <p15:clr>
            <a:srgbClr val="FBAE40"/>
          </p15:clr>
        </p15:guide>
        <p15:guide id="30" orient="horz" pos="264">
          <p15:clr>
            <a:srgbClr val="FBAE40"/>
          </p15:clr>
        </p15:guide>
        <p15:guide id="31" orient="horz" pos="297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840" b="8551"/>
          <a:stretch/>
        </p:blipFill>
        <p:spPr>
          <a:xfrm>
            <a:off x="-37613" y="0"/>
            <a:ext cx="12251678" cy="6858000"/>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accent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3144938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images vertical spli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E058A09A-D8AA-5B43-B573-BD4D8979FCBA}"/>
              </a:ext>
            </a:extLst>
          </p:cNvPr>
          <p:cNvSpPr>
            <a:spLocks noGrp="1"/>
          </p:cNvSpPr>
          <p:nvPr>
            <p:ph type="pic" sz="quarter" idx="14"/>
          </p:nvPr>
        </p:nvSpPr>
        <p:spPr>
          <a:xfrm>
            <a:off x="6096001" y="-1"/>
            <a:ext cx="3048000" cy="6848724"/>
          </a:xfrm>
          <a:pattFill prst="pct30">
            <a:fgClr>
              <a:schemeClr val="accent1"/>
            </a:fgClr>
            <a:bgClr>
              <a:schemeClr val="bg1"/>
            </a:bgClr>
          </a:pattFill>
        </p:spPr>
        <p:txBody>
          <a:bodyPr/>
          <a:lstStyle/>
          <a:p>
            <a:endParaRPr lang="en-GB"/>
          </a:p>
        </p:txBody>
      </p:sp>
      <p:sp>
        <p:nvSpPr>
          <p:cNvPr id="4" name="Picture Placeholder 2">
            <a:extLst>
              <a:ext uri="{FF2B5EF4-FFF2-40B4-BE49-F238E27FC236}">
                <a16:creationId xmlns:a16="http://schemas.microsoft.com/office/drawing/2014/main" id="{45475297-A7CB-334C-AFA0-B4F483A3580D}"/>
              </a:ext>
            </a:extLst>
          </p:cNvPr>
          <p:cNvSpPr>
            <a:spLocks noGrp="1"/>
          </p:cNvSpPr>
          <p:nvPr>
            <p:ph type="pic" sz="quarter" idx="15"/>
          </p:nvPr>
        </p:nvSpPr>
        <p:spPr>
          <a:xfrm>
            <a:off x="9144000" y="-1"/>
            <a:ext cx="3048000" cy="6848724"/>
          </a:xfrm>
          <a:pattFill prst="pct30">
            <a:fgClr>
              <a:schemeClr val="accent1"/>
            </a:fgClr>
            <a:bgClr>
              <a:schemeClr val="bg1"/>
            </a:bgClr>
          </a:pattFill>
        </p:spPr>
        <p:txBody>
          <a:bodyPr/>
          <a:lstStyle/>
          <a:p>
            <a:endParaRPr lang="en-GB"/>
          </a:p>
        </p:txBody>
      </p:sp>
      <p:sp>
        <p:nvSpPr>
          <p:cNvPr id="5" name="Picture Placeholder 2">
            <a:extLst>
              <a:ext uri="{FF2B5EF4-FFF2-40B4-BE49-F238E27FC236}">
                <a16:creationId xmlns:a16="http://schemas.microsoft.com/office/drawing/2014/main" id="{5CDB4578-6597-5849-AC12-E52B9E91B974}"/>
              </a:ext>
            </a:extLst>
          </p:cNvPr>
          <p:cNvSpPr>
            <a:spLocks noGrp="1"/>
          </p:cNvSpPr>
          <p:nvPr>
            <p:ph type="pic" sz="quarter" idx="16"/>
          </p:nvPr>
        </p:nvSpPr>
        <p:spPr>
          <a:xfrm>
            <a:off x="0" y="-1"/>
            <a:ext cx="3048000" cy="6848724"/>
          </a:xfrm>
          <a:pattFill prst="pct30">
            <a:fgClr>
              <a:schemeClr val="accent1"/>
            </a:fgClr>
            <a:bgClr>
              <a:schemeClr val="bg1"/>
            </a:bgClr>
          </a:pattFill>
        </p:spPr>
        <p:txBody>
          <a:bodyPr/>
          <a:lstStyle/>
          <a:p>
            <a:endParaRPr lang="en-GB"/>
          </a:p>
        </p:txBody>
      </p:sp>
      <p:sp>
        <p:nvSpPr>
          <p:cNvPr id="7" name="Picture Placeholder 2">
            <a:extLst>
              <a:ext uri="{FF2B5EF4-FFF2-40B4-BE49-F238E27FC236}">
                <a16:creationId xmlns:a16="http://schemas.microsoft.com/office/drawing/2014/main" id="{94D7C58E-8FED-DB4E-8292-F52C49E5FE2B}"/>
              </a:ext>
            </a:extLst>
          </p:cNvPr>
          <p:cNvSpPr>
            <a:spLocks noGrp="1"/>
          </p:cNvSpPr>
          <p:nvPr>
            <p:ph type="pic" sz="quarter" idx="17"/>
          </p:nvPr>
        </p:nvSpPr>
        <p:spPr>
          <a:xfrm>
            <a:off x="3047999" y="-1"/>
            <a:ext cx="3048000" cy="6848724"/>
          </a:xfrm>
          <a:pattFill prst="pct30">
            <a:fgClr>
              <a:schemeClr val="accent1"/>
            </a:fgClr>
            <a:bgClr>
              <a:schemeClr val="bg1"/>
            </a:bgClr>
          </a:pattFill>
        </p:spPr>
        <p:txBody>
          <a:bodyPr/>
          <a:lstStyle/>
          <a:p>
            <a:endParaRPr lang="en-GB"/>
          </a:p>
        </p:txBody>
      </p:sp>
    </p:spTree>
    <p:extLst>
      <p:ext uri="{BB962C8B-B14F-4D97-AF65-F5344CB8AC3E}">
        <p14:creationId xmlns:p14="http://schemas.microsoft.com/office/powerpoint/2010/main" val="2274202983"/>
      </p:ext>
    </p:extLst>
  </p:cSld>
  <p:clrMapOvr>
    <a:masterClrMapping/>
  </p:clrMapOvr>
  <p:extLst>
    <p:ext uri="{DCECCB84-F9BA-43D5-87BE-67443E8EF086}">
      <p15:sldGuideLst xmlns:p15="http://schemas.microsoft.com/office/powerpoint/2012/main">
        <p15:guide id="1" orient="horz" pos="1620">
          <p15:clr>
            <a:srgbClr val="F26B43"/>
          </p15:clr>
        </p15:guide>
        <p15:guide id="2" pos="2880">
          <p15:clr>
            <a:srgbClr val="F26B43"/>
          </p15:clr>
        </p15:guide>
        <p15:guide id="3" pos="2824">
          <p15:clr>
            <a:srgbClr val="FBAE40"/>
          </p15:clr>
        </p15:guide>
        <p15:guide id="4" pos="2490">
          <p15:clr>
            <a:srgbClr val="FBAE40"/>
          </p15:clr>
        </p15:guide>
        <p15:guide id="5" pos="2932">
          <p15:clr>
            <a:srgbClr val="FBAE40"/>
          </p15:clr>
        </p15:guide>
        <p15:guide id="6" pos="2384">
          <p15:clr>
            <a:srgbClr val="FBAE40"/>
          </p15:clr>
        </p15:guide>
        <p15:guide id="7" pos="2056">
          <p15:clr>
            <a:srgbClr val="FBAE40"/>
          </p15:clr>
        </p15:guide>
        <p15:guide id="8" pos="1946">
          <p15:clr>
            <a:srgbClr val="FBAE40"/>
          </p15:clr>
        </p15:guide>
        <p15:guide id="9" pos="1616">
          <p15:clr>
            <a:srgbClr val="FBAE40"/>
          </p15:clr>
        </p15:guide>
        <p15:guide id="10" pos="1506">
          <p15:clr>
            <a:srgbClr val="FBAE40"/>
          </p15:clr>
        </p15:guide>
        <p15:guide id="11" pos="1180">
          <p15:clr>
            <a:srgbClr val="FBAE40"/>
          </p15:clr>
        </p15:guide>
        <p15:guide id="12" pos="1072">
          <p15:clr>
            <a:srgbClr val="FBAE40"/>
          </p15:clr>
        </p15:guide>
        <p15:guide id="13" pos="742">
          <p15:clr>
            <a:srgbClr val="FBAE40"/>
          </p15:clr>
        </p15:guide>
        <p15:guide id="14" pos="634">
          <p15:clr>
            <a:srgbClr val="FBAE40"/>
          </p15:clr>
        </p15:guide>
        <p15:guide id="15" pos="302">
          <p15:clr>
            <a:srgbClr val="FBAE40"/>
          </p15:clr>
        </p15:guide>
        <p15:guide id="16" pos="266">
          <p15:clr>
            <a:srgbClr val="FBAE40"/>
          </p15:clr>
        </p15:guide>
        <p15:guide id="17" pos="3264">
          <p15:clr>
            <a:srgbClr val="FBAE40"/>
          </p15:clr>
        </p15:guide>
        <p15:guide id="18" pos="3372">
          <p15:clr>
            <a:srgbClr val="FBAE40"/>
          </p15:clr>
        </p15:guide>
        <p15:guide id="19" pos="3704">
          <p15:clr>
            <a:srgbClr val="FBAE40"/>
          </p15:clr>
        </p15:guide>
        <p15:guide id="20" pos="3812">
          <p15:clr>
            <a:srgbClr val="FBAE40"/>
          </p15:clr>
        </p15:guide>
        <p15:guide id="21" pos="4144">
          <p15:clr>
            <a:srgbClr val="FBAE40"/>
          </p15:clr>
        </p15:guide>
        <p15:guide id="22" pos="4254">
          <p15:clr>
            <a:srgbClr val="FBAE40"/>
          </p15:clr>
        </p15:guide>
        <p15:guide id="23" pos="4584">
          <p15:clr>
            <a:srgbClr val="FBAE40"/>
          </p15:clr>
        </p15:guide>
        <p15:guide id="24" pos="4694">
          <p15:clr>
            <a:srgbClr val="FBAE40"/>
          </p15:clr>
        </p15:guide>
        <p15:guide id="25" pos="5024">
          <p15:clr>
            <a:srgbClr val="FBAE40"/>
          </p15:clr>
        </p15:guide>
        <p15:guide id="26" pos="5134">
          <p15:clr>
            <a:srgbClr val="FBAE40"/>
          </p15:clr>
        </p15:guide>
        <p15:guide id="27" pos="5466">
          <p15:clr>
            <a:srgbClr val="FBAE40"/>
          </p15:clr>
        </p15:guide>
        <p15:guide id="28" pos="5500">
          <p15:clr>
            <a:srgbClr val="FBAE40"/>
          </p15:clr>
        </p15:guide>
        <p15:guide id="30" orient="horz" pos="264">
          <p15:clr>
            <a:srgbClr val="FBAE40"/>
          </p15:clr>
        </p15:guide>
        <p15:guide id="31" orient="horz" pos="297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eft 1 slim imag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E058A09A-D8AA-5B43-B573-BD4D8979FCBA}"/>
              </a:ext>
            </a:extLst>
          </p:cNvPr>
          <p:cNvSpPr>
            <a:spLocks noGrp="1"/>
          </p:cNvSpPr>
          <p:nvPr>
            <p:ph type="pic" sz="quarter" idx="14"/>
          </p:nvPr>
        </p:nvSpPr>
        <p:spPr>
          <a:xfrm>
            <a:off x="1" y="-1"/>
            <a:ext cx="3187700" cy="6848724"/>
          </a:xfrm>
          <a:pattFill prst="pct30">
            <a:fgClr>
              <a:schemeClr val="accent1"/>
            </a:fgClr>
            <a:bgClr>
              <a:schemeClr val="bg1"/>
            </a:bgClr>
          </a:pattFill>
        </p:spPr>
        <p:txBody>
          <a:bodyPr/>
          <a:lstStyle/>
          <a:p>
            <a:endParaRPr lang="en-GB"/>
          </a:p>
        </p:txBody>
      </p:sp>
    </p:spTree>
    <p:extLst>
      <p:ext uri="{BB962C8B-B14F-4D97-AF65-F5344CB8AC3E}">
        <p14:creationId xmlns:p14="http://schemas.microsoft.com/office/powerpoint/2010/main" val="3686920892"/>
      </p:ext>
    </p:extLst>
  </p:cSld>
  <p:clrMapOvr>
    <a:masterClrMapping/>
  </p:clrMapOvr>
  <p:extLst>
    <p:ext uri="{DCECCB84-F9BA-43D5-87BE-67443E8EF086}">
      <p15:sldGuideLst xmlns:p15="http://schemas.microsoft.com/office/powerpoint/2012/main">
        <p15:guide id="1" orient="horz" pos="1620">
          <p15:clr>
            <a:srgbClr val="F26B43"/>
          </p15:clr>
        </p15:guide>
        <p15:guide id="2" pos="2880">
          <p15:clr>
            <a:srgbClr val="F26B43"/>
          </p15:clr>
        </p15:guide>
        <p15:guide id="3" pos="2824">
          <p15:clr>
            <a:srgbClr val="FBAE40"/>
          </p15:clr>
        </p15:guide>
        <p15:guide id="4" pos="2490">
          <p15:clr>
            <a:srgbClr val="FBAE40"/>
          </p15:clr>
        </p15:guide>
        <p15:guide id="5" pos="2932">
          <p15:clr>
            <a:srgbClr val="FBAE40"/>
          </p15:clr>
        </p15:guide>
        <p15:guide id="6" pos="2384">
          <p15:clr>
            <a:srgbClr val="FBAE40"/>
          </p15:clr>
        </p15:guide>
        <p15:guide id="7" pos="2056">
          <p15:clr>
            <a:srgbClr val="FBAE40"/>
          </p15:clr>
        </p15:guide>
        <p15:guide id="8" pos="1946">
          <p15:clr>
            <a:srgbClr val="FBAE40"/>
          </p15:clr>
        </p15:guide>
        <p15:guide id="9" pos="1616">
          <p15:clr>
            <a:srgbClr val="FBAE40"/>
          </p15:clr>
        </p15:guide>
        <p15:guide id="10" pos="1506">
          <p15:clr>
            <a:srgbClr val="FBAE40"/>
          </p15:clr>
        </p15:guide>
        <p15:guide id="11" pos="1180">
          <p15:clr>
            <a:srgbClr val="FBAE40"/>
          </p15:clr>
        </p15:guide>
        <p15:guide id="12" pos="1072">
          <p15:clr>
            <a:srgbClr val="FBAE40"/>
          </p15:clr>
        </p15:guide>
        <p15:guide id="13" pos="742">
          <p15:clr>
            <a:srgbClr val="FBAE40"/>
          </p15:clr>
        </p15:guide>
        <p15:guide id="14" pos="634">
          <p15:clr>
            <a:srgbClr val="FBAE40"/>
          </p15:clr>
        </p15:guide>
        <p15:guide id="15" pos="302">
          <p15:clr>
            <a:srgbClr val="FBAE40"/>
          </p15:clr>
        </p15:guide>
        <p15:guide id="16" pos="266">
          <p15:clr>
            <a:srgbClr val="FBAE40"/>
          </p15:clr>
        </p15:guide>
        <p15:guide id="17" pos="3264">
          <p15:clr>
            <a:srgbClr val="FBAE40"/>
          </p15:clr>
        </p15:guide>
        <p15:guide id="18" pos="3372">
          <p15:clr>
            <a:srgbClr val="FBAE40"/>
          </p15:clr>
        </p15:guide>
        <p15:guide id="19" pos="3704">
          <p15:clr>
            <a:srgbClr val="FBAE40"/>
          </p15:clr>
        </p15:guide>
        <p15:guide id="20" pos="3812">
          <p15:clr>
            <a:srgbClr val="FBAE40"/>
          </p15:clr>
        </p15:guide>
        <p15:guide id="21" pos="4144">
          <p15:clr>
            <a:srgbClr val="FBAE40"/>
          </p15:clr>
        </p15:guide>
        <p15:guide id="22" pos="4254">
          <p15:clr>
            <a:srgbClr val="FBAE40"/>
          </p15:clr>
        </p15:guide>
        <p15:guide id="23" pos="4584">
          <p15:clr>
            <a:srgbClr val="FBAE40"/>
          </p15:clr>
        </p15:guide>
        <p15:guide id="24" pos="4694">
          <p15:clr>
            <a:srgbClr val="FBAE40"/>
          </p15:clr>
        </p15:guide>
        <p15:guide id="25" pos="5024">
          <p15:clr>
            <a:srgbClr val="FBAE40"/>
          </p15:clr>
        </p15:guide>
        <p15:guide id="26" pos="5134">
          <p15:clr>
            <a:srgbClr val="FBAE40"/>
          </p15:clr>
        </p15:guide>
        <p15:guide id="27" pos="5466">
          <p15:clr>
            <a:srgbClr val="FBAE40"/>
          </p15:clr>
        </p15:guide>
        <p15:guide id="28" pos="5500">
          <p15:clr>
            <a:srgbClr val="FBAE40"/>
          </p15:clr>
        </p15:guide>
        <p15:guide id="30" orient="horz" pos="264">
          <p15:clr>
            <a:srgbClr val="FBAE40"/>
          </p15:clr>
        </p15:guide>
        <p15:guide id="31" orient="horz" pos="297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ight 1 slim imag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E058A09A-D8AA-5B43-B573-BD4D8979FCBA}"/>
              </a:ext>
            </a:extLst>
          </p:cNvPr>
          <p:cNvSpPr>
            <a:spLocks noGrp="1"/>
          </p:cNvSpPr>
          <p:nvPr>
            <p:ph type="pic" sz="quarter" idx="14"/>
          </p:nvPr>
        </p:nvSpPr>
        <p:spPr>
          <a:xfrm>
            <a:off x="9004301" y="-1"/>
            <a:ext cx="3187700" cy="6848724"/>
          </a:xfrm>
          <a:pattFill prst="pct30">
            <a:fgClr>
              <a:schemeClr val="accent1"/>
            </a:fgClr>
            <a:bgClr>
              <a:schemeClr val="bg1"/>
            </a:bgClr>
          </a:pattFill>
        </p:spPr>
        <p:txBody>
          <a:bodyPr/>
          <a:lstStyle/>
          <a:p>
            <a:endParaRPr lang="en-GB"/>
          </a:p>
        </p:txBody>
      </p:sp>
    </p:spTree>
    <p:extLst>
      <p:ext uri="{BB962C8B-B14F-4D97-AF65-F5344CB8AC3E}">
        <p14:creationId xmlns:p14="http://schemas.microsoft.com/office/powerpoint/2010/main" val="3482306246"/>
      </p:ext>
    </p:extLst>
  </p:cSld>
  <p:clrMapOvr>
    <a:masterClrMapping/>
  </p:clrMapOvr>
  <p:extLst>
    <p:ext uri="{DCECCB84-F9BA-43D5-87BE-67443E8EF086}">
      <p15:sldGuideLst xmlns:p15="http://schemas.microsoft.com/office/powerpoint/2012/main">
        <p15:guide id="1" orient="horz" pos="1620">
          <p15:clr>
            <a:srgbClr val="F26B43"/>
          </p15:clr>
        </p15:guide>
        <p15:guide id="2" pos="2880">
          <p15:clr>
            <a:srgbClr val="F26B43"/>
          </p15:clr>
        </p15:guide>
        <p15:guide id="3" pos="2824">
          <p15:clr>
            <a:srgbClr val="FBAE40"/>
          </p15:clr>
        </p15:guide>
        <p15:guide id="4" pos="2490">
          <p15:clr>
            <a:srgbClr val="FBAE40"/>
          </p15:clr>
        </p15:guide>
        <p15:guide id="5" pos="2932">
          <p15:clr>
            <a:srgbClr val="FBAE40"/>
          </p15:clr>
        </p15:guide>
        <p15:guide id="6" pos="2384">
          <p15:clr>
            <a:srgbClr val="FBAE40"/>
          </p15:clr>
        </p15:guide>
        <p15:guide id="7" pos="2056">
          <p15:clr>
            <a:srgbClr val="FBAE40"/>
          </p15:clr>
        </p15:guide>
        <p15:guide id="8" pos="1946">
          <p15:clr>
            <a:srgbClr val="FBAE40"/>
          </p15:clr>
        </p15:guide>
        <p15:guide id="9" pos="1616">
          <p15:clr>
            <a:srgbClr val="FBAE40"/>
          </p15:clr>
        </p15:guide>
        <p15:guide id="10" pos="1506">
          <p15:clr>
            <a:srgbClr val="FBAE40"/>
          </p15:clr>
        </p15:guide>
        <p15:guide id="11" pos="1180">
          <p15:clr>
            <a:srgbClr val="FBAE40"/>
          </p15:clr>
        </p15:guide>
        <p15:guide id="12" pos="1072">
          <p15:clr>
            <a:srgbClr val="FBAE40"/>
          </p15:clr>
        </p15:guide>
        <p15:guide id="13" pos="742">
          <p15:clr>
            <a:srgbClr val="FBAE40"/>
          </p15:clr>
        </p15:guide>
        <p15:guide id="14" pos="634">
          <p15:clr>
            <a:srgbClr val="FBAE40"/>
          </p15:clr>
        </p15:guide>
        <p15:guide id="15" pos="302">
          <p15:clr>
            <a:srgbClr val="FBAE40"/>
          </p15:clr>
        </p15:guide>
        <p15:guide id="16" pos="266">
          <p15:clr>
            <a:srgbClr val="FBAE40"/>
          </p15:clr>
        </p15:guide>
        <p15:guide id="17" pos="3264">
          <p15:clr>
            <a:srgbClr val="FBAE40"/>
          </p15:clr>
        </p15:guide>
        <p15:guide id="18" pos="3372">
          <p15:clr>
            <a:srgbClr val="FBAE40"/>
          </p15:clr>
        </p15:guide>
        <p15:guide id="19" pos="3704">
          <p15:clr>
            <a:srgbClr val="FBAE40"/>
          </p15:clr>
        </p15:guide>
        <p15:guide id="20" pos="3812">
          <p15:clr>
            <a:srgbClr val="FBAE40"/>
          </p15:clr>
        </p15:guide>
        <p15:guide id="21" pos="4144">
          <p15:clr>
            <a:srgbClr val="FBAE40"/>
          </p15:clr>
        </p15:guide>
        <p15:guide id="22" pos="4254">
          <p15:clr>
            <a:srgbClr val="FBAE40"/>
          </p15:clr>
        </p15:guide>
        <p15:guide id="23" pos="4584">
          <p15:clr>
            <a:srgbClr val="FBAE40"/>
          </p15:clr>
        </p15:guide>
        <p15:guide id="24" pos="4694">
          <p15:clr>
            <a:srgbClr val="FBAE40"/>
          </p15:clr>
        </p15:guide>
        <p15:guide id="25" pos="5024">
          <p15:clr>
            <a:srgbClr val="FBAE40"/>
          </p15:clr>
        </p15:guide>
        <p15:guide id="26" pos="5134">
          <p15:clr>
            <a:srgbClr val="FBAE40"/>
          </p15:clr>
        </p15:guide>
        <p15:guide id="27" pos="5466">
          <p15:clr>
            <a:srgbClr val="FBAE40"/>
          </p15:clr>
        </p15:guide>
        <p15:guide id="28" pos="5500">
          <p15:clr>
            <a:srgbClr val="FBAE40"/>
          </p15:clr>
        </p15:guide>
        <p15:guide id="30" orient="horz" pos="264">
          <p15:clr>
            <a:srgbClr val="FBAE40"/>
          </p15:clr>
        </p15:guide>
        <p15:guide id="31" orient="horz" pos="297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eft 2 slim images">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E058A09A-D8AA-5B43-B573-BD4D8979FCBA}"/>
              </a:ext>
            </a:extLst>
          </p:cNvPr>
          <p:cNvSpPr>
            <a:spLocks noGrp="1"/>
          </p:cNvSpPr>
          <p:nvPr>
            <p:ph type="pic" sz="quarter" idx="14"/>
          </p:nvPr>
        </p:nvSpPr>
        <p:spPr>
          <a:xfrm>
            <a:off x="1" y="-1"/>
            <a:ext cx="3048000" cy="6848724"/>
          </a:xfrm>
          <a:pattFill prst="pct30">
            <a:fgClr>
              <a:schemeClr val="accent1"/>
            </a:fgClr>
            <a:bgClr>
              <a:schemeClr val="bg1"/>
            </a:bgClr>
          </a:pattFill>
        </p:spPr>
        <p:txBody>
          <a:bodyPr/>
          <a:lstStyle/>
          <a:p>
            <a:endParaRPr lang="en-GB"/>
          </a:p>
        </p:txBody>
      </p:sp>
      <p:sp>
        <p:nvSpPr>
          <p:cNvPr id="4" name="Picture Placeholder 2">
            <a:extLst>
              <a:ext uri="{FF2B5EF4-FFF2-40B4-BE49-F238E27FC236}">
                <a16:creationId xmlns:a16="http://schemas.microsoft.com/office/drawing/2014/main" id="{45475297-A7CB-334C-AFA0-B4F483A3580D}"/>
              </a:ext>
            </a:extLst>
          </p:cNvPr>
          <p:cNvSpPr>
            <a:spLocks noGrp="1"/>
          </p:cNvSpPr>
          <p:nvPr>
            <p:ph type="pic" sz="quarter" idx="15"/>
          </p:nvPr>
        </p:nvSpPr>
        <p:spPr>
          <a:xfrm>
            <a:off x="3048000" y="-1"/>
            <a:ext cx="3048000" cy="6848724"/>
          </a:xfrm>
          <a:pattFill prst="pct30">
            <a:fgClr>
              <a:schemeClr val="accent1"/>
            </a:fgClr>
            <a:bgClr>
              <a:schemeClr val="bg1"/>
            </a:bgClr>
          </a:pattFill>
        </p:spPr>
        <p:txBody>
          <a:bodyPr/>
          <a:lstStyle/>
          <a:p>
            <a:endParaRPr lang="en-GB"/>
          </a:p>
        </p:txBody>
      </p:sp>
    </p:spTree>
    <p:extLst>
      <p:ext uri="{BB962C8B-B14F-4D97-AF65-F5344CB8AC3E}">
        <p14:creationId xmlns:p14="http://schemas.microsoft.com/office/powerpoint/2010/main" val="1225102713"/>
      </p:ext>
    </p:extLst>
  </p:cSld>
  <p:clrMapOvr>
    <a:masterClrMapping/>
  </p:clrMapOvr>
  <p:extLst>
    <p:ext uri="{DCECCB84-F9BA-43D5-87BE-67443E8EF086}">
      <p15:sldGuideLst xmlns:p15="http://schemas.microsoft.com/office/powerpoint/2012/main">
        <p15:guide id="1" orient="horz" pos="1620">
          <p15:clr>
            <a:srgbClr val="F26B43"/>
          </p15:clr>
        </p15:guide>
        <p15:guide id="2" pos="2880">
          <p15:clr>
            <a:srgbClr val="F26B43"/>
          </p15:clr>
        </p15:guide>
        <p15:guide id="3" pos="2824">
          <p15:clr>
            <a:srgbClr val="FBAE40"/>
          </p15:clr>
        </p15:guide>
        <p15:guide id="4" pos="2490">
          <p15:clr>
            <a:srgbClr val="FBAE40"/>
          </p15:clr>
        </p15:guide>
        <p15:guide id="5" pos="2932">
          <p15:clr>
            <a:srgbClr val="FBAE40"/>
          </p15:clr>
        </p15:guide>
        <p15:guide id="6" pos="2384">
          <p15:clr>
            <a:srgbClr val="FBAE40"/>
          </p15:clr>
        </p15:guide>
        <p15:guide id="7" pos="2056">
          <p15:clr>
            <a:srgbClr val="FBAE40"/>
          </p15:clr>
        </p15:guide>
        <p15:guide id="8" pos="1946">
          <p15:clr>
            <a:srgbClr val="FBAE40"/>
          </p15:clr>
        </p15:guide>
        <p15:guide id="9" pos="1616">
          <p15:clr>
            <a:srgbClr val="FBAE40"/>
          </p15:clr>
        </p15:guide>
        <p15:guide id="10" pos="1506">
          <p15:clr>
            <a:srgbClr val="FBAE40"/>
          </p15:clr>
        </p15:guide>
        <p15:guide id="11" pos="1180">
          <p15:clr>
            <a:srgbClr val="FBAE40"/>
          </p15:clr>
        </p15:guide>
        <p15:guide id="12" pos="1072">
          <p15:clr>
            <a:srgbClr val="FBAE40"/>
          </p15:clr>
        </p15:guide>
        <p15:guide id="13" pos="742">
          <p15:clr>
            <a:srgbClr val="FBAE40"/>
          </p15:clr>
        </p15:guide>
        <p15:guide id="14" pos="634">
          <p15:clr>
            <a:srgbClr val="FBAE40"/>
          </p15:clr>
        </p15:guide>
        <p15:guide id="15" pos="302">
          <p15:clr>
            <a:srgbClr val="FBAE40"/>
          </p15:clr>
        </p15:guide>
        <p15:guide id="16" pos="266">
          <p15:clr>
            <a:srgbClr val="FBAE40"/>
          </p15:clr>
        </p15:guide>
        <p15:guide id="17" pos="3264">
          <p15:clr>
            <a:srgbClr val="FBAE40"/>
          </p15:clr>
        </p15:guide>
        <p15:guide id="18" pos="3372">
          <p15:clr>
            <a:srgbClr val="FBAE40"/>
          </p15:clr>
        </p15:guide>
        <p15:guide id="19" pos="3704">
          <p15:clr>
            <a:srgbClr val="FBAE40"/>
          </p15:clr>
        </p15:guide>
        <p15:guide id="20" pos="3812">
          <p15:clr>
            <a:srgbClr val="FBAE40"/>
          </p15:clr>
        </p15:guide>
        <p15:guide id="21" pos="4144">
          <p15:clr>
            <a:srgbClr val="FBAE40"/>
          </p15:clr>
        </p15:guide>
        <p15:guide id="22" pos="4254">
          <p15:clr>
            <a:srgbClr val="FBAE40"/>
          </p15:clr>
        </p15:guide>
        <p15:guide id="23" pos="4584">
          <p15:clr>
            <a:srgbClr val="FBAE40"/>
          </p15:clr>
        </p15:guide>
        <p15:guide id="24" pos="4694">
          <p15:clr>
            <a:srgbClr val="FBAE40"/>
          </p15:clr>
        </p15:guide>
        <p15:guide id="25" pos="5024">
          <p15:clr>
            <a:srgbClr val="FBAE40"/>
          </p15:clr>
        </p15:guide>
        <p15:guide id="26" pos="5134">
          <p15:clr>
            <a:srgbClr val="FBAE40"/>
          </p15:clr>
        </p15:guide>
        <p15:guide id="27" pos="5466">
          <p15:clr>
            <a:srgbClr val="FBAE40"/>
          </p15:clr>
        </p15:guide>
        <p15:guide id="28" pos="5500">
          <p15:clr>
            <a:srgbClr val="FBAE40"/>
          </p15:clr>
        </p15:guide>
        <p15:guide id="30" orient="horz" pos="264">
          <p15:clr>
            <a:srgbClr val="FBAE40"/>
          </p15:clr>
        </p15:guide>
        <p15:guide id="31" orient="horz" pos="297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ight 2 slim images">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E058A09A-D8AA-5B43-B573-BD4D8979FCBA}"/>
              </a:ext>
            </a:extLst>
          </p:cNvPr>
          <p:cNvSpPr>
            <a:spLocks noGrp="1"/>
          </p:cNvSpPr>
          <p:nvPr>
            <p:ph type="pic" sz="quarter" idx="14"/>
          </p:nvPr>
        </p:nvSpPr>
        <p:spPr>
          <a:xfrm>
            <a:off x="6096001" y="-1"/>
            <a:ext cx="3048000" cy="6848724"/>
          </a:xfrm>
          <a:pattFill prst="pct30">
            <a:fgClr>
              <a:schemeClr val="accent1"/>
            </a:fgClr>
            <a:bgClr>
              <a:schemeClr val="bg1"/>
            </a:bgClr>
          </a:pattFill>
        </p:spPr>
        <p:txBody>
          <a:bodyPr/>
          <a:lstStyle/>
          <a:p>
            <a:endParaRPr lang="en-GB"/>
          </a:p>
        </p:txBody>
      </p:sp>
      <p:sp>
        <p:nvSpPr>
          <p:cNvPr id="4" name="Picture Placeholder 2">
            <a:extLst>
              <a:ext uri="{FF2B5EF4-FFF2-40B4-BE49-F238E27FC236}">
                <a16:creationId xmlns:a16="http://schemas.microsoft.com/office/drawing/2014/main" id="{45475297-A7CB-334C-AFA0-B4F483A3580D}"/>
              </a:ext>
            </a:extLst>
          </p:cNvPr>
          <p:cNvSpPr>
            <a:spLocks noGrp="1"/>
          </p:cNvSpPr>
          <p:nvPr>
            <p:ph type="pic" sz="quarter" idx="15"/>
          </p:nvPr>
        </p:nvSpPr>
        <p:spPr>
          <a:xfrm>
            <a:off x="9144000" y="-1"/>
            <a:ext cx="3048000" cy="6848724"/>
          </a:xfrm>
          <a:pattFill prst="pct30">
            <a:fgClr>
              <a:schemeClr val="accent1"/>
            </a:fgClr>
            <a:bgClr>
              <a:schemeClr val="bg1"/>
            </a:bgClr>
          </a:pattFill>
        </p:spPr>
        <p:txBody>
          <a:bodyPr/>
          <a:lstStyle/>
          <a:p>
            <a:endParaRPr lang="en-GB"/>
          </a:p>
        </p:txBody>
      </p:sp>
    </p:spTree>
    <p:extLst>
      <p:ext uri="{BB962C8B-B14F-4D97-AF65-F5344CB8AC3E}">
        <p14:creationId xmlns:p14="http://schemas.microsoft.com/office/powerpoint/2010/main" val="1453319475"/>
      </p:ext>
    </p:extLst>
  </p:cSld>
  <p:clrMapOvr>
    <a:masterClrMapping/>
  </p:clrMapOvr>
  <p:extLst>
    <p:ext uri="{DCECCB84-F9BA-43D5-87BE-67443E8EF086}">
      <p15:sldGuideLst xmlns:p15="http://schemas.microsoft.com/office/powerpoint/2012/main">
        <p15:guide id="1" orient="horz" pos="1620">
          <p15:clr>
            <a:srgbClr val="F26B43"/>
          </p15:clr>
        </p15:guide>
        <p15:guide id="2" pos="2880">
          <p15:clr>
            <a:srgbClr val="F26B43"/>
          </p15:clr>
        </p15:guide>
        <p15:guide id="3" pos="2824">
          <p15:clr>
            <a:srgbClr val="FBAE40"/>
          </p15:clr>
        </p15:guide>
        <p15:guide id="4" pos="2490">
          <p15:clr>
            <a:srgbClr val="FBAE40"/>
          </p15:clr>
        </p15:guide>
        <p15:guide id="5" pos="2932">
          <p15:clr>
            <a:srgbClr val="FBAE40"/>
          </p15:clr>
        </p15:guide>
        <p15:guide id="6" pos="2384">
          <p15:clr>
            <a:srgbClr val="FBAE40"/>
          </p15:clr>
        </p15:guide>
        <p15:guide id="7" pos="2056">
          <p15:clr>
            <a:srgbClr val="FBAE40"/>
          </p15:clr>
        </p15:guide>
        <p15:guide id="8" pos="1946">
          <p15:clr>
            <a:srgbClr val="FBAE40"/>
          </p15:clr>
        </p15:guide>
        <p15:guide id="9" pos="1616">
          <p15:clr>
            <a:srgbClr val="FBAE40"/>
          </p15:clr>
        </p15:guide>
        <p15:guide id="10" pos="1506">
          <p15:clr>
            <a:srgbClr val="FBAE40"/>
          </p15:clr>
        </p15:guide>
        <p15:guide id="11" pos="1180">
          <p15:clr>
            <a:srgbClr val="FBAE40"/>
          </p15:clr>
        </p15:guide>
        <p15:guide id="12" pos="1072">
          <p15:clr>
            <a:srgbClr val="FBAE40"/>
          </p15:clr>
        </p15:guide>
        <p15:guide id="13" pos="742">
          <p15:clr>
            <a:srgbClr val="FBAE40"/>
          </p15:clr>
        </p15:guide>
        <p15:guide id="14" pos="634">
          <p15:clr>
            <a:srgbClr val="FBAE40"/>
          </p15:clr>
        </p15:guide>
        <p15:guide id="15" pos="302">
          <p15:clr>
            <a:srgbClr val="FBAE40"/>
          </p15:clr>
        </p15:guide>
        <p15:guide id="16" pos="266">
          <p15:clr>
            <a:srgbClr val="FBAE40"/>
          </p15:clr>
        </p15:guide>
        <p15:guide id="17" pos="3264">
          <p15:clr>
            <a:srgbClr val="FBAE40"/>
          </p15:clr>
        </p15:guide>
        <p15:guide id="18" pos="3372">
          <p15:clr>
            <a:srgbClr val="FBAE40"/>
          </p15:clr>
        </p15:guide>
        <p15:guide id="19" pos="3704">
          <p15:clr>
            <a:srgbClr val="FBAE40"/>
          </p15:clr>
        </p15:guide>
        <p15:guide id="20" pos="3812">
          <p15:clr>
            <a:srgbClr val="FBAE40"/>
          </p15:clr>
        </p15:guide>
        <p15:guide id="21" pos="4144">
          <p15:clr>
            <a:srgbClr val="FBAE40"/>
          </p15:clr>
        </p15:guide>
        <p15:guide id="22" pos="4254">
          <p15:clr>
            <a:srgbClr val="FBAE40"/>
          </p15:clr>
        </p15:guide>
        <p15:guide id="23" pos="4584">
          <p15:clr>
            <a:srgbClr val="FBAE40"/>
          </p15:clr>
        </p15:guide>
        <p15:guide id="24" pos="4694">
          <p15:clr>
            <a:srgbClr val="FBAE40"/>
          </p15:clr>
        </p15:guide>
        <p15:guide id="25" pos="5024">
          <p15:clr>
            <a:srgbClr val="FBAE40"/>
          </p15:clr>
        </p15:guide>
        <p15:guide id="26" pos="5134">
          <p15:clr>
            <a:srgbClr val="FBAE40"/>
          </p15:clr>
        </p15:guide>
        <p15:guide id="27" pos="5466">
          <p15:clr>
            <a:srgbClr val="FBAE40"/>
          </p15:clr>
        </p15:guide>
        <p15:guide id="28" pos="5500">
          <p15:clr>
            <a:srgbClr val="FBAE40"/>
          </p15:clr>
        </p15:guide>
        <p15:guide id="30" orient="horz" pos="264">
          <p15:clr>
            <a:srgbClr val="FBAE40"/>
          </p15:clr>
        </p15:guide>
        <p15:guide id="31" orient="horz" pos="297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round images central">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488D018-CCEE-F544-93AF-5557132CE1B0}"/>
              </a:ext>
            </a:extLst>
          </p:cNvPr>
          <p:cNvSpPr>
            <a:spLocks noGrp="1"/>
          </p:cNvSpPr>
          <p:nvPr>
            <p:ph type="title" hasCustomPrompt="1"/>
          </p:nvPr>
        </p:nvSpPr>
        <p:spPr>
          <a:xfrm>
            <a:off x="639233" y="558801"/>
            <a:ext cx="10930467" cy="1132417"/>
          </a:xfrm>
        </p:spPr>
        <p:txBody>
          <a:bodyPr lIns="0" tIns="0" rIns="0" bIns="0"/>
          <a:lstStyle>
            <a:lvl1pPr algn="ctr">
              <a:defRPr/>
            </a:lvl1pPr>
          </a:lstStyle>
          <a:p>
            <a:r>
              <a:rPr lang="en-US"/>
              <a:t>OUR MISSION</a:t>
            </a:r>
            <a:endParaRPr lang="en-GB"/>
          </a:p>
        </p:txBody>
      </p:sp>
      <p:sp>
        <p:nvSpPr>
          <p:cNvPr id="7" name="Picture Placeholder 6">
            <a:extLst>
              <a:ext uri="{FF2B5EF4-FFF2-40B4-BE49-F238E27FC236}">
                <a16:creationId xmlns:a16="http://schemas.microsoft.com/office/drawing/2014/main" id="{05B8B37A-0EED-B948-BCE3-51A461CE266A}"/>
              </a:ext>
            </a:extLst>
          </p:cNvPr>
          <p:cNvSpPr>
            <a:spLocks noGrp="1"/>
          </p:cNvSpPr>
          <p:nvPr>
            <p:ph type="pic" sz="quarter" idx="10"/>
          </p:nvPr>
        </p:nvSpPr>
        <p:spPr>
          <a:xfrm>
            <a:off x="1341967" y="2749550"/>
            <a:ext cx="2078567" cy="2078567"/>
          </a:xfrm>
          <a:prstGeom prst="ellipse">
            <a:avLst/>
          </a:prstGeom>
          <a:pattFill prst="pct30">
            <a:fgClr>
              <a:schemeClr val="accent1"/>
            </a:fgClr>
            <a:bgClr>
              <a:schemeClr val="bg1"/>
            </a:bgClr>
          </a:pattFill>
        </p:spPr>
        <p:txBody>
          <a:bodyPr>
            <a:normAutofit/>
          </a:bodyPr>
          <a:lstStyle>
            <a:lvl1pPr>
              <a:defRPr sz="1600"/>
            </a:lvl1pPr>
          </a:lstStyle>
          <a:p>
            <a:endParaRPr lang="en-GB"/>
          </a:p>
        </p:txBody>
      </p:sp>
      <p:sp>
        <p:nvSpPr>
          <p:cNvPr id="14" name="Picture Placeholder 6">
            <a:extLst>
              <a:ext uri="{FF2B5EF4-FFF2-40B4-BE49-F238E27FC236}">
                <a16:creationId xmlns:a16="http://schemas.microsoft.com/office/drawing/2014/main" id="{B6CB4D76-2080-1E45-9F87-79803DDE4F2F}"/>
              </a:ext>
            </a:extLst>
          </p:cNvPr>
          <p:cNvSpPr>
            <a:spLocks noGrp="1"/>
          </p:cNvSpPr>
          <p:nvPr>
            <p:ph type="pic" sz="quarter" idx="11"/>
          </p:nvPr>
        </p:nvSpPr>
        <p:spPr>
          <a:xfrm>
            <a:off x="3818467" y="2749550"/>
            <a:ext cx="2078567" cy="2078567"/>
          </a:xfrm>
          <a:prstGeom prst="ellipse">
            <a:avLst/>
          </a:prstGeom>
          <a:pattFill prst="pct30">
            <a:fgClr>
              <a:schemeClr val="accent1"/>
            </a:fgClr>
            <a:bgClr>
              <a:schemeClr val="bg1"/>
            </a:bgClr>
          </a:pattFill>
        </p:spPr>
        <p:txBody>
          <a:bodyPr>
            <a:normAutofit/>
          </a:bodyPr>
          <a:lstStyle>
            <a:lvl1pPr>
              <a:defRPr sz="1600"/>
            </a:lvl1pPr>
          </a:lstStyle>
          <a:p>
            <a:endParaRPr lang="en-GB"/>
          </a:p>
        </p:txBody>
      </p:sp>
      <p:sp>
        <p:nvSpPr>
          <p:cNvPr id="15" name="Picture Placeholder 6">
            <a:extLst>
              <a:ext uri="{FF2B5EF4-FFF2-40B4-BE49-F238E27FC236}">
                <a16:creationId xmlns:a16="http://schemas.microsoft.com/office/drawing/2014/main" id="{A2C26393-FFEE-0A4B-B6C7-E245A5198E4E}"/>
              </a:ext>
            </a:extLst>
          </p:cNvPr>
          <p:cNvSpPr>
            <a:spLocks noGrp="1"/>
          </p:cNvSpPr>
          <p:nvPr>
            <p:ph type="pic" sz="quarter" idx="12"/>
          </p:nvPr>
        </p:nvSpPr>
        <p:spPr>
          <a:xfrm>
            <a:off x="6294967" y="2749550"/>
            <a:ext cx="2078567" cy="2078567"/>
          </a:xfrm>
          <a:prstGeom prst="ellipse">
            <a:avLst/>
          </a:prstGeom>
          <a:pattFill prst="pct30">
            <a:fgClr>
              <a:schemeClr val="accent1"/>
            </a:fgClr>
            <a:bgClr>
              <a:schemeClr val="bg1"/>
            </a:bgClr>
          </a:pattFill>
        </p:spPr>
        <p:txBody>
          <a:bodyPr>
            <a:normAutofit/>
          </a:bodyPr>
          <a:lstStyle>
            <a:lvl1pPr>
              <a:defRPr sz="1600"/>
            </a:lvl1pPr>
          </a:lstStyle>
          <a:p>
            <a:endParaRPr lang="en-GB"/>
          </a:p>
        </p:txBody>
      </p:sp>
      <p:sp>
        <p:nvSpPr>
          <p:cNvPr id="16" name="Picture Placeholder 6">
            <a:extLst>
              <a:ext uri="{FF2B5EF4-FFF2-40B4-BE49-F238E27FC236}">
                <a16:creationId xmlns:a16="http://schemas.microsoft.com/office/drawing/2014/main" id="{E00657DC-6683-A14B-853B-F92E1982242F}"/>
              </a:ext>
            </a:extLst>
          </p:cNvPr>
          <p:cNvSpPr>
            <a:spLocks noGrp="1"/>
          </p:cNvSpPr>
          <p:nvPr>
            <p:ph type="pic" sz="quarter" idx="13"/>
          </p:nvPr>
        </p:nvSpPr>
        <p:spPr>
          <a:xfrm>
            <a:off x="8771467" y="2749550"/>
            <a:ext cx="2078567" cy="2078567"/>
          </a:xfrm>
          <a:prstGeom prst="ellipse">
            <a:avLst/>
          </a:prstGeom>
          <a:pattFill prst="pct30">
            <a:fgClr>
              <a:schemeClr val="accent1"/>
            </a:fgClr>
            <a:bgClr>
              <a:schemeClr val="bg1"/>
            </a:bgClr>
          </a:pattFill>
        </p:spPr>
        <p:txBody>
          <a:bodyPr>
            <a:normAutofit/>
          </a:bodyPr>
          <a:lstStyle>
            <a:lvl1pPr>
              <a:defRPr sz="1600"/>
            </a:lvl1pPr>
          </a:lstStyle>
          <a:p>
            <a:endParaRPr lang="en-GB"/>
          </a:p>
        </p:txBody>
      </p:sp>
    </p:spTree>
    <p:extLst>
      <p:ext uri="{BB962C8B-B14F-4D97-AF65-F5344CB8AC3E}">
        <p14:creationId xmlns:p14="http://schemas.microsoft.com/office/powerpoint/2010/main" val="4070831532"/>
      </p:ext>
    </p:extLst>
  </p:cSld>
  <p:clrMapOvr>
    <a:masterClrMapping/>
  </p:clrMapOvr>
  <p:extLst>
    <p:ext uri="{DCECCB84-F9BA-43D5-87BE-67443E8EF086}">
      <p15:sldGuideLst xmlns:p15="http://schemas.microsoft.com/office/powerpoint/2012/main">
        <p15:guide id="1" orient="horz" pos="1620">
          <p15:clr>
            <a:srgbClr val="F26B43"/>
          </p15:clr>
        </p15:guide>
        <p15:guide id="2" pos="2880">
          <p15:clr>
            <a:srgbClr val="F26B43"/>
          </p15:clr>
        </p15:guide>
        <p15:guide id="3" pos="2824">
          <p15:clr>
            <a:srgbClr val="FBAE40"/>
          </p15:clr>
        </p15:guide>
        <p15:guide id="4" pos="2490">
          <p15:clr>
            <a:srgbClr val="FBAE40"/>
          </p15:clr>
        </p15:guide>
        <p15:guide id="5" pos="2932">
          <p15:clr>
            <a:srgbClr val="FBAE40"/>
          </p15:clr>
        </p15:guide>
        <p15:guide id="6" pos="2384">
          <p15:clr>
            <a:srgbClr val="FBAE40"/>
          </p15:clr>
        </p15:guide>
        <p15:guide id="7" pos="2056">
          <p15:clr>
            <a:srgbClr val="FBAE40"/>
          </p15:clr>
        </p15:guide>
        <p15:guide id="8" pos="1946">
          <p15:clr>
            <a:srgbClr val="FBAE40"/>
          </p15:clr>
        </p15:guide>
        <p15:guide id="9" pos="1616">
          <p15:clr>
            <a:srgbClr val="FBAE40"/>
          </p15:clr>
        </p15:guide>
        <p15:guide id="10" pos="1506">
          <p15:clr>
            <a:srgbClr val="FBAE40"/>
          </p15:clr>
        </p15:guide>
        <p15:guide id="11" pos="1180">
          <p15:clr>
            <a:srgbClr val="FBAE40"/>
          </p15:clr>
        </p15:guide>
        <p15:guide id="12" pos="1072">
          <p15:clr>
            <a:srgbClr val="FBAE40"/>
          </p15:clr>
        </p15:guide>
        <p15:guide id="13" pos="742">
          <p15:clr>
            <a:srgbClr val="FBAE40"/>
          </p15:clr>
        </p15:guide>
        <p15:guide id="14" pos="634">
          <p15:clr>
            <a:srgbClr val="FBAE40"/>
          </p15:clr>
        </p15:guide>
        <p15:guide id="15" pos="302">
          <p15:clr>
            <a:srgbClr val="FBAE40"/>
          </p15:clr>
        </p15:guide>
        <p15:guide id="16" pos="266">
          <p15:clr>
            <a:srgbClr val="FBAE40"/>
          </p15:clr>
        </p15:guide>
        <p15:guide id="17" pos="3264">
          <p15:clr>
            <a:srgbClr val="FBAE40"/>
          </p15:clr>
        </p15:guide>
        <p15:guide id="18" pos="3372">
          <p15:clr>
            <a:srgbClr val="FBAE40"/>
          </p15:clr>
        </p15:guide>
        <p15:guide id="19" pos="3704">
          <p15:clr>
            <a:srgbClr val="FBAE40"/>
          </p15:clr>
        </p15:guide>
        <p15:guide id="20" pos="3812">
          <p15:clr>
            <a:srgbClr val="FBAE40"/>
          </p15:clr>
        </p15:guide>
        <p15:guide id="21" pos="4144">
          <p15:clr>
            <a:srgbClr val="FBAE40"/>
          </p15:clr>
        </p15:guide>
        <p15:guide id="22" pos="4254">
          <p15:clr>
            <a:srgbClr val="FBAE40"/>
          </p15:clr>
        </p15:guide>
        <p15:guide id="23" pos="4584">
          <p15:clr>
            <a:srgbClr val="FBAE40"/>
          </p15:clr>
        </p15:guide>
        <p15:guide id="24" pos="4694">
          <p15:clr>
            <a:srgbClr val="FBAE40"/>
          </p15:clr>
        </p15:guide>
        <p15:guide id="25" pos="5024">
          <p15:clr>
            <a:srgbClr val="FBAE40"/>
          </p15:clr>
        </p15:guide>
        <p15:guide id="26" pos="5134">
          <p15:clr>
            <a:srgbClr val="FBAE40"/>
          </p15:clr>
        </p15:guide>
        <p15:guide id="27" pos="5466">
          <p15:clr>
            <a:srgbClr val="FBAE40"/>
          </p15:clr>
        </p15:guide>
        <p15:guide id="28" pos="5500">
          <p15:clr>
            <a:srgbClr val="FBAE40"/>
          </p15:clr>
        </p15:guide>
        <p15:guide id="30" orient="horz" pos="264">
          <p15:clr>
            <a:srgbClr val="FBAE40"/>
          </p15:clr>
        </p15:guide>
        <p15:guide id="31" orient="horz" pos="297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98465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6A6AF32A-0AD9-5A4E-8DA9-C4DC7A54115C}"/>
              </a:ext>
            </a:extLst>
          </p:cNvPr>
          <p:cNvSpPr/>
          <p:nvPr userDrawn="1"/>
        </p:nvSpPr>
        <p:spPr>
          <a:xfrm>
            <a:off x="0" y="-253"/>
            <a:ext cx="12192000" cy="6858253"/>
          </a:xfrm>
          <a:prstGeom prst="rect">
            <a:avLst/>
          </a:prstGeom>
          <a:solidFill>
            <a:srgbClr val="0031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 name="Picture Placeholder 2">
            <a:extLst>
              <a:ext uri="{FF2B5EF4-FFF2-40B4-BE49-F238E27FC236}">
                <a16:creationId xmlns:a16="http://schemas.microsoft.com/office/drawing/2014/main" id="{89E055C9-E8AE-494F-9C1A-390E53D83175}"/>
              </a:ext>
            </a:extLst>
          </p:cNvPr>
          <p:cNvSpPr>
            <a:spLocks noGrp="1"/>
          </p:cNvSpPr>
          <p:nvPr>
            <p:ph type="pic" sz="quarter" idx="11"/>
          </p:nvPr>
        </p:nvSpPr>
        <p:spPr>
          <a:xfrm>
            <a:off x="1" y="3429001"/>
            <a:ext cx="12192001" cy="3428999"/>
          </a:xfrm>
          <a:pattFill prst="pct30">
            <a:fgClr>
              <a:schemeClr val="accent1"/>
            </a:fgClr>
            <a:bgClr>
              <a:schemeClr val="bg1"/>
            </a:bgClr>
          </a:pattFill>
        </p:spPr>
        <p:txBody>
          <a:bodyPr/>
          <a:lstStyle/>
          <a:p>
            <a:endParaRPr lang="en-GB"/>
          </a:p>
        </p:txBody>
      </p:sp>
    </p:spTree>
    <p:extLst>
      <p:ext uri="{BB962C8B-B14F-4D97-AF65-F5344CB8AC3E}">
        <p14:creationId xmlns:p14="http://schemas.microsoft.com/office/powerpoint/2010/main" val="102202603"/>
      </p:ext>
    </p:extLst>
  </p:cSld>
  <p:clrMapOvr>
    <a:masterClrMapping/>
  </p:clrMapOvr>
  <p:extLst>
    <p:ext uri="{DCECCB84-F9BA-43D5-87BE-67443E8EF086}">
      <p15:sldGuideLst xmlns:p15="http://schemas.microsoft.com/office/powerpoint/2012/main">
        <p15:guide id="1" orient="horz" pos="1620">
          <p15:clr>
            <a:srgbClr val="F26B43"/>
          </p15:clr>
        </p15:guide>
        <p15:guide id="2" pos="2880">
          <p15:clr>
            <a:srgbClr val="F26B43"/>
          </p15:clr>
        </p15:guide>
        <p15:guide id="3" pos="2824">
          <p15:clr>
            <a:srgbClr val="FBAE40"/>
          </p15:clr>
        </p15:guide>
        <p15:guide id="4" pos="2490">
          <p15:clr>
            <a:srgbClr val="FBAE40"/>
          </p15:clr>
        </p15:guide>
        <p15:guide id="5" pos="2932">
          <p15:clr>
            <a:srgbClr val="FBAE40"/>
          </p15:clr>
        </p15:guide>
        <p15:guide id="6" pos="2384">
          <p15:clr>
            <a:srgbClr val="FBAE40"/>
          </p15:clr>
        </p15:guide>
        <p15:guide id="7" pos="2056">
          <p15:clr>
            <a:srgbClr val="FBAE40"/>
          </p15:clr>
        </p15:guide>
        <p15:guide id="8" pos="1946">
          <p15:clr>
            <a:srgbClr val="FBAE40"/>
          </p15:clr>
        </p15:guide>
        <p15:guide id="9" pos="1616">
          <p15:clr>
            <a:srgbClr val="FBAE40"/>
          </p15:clr>
        </p15:guide>
        <p15:guide id="10" pos="1506">
          <p15:clr>
            <a:srgbClr val="FBAE40"/>
          </p15:clr>
        </p15:guide>
        <p15:guide id="11" pos="1180">
          <p15:clr>
            <a:srgbClr val="FBAE40"/>
          </p15:clr>
        </p15:guide>
        <p15:guide id="12" pos="1072">
          <p15:clr>
            <a:srgbClr val="FBAE40"/>
          </p15:clr>
        </p15:guide>
        <p15:guide id="13" pos="742">
          <p15:clr>
            <a:srgbClr val="FBAE40"/>
          </p15:clr>
        </p15:guide>
        <p15:guide id="14" pos="634">
          <p15:clr>
            <a:srgbClr val="FBAE40"/>
          </p15:clr>
        </p15:guide>
        <p15:guide id="15" pos="302">
          <p15:clr>
            <a:srgbClr val="FBAE40"/>
          </p15:clr>
        </p15:guide>
        <p15:guide id="16" pos="266">
          <p15:clr>
            <a:srgbClr val="FBAE40"/>
          </p15:clr>
        </p15:guide>
        <p15:guide id="17" pos="3264">
          <p15:clr>
            <a:srgbClr val="FBAE40"/>
          </p15:clr>
        </p15:guide>
        <p15:guide id="18" pos="3372">
          <p15:clr>
            <a:srgbClr val="FBAE40"/>
          </p15:clr>
        </p15:guide>
        <p15:guide id="19" pos="3704">
          <p15:clr>
            <a:srgbClr val="FBAE40"/>
          </p15:clr>
        </p15:guide>
        <p15:guide id="20" pos="3812">
          <p15:clr>
            <a:srgbClr val="FBAE40"/>
          </p15:clr>
        </p15:guide>
        <p15:guide id="21" pos="4144">
          <p15:clr>
            <a:srgbClr val="FBAE40"/>
          </p15:clr>
        </p15:guide>
        <p15:guide id="22" pos="4254">
          <p15:clr>
            <a:srgbClr val="FBAE40"/>
          </p15:clr>
        </p15:guide>
        <p15:guide id="23" pos="4584">
          <p15:clr>
            <a:srgbClr val="FBAE40"/>
          </p15:clr>
        </p15:guide>
        <p15:guide id="24" pos="4694">
          <p15:clr>
            <a:srgbClr val="FBAE40"/>
          </p15:clr>
        </p15:guide>
        <p15:guide id="25" pos="5024">
          <p15:clr>
            <a:srgbClr val="FBAE40"/>
          </p15:clr>
        </p15:guide>
        <p15:guide id="26" pos="5134">
          <p15:clr>
            <a:srgbClr val="FBAE40"/>
          </p15:clr>
        </p15:guide>
        <p15:guide id="27" pos="5466">
          <p15:clr>
            <a:srgbClr val="FBAE40"/>
          </p15:clr>
        </p15:guide>
        <p15:guide id="28" pos="5500">
          <p15:clr>
            <a:srgbClr val="FBAE40"/>
          </p15:clr>
        </p15:guide>
        <p15:guide id="30" orient="horz" pos="264">
          <p15:clr>
            <a:srgbClr val="FBAE40"/>
          </p15:clr>
        </p15:guide>
        <p15:guide id="31" orient="horz" pos="297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66704-519E-FF47-BCF5-600E1B4B5936}"/>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endParaRPr lang="en-GB"/>
          </a:p>
        </p:txBody>
      </p:sp>
      <p:sp>
        <p:nvSpPr>
          <p:cNvPr id="3" name="Subtitle 2">
            <a:extLst>
              <a:ext uri="{FF2B5EF4-FFF2-40B4-BE49-F238E27FC236}">
                <a16:creationId xmlns:a16="http://schemas.microsoft.com/office/drawing/2014/main" id="{63AE25FA-1906-DF4D-B066-F8284CB3E1CE}"/>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6185B2E-4D83-564A-9398-121BD92DCD75}"/>
              </a:ext>
            </a:extLst>
          </p:cNvPr>
          <p:cNvSpPr>
            <a:spLocks noGrp="1"/>
          </p:cNvSpPr>
          <p:nvPr>
            <p:ph type="dt" sz="half" idx="10"/>
          </p:nvPr>
        </p:nvSpPr>
        <p:spPr/>
        <p:txBody>
          <a:bodyPr/>
          <a:lstStyle/>
          <a:p>
            <a:fld id="{CA9C4E8B-5DC9-F04B-8F4C-5E964A1CA92D}" type="datetimeFigureOut">
              <a:rPr lang="en-GB" smtClean="0"/>
              <a:t>22/03/2022</a:t>
            </a:fld>
            <a:endParaRPr lang="en-GB"/>
          </a:p>
        </p:txBody>
      </p:sp>
      <p:sp>
        <p:nvSpPr>
          <p:cNvPr id="5" name="Footer Placeholder 4">
            <a:extLst>
              <a:ext uri="{FF2B5EF4-FFF2-40B4-BE49-F238E27FC236}">
                <a16:creationId xmlns:a16="http://schemas.microsoft.com/office/drawing/2014/main" id="{6607C9DA-B2C9-CD4E-BE47-9B57570FA8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DD81B9-3D78-F146-844E-4FF029D12FB0}"/>
              </a:ext>
            </a:extLst>
          </p:cNvPr>
          <p:cNvSpPr>
            <a:spLocks noGrp="1"/>
          </p:cNvSpPr>
          <p:nvPr>
            <p:ph type="sldNum" sz="quarter" idx="12"/>
          </p:nvPr>
        </p:nvSpPr>
        <p:spPr/>
        <p:txBody>
          <a:bodyPr/>
          <a:lstStyle/>
          <a:p>
            <a:fld id="{8A5A302B-56D8-2547-B460-CDEBAAED9444}" type="slidenum">
              <a:rPr lang="en-GB" smtClean="0"/>
              <a:t>‹#›</a:t>
            </a:fld>
            <a:endParaRPr lang="en-GB"/>
          </a:p>
        </p:txBody>
      </p:sp>
    </p:spTree>
    <p:extLst>
      <p:ext uri="{BB962C8B-B14F-4D97-AF65-F5344CB8AC3E}">
        <p14:creationId xmlns:p14="http://schemas.microsoft.com/office/powerpoint/2010/main" val="10262859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60B2A-3DFE-1640-9692-05F96383FA7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DF1365D-04CB-0643-B4CF-C60356BADDE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E81DFC-5D2A-F043-BEBD-AA735CB2DBC1}"/>
              </a:ext>
            </a:extLst>
          </p:cNvPr>
          <p:cNvSpPr>
            <a:spLocks noGrp="1"/>
          </p:cNvSpPr>
          <p:nvPr>
            <p:ph type="dt" sz="half" idx="10"/>
          </p:nvPr>
        </p:nvSpPr>
        <p:spPr/>
        <p:txBody>
          <a:bodyPr/>
          <a:lstStyle/>
          <a:p>
            <a:fld id="{CA9C4E8B-5DC9-F04B-8F4C-5E964A1CA92D}" type="datetimeFigureOut">
              <a:rPr lang="en-GB" smtClean="0"/>
              <a:t>22/03/2022</a:t>
            </a:fld>
            <a:endParaRPr lang="en-GB"/>
          </a:p>
        </p:txBody>
      </p:sp>
      <p:sp>
        <p:nvSpPr>
          <p:cNvPr id="5" name="Footer Placeholder 4">
            <a:extLst>
              <a:ext uri="{FF2B5EF4-FFF2-40B4-BE49-F238E27FC236}">
                <a16:creationId xmlns:a16="http://schemas.microsoft.com/office/drawing/2014/main" id="{EB4EFFFD-56B2-E144-B873-2F94996B35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E4F896-11A9-9041-B50E-7B335207E4F3}"/>
              </a:ext>
            </a:extLst>
          </p:cNvPr>
          <p:cNvSpPr>
            <a:spLocks noGrp="1"/>
          </p:cNvSpPr>
          <p:nvPr>
            <p:ph type="sldNum" sz="quarter" idx="12"/>
          </p:nvPr>
        </p:nvSpPr>
        <p:spPr/>
        <p:txBody>
          <a:bodyPr/>
          <a:lstStyle/>
          <a:p>
            <a:fld id="{8A5A302B-56D8-2547-B460-CDEBAAED9444}" type="slidenum">
              <a:rPr lang="en-GB" smtClean="0"/>
              <a:t>‹#›</a:t>
            </a:fld>
            <a:endParaRPr lang="en-GB"/>
          </a:p>
        </p:txBody>
      </p:sp>
    </p:spTree>
    <p:extLst>
      <p:ext uri="{BB962C8B-B14F-4D97-AF65-F5344CB8AC3E}">
        <p14:creationId xmlns:p14="http://schemas.microsoft.com/office/powerpoint/2010/main" val="1378059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accent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4223886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ABC1C-32F6-8444-98DC-63EFDABE9562}"/>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AEF1072-AA11-B24B-B18A-63EB73F9502C}"/>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8AE23B6-F925-DB46-8E24-3D5FCFE3593E}"/>
              </a:ext>
            </a:extLst>
          </p:cNvPr>
          <p:cNvSpPr>
            <a:spLocks noGrp="1"/>
          </p:cNvSpPr>
          <p:nvPr>
            <p:ph type="dt" sz="half" idx="10"/>
          </p:nvPr>
        </p:nvSpPr>
        <p:spPr/>
        <p:txBody>
          <a:bodyPr/>
          <a:lstStyle/>
          <a:p>
            <a:fld id="{CA9C4E8B-5DC9-F04B-8F4C-5E964A1CA92D}" type="datetimeFigureOut">
              <a:rPr lang="en-GB" smtClean="0"/>
              <a:t>22/03/2022</a:t>
            </a:fld>
            <a:endParaRPr lang="en-GB"/>
          </a:p>
        </p:txBody>
      </p:sp>
      <p:sp>
        <p:nvSpPr>
          <p:cNvPr id="5" name="Footer Placeholder 4">
            <a:extLst>
              <a:ext uri="{FF2B5EF4-FFF2-40B4-BE49-F238E27FC236}">
                <a16:creationId xmlns:a16="http://schemas.microsoft.com/office/drawing/2014/main" id="{FA71765F-650A-1D49-921E-4DF9B9E134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1DA1BA-53FC-0348-B196-960579931CA8}"/>
              </a:ext>
            </a:extLst>
          </p:cNvPr>
          <p:cNvSpPr>
            <a:spLocks noGrp="1"/>
          </p:cNvSpPr>
          <p:nvPr>
            <p:ph type="sldNum" sz="quarter" idx="12"/>
          </p:nvPr>
        </p:nvSpPr>
        <p:spPr/>
        <p:txBody>
          <a:bodyPr/>
          <a:lstStyle/>
          <a:p>
            <a:fld id="{8A5A302B-56D8-2547-B460-CDEBAAED9444}" type="slidenum">
              <a:rPr lang="en-GB" smtClean="0"/>
              <a:t>‹#›</a:t>
            </a:fld>
            <a:endParaRPr lang="en-GB"/>
          </a:p>
        </p:txBody>
      </p:sp>
    </p:spTree>
    <p:extLst>
      <p:ext uri="{BB962C8B-B14F-4D97-AF65-F5344CB8AC3E}">
        <p14:creationId xmlns:p14="http://schemas.microsoft.com/office/powerpoint/2010/main" val="32581488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AE7-08FC-B442-AA7C-3F418C9AFC8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A52D7E6-653B-894A-A315-9D496C09E48E}"/>
              </a:ext>
            </a:extLst>
          </p:cNvPr>
          <p:cNvSpPr>
            <a:spLocks noGrp="1"/>
          </p:cNvSpPr>
          <p:nvPr>
            <p:ph sz="half" idx="1"/>
          </p:nvPr>
        </p:nvSpPr>
        <p:spPr>
          <a:xfrm>
            <a:off x="838200" y="1826684"/>
            <a:ext cx="5156200" cy="43497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272AFA3-F8E3-C543-B63C-E9EFD2088E9C}"/>
              </a:ext>
            </a:extLst>
          </p:cNvPr>
          <p:cNvSpPr>
            <a:spLocks noGrp="1"/>
          </p:cNvSpPr>
          <p:nvPr>
            <p:ph sz="half" idx="2"/>
          </p:nvPr>
        </p:nvSpPr>
        <p:spPr>
          <a:xfrm>
            <a:off x="6197600" y="1826684"/>
            <a:ext cx="5156200" cy="43497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BFA68A8-F0AE-8F4F-B250-47DFA963791B}"/>
              </a:ext>
            </a:extLst>
          </p:cNvPr>
          <p:cNvSpPr>
            <a:spLocks noGrp="1"/>
          </p:cNvSpPr>
          <p:nvPr>
            <p:ph type="dt" sz="half" idx="10"/>
          </p:nvPr>
        </p:nvSpPr>
        <p:spPr/>
        <p:txBody>
          <a:bodyPr/>
          <a:lstStyle/>
          <a:p>
            <a:fld id="{CA9C4E8B-5DC9-F04B-8F4C-5E964A1CA92D}" type="datetimeFigureOut">
              <a:rPr lang="en-GB" smtClean="0"/>
              <a:t>22/03/2022</a:t>
            </a:fld>
            <a:endParaRPr lang="en-GB"/>
          </a:p>
        </p:txBody>
      </p:sp>
      <p:sp>
        <p:nvSpPr>
          <p:cNvPr id="6" name="Footer Placeholder 5">
            <a:extLst>
              <a:ext uri="{FF2B5EF4-FFF2-40B4-BE49-F238E27FC236}">
                <a16:creationId xmlns:a16="http://schemas.microsoft.com/office/drawing/2014/main" id="{1379881D-EA9E-C547-8550-61DC22C93E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A927C8B-3CFD-5B44-928C-CCCCB8246DA5}"/>
              </a:ext>
            </a:extLst>
          </p:cNvPr>
          <p:cNvSpPr>
            <a:spLocks noGrp="1"/>
          </p:cNvSpPr>
          <p:nvPr>
            <p:ph type="sldNum" sz="quarter" idx="12"/>
          </p:nvPr>
        </p:nvSpPr>
        <p:spPr/>
        <p:txBody>
          <a:bodyPr/>
          <a:lstStyle/>
          <a:p>
            <a:fld id="{8A5A302B-56D8-2547-B460-CDEBAAED9444}" type="slidenum">
              <a:rPr lang="en-GB" smtClean="0"/>
              <a:t>‹#›</a:t>
            </a:fld>
            <a:endParaRPr lang="en-GB"/>
          </a:p>
        </p:txBody>
      </p:sp>
    </p:spTree>
    <p:extLst>
      <p:ext uri="{BB962C8B-B14F-4D97-AF65-F5344CB8AC3E}">
        <p14:creationId xmlns:p14="http://schemas.microsoft.com/office/powerpoint/2010/main" val="29592330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8930B-5739-7247-9D2F-06D588251CBE}"/>
              </a:ext>
            </a:extLst>
          </p:cNvPr>
          <p:cNvSpPr>
            <a:spLocks noGrp="1"/>
          </p:cNvSpPr>
          <p:nvPr>
            <p:ph type="title"/>
          </p:nvPr>
        </p:nvSpPr>
        <p:spPr>
          <a:xfrm>
            <a:off x="840317" y="366185"/>
            <a:ext cx="10515600" cy="132503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A0D6DD5-D519-0247-8719-E82980D7B3F0}"/>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a:extLst>
              <a:ext uri="{FF2B5EF4-FFF2-40B4-BE49-F238E27FC236}">
                <a16:creationId xmlns:a16="http://schemas.microsoft.com/office/drawing/2014/main" id="{C0DB028B-81CA-0947-BEDC-E48A4EEF02E1}"/>
              </a:ext>
            </a:extLst>
          </p:cNvPr>
          <p:cNvSpPr>
            <a:spLocks noGrp="1"/>
          </p:cNvSpPr>
          <p:nvPr>
            <p:ph sz="half" idx="2"/>
          </p:nvPr>
        </p:nvSpPr>
        <p:spPr>
          <a:xfrm>
            <a:off x="840318" y="2506133"/>
            <a:ext cx="5158316" cy="368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D5DE2CE-7AB4-F948-BCDF-D1C09BB61CFA}"/>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a:extLst>
              <a:ext uri="{FF2B5EF4-FFF2-40B4-BE49-F238E27FC236}">
                <a16:creationId xmlns:a16="http://schemas.microsoft.com/office/drawing/2014/main" id="{8BC4E7A6-AE9F-414E-9E6E-6D8985AEF21B}"/>
              </a:ext>
            </a:extLst>
          </p:cNvPr>
          <p:cNvSpPr>
            <a:spLocks noGrp="1"/>
          </p:cNvSpPr>
          <p:nvPr>
            <p:ph sz="quarter" idx="4"/>
          </p:nvPr>
        </p:nvSpPr>
        <p:spPr>
          <a:xfrm>
            <a:off x="6172200" y="2506133"/>
            <a:ext cx="5183717" cy="368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FDF3076-4E75-6E45-9239-19C0F7F5B475}"/>
              </a:ext>
            </a:extLst>
          </p:cNvPr>
          <p:cNvSpPr>
            <a:spLocks noGrp="1"/>
          </p:cNvSpPr>
          <p:nvPr>
            <p:ph type="dt" sz="half" idx="10"/>
          </p:nvPr>
        </p:nvSpPr>
        <p:spPr/>
        <p:txBody>
          <a:bodyPr/>
          <a:lstStyle/>
          <a:p>
            <a:fld id="{CA9C4E8B-5DC9-F04B-8F4C-5E964A1CA92D}" type="datetimeFigureOut">
              <a:rPr lang="en-GB" smtClean="0"/>
              <a:t>22/03/2022</a:t>
            </a:fld>
            <a:endParaRPr lang="en-GB"/>
          </a:p>
        </p:txBody>
      </p:sp>
      <p:sp>
        <p:nvSpPr>
          <p:cNvPr id="8" name="Footer Placeholder 7">
            <a:extLst>
              <a:ext uri="{FF2B5EF4-FFF2-40B4-BE49-F238E27FC236}">
                <a16:creationId xmlns:a16="http://schemas.microsoft.com/office/drawing/2014/main" id="{03F28EB7-E8A8-6C41-93AF-BC78C289EA7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6A26964-A5AE-7343-8C1E-C308E69BDF7F}"/>
              </a:ext>
            </a:extLst>
          </p:cNvPr>
          <p:cNvSpPr>
            <a:spLocks noGrp="1"/>
          </p:cNvSpPr>
          <p:nvPr>
            <p:ph type="sldNum" sz="quarter" idx="12"/>
          </p:nvPr>
        </p:nvSpPr>
        <p:spPr/>
        <p:txBody>
          <a:bodyPr/>
          <a:lstStyle/>
          <a:p>
            <a:fld id="{8A5A302B-56D8-2547-B460-CDEBAAED9444}" type="slidenum">
              <a:rPr lang="en-GB" smtClean="0"/>
              <a:t>‹#›</a:t>
            </a:fld>
            <a:endParaRPr lang="en-GB"/>
          </a:p>
        </p:txBody>
      </p:sp>
    </p:spTree>
    <p:extLst>
      <p:ext uri="{BB962C8B-B14F-4D97-AF65-F5344CB8AC3E}">
        <p14:creationId xmlns:p14="http://schemas.microsoft.com/office/powerpoint/2010/main" val="17716403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7539F-6F5B-F04D-919E-A160B958C55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DF2B53-633F-1D40-AC79-FD96A4DD2DC0}"/>
              </a:ext>
            </a:extLst>
          </p:cNvPr>
          <p:cNvSpPr>
            <a:spLocks noGrp="1"/>
          </p:cNvSpPr>
          <p:nvPr>
            <p:ph type="dt" sz="half" idx="10"/>
          </p:nvPr>
        </p:nvSpPr>
        <p:spPr/>
        <p:txBody>
          <a:bodyPr/>
          <a:lstStyle/>
          <a:p>
            <a:fld id="{CA9C4E8B-5DC9-F04B-8F4C-5E964A1CA92D}" type="datetimeFigureOut">
              <a:rPr lang="en-GB" smtClean="0"/>
              <a:t>22/03/2022</a:t>
            </a:fld>
            <a:endParaRPr lang="en-GB"/>
          </a:p>
        </p:txBody>
      </p:sp>
      <p:sp>
        <p:nvSpPr>
          <p:cNvPr id="4" name="Footer Placeholder 3">
            <a:extLst>
              <a:ext uri="{FF2B5EF4-FFF2-40B4-BE49-F238E27FC236}">
                <a16:creationId xmlns:a16="http://schemas.microsoft.com/office/drawing/2014/main" id="{E768A507-B00A-8E4E-8F4A-E68980B3296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88FEE68-5E59-B04C-8D1C-8C31ED8E8678}"/>
              </a:ext>
            </a:extLst>
          </p:cNvPr>
          <p:cNvSpPr>
            <a:spLocks noGrp="1"/>
          </p:cNvSpPr>
          <p:nvPr>
            <p:ph type="sldNum" sz="quarter" idx="12"/>
          </p:nvPr>
        </p:nvSpPr>
        <p:spPr/>
        <p:txBody>
          <a:bodyPr/>
          <a:lstStyle/>
          <a:p>
            <a:fld id="{8A5A302B-56D8-2547-B460-CDEBAAED9444}" type="slidenum">
              <a:rPr lang="en-GB" smtClean="0"/>
              <a:t>‹#›</a:t>
            </a:fld>
            <a:endParaRPr lang="en-GB"/>
          </a:p>
        </p:txBody>
      </p:sp>
    </p:spTree>
    <p:extLst>
      <p:ext uri="{BB962C8B-B14F-4D97-AF65-F5344CB8AC3E}">
        <p14:creationId xmlns:p14="http://schemas.microsoft.com/office/powerpoint/2010/main" val="4788306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69CAB1-EF90-BA4F-B4A0-95586EA1E632}"/>
              </a:ext>
            </a:extLst>
          </p:cNvPr>
          <p:cNvSpPr>
            <a:spLocks noGrp="1"/>
          </p:cNvSpPr>
          <p:nvPr>
            <p:ph type="dt" sz="half" idx="10"/>
          </p:nvPr>
        </p:nvSpPr>
        <p:spPr/>
        <p:txBody>
          <a:bodyPr/>
          <a:lstStyle/>
          <a:p>
            <a:fld id="{CA9C4E8B-5DC9-F04B-8F4C-5E964A1CA92D}" type="datetimeFigureOut">
              <a:rPr lang="en-GB" smtClean="0"/>
              <a:t>22/03/2022</a:t>
            </a:fld>
            <a:endParaRPr lang="en-GB"/>
          </a:p>
        </p:txBody>
      </p:sp>
      <p:sp>
        <p:nvSpPr>
          <p:cNvPr id="3" name="Footer Placeholder 2">
            <a:extLst>
              <a:ext uri="{FF2B5EF4-FFF2-40B4-BE49-F238E27FC236}">
                <a16:creationId xmlns:a16="http://schemas.microsoft.com/office/drawing/2014/main" id="{998ECE58-4766-3D40-84CA-AFC82F49C0F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2AB1025-B3FF-1841-85B1-CC234385C998}"/>
              </a:ext>
            </a:extLst>
          </p:cNvPr>
          <p:cNvSpPr>
            <a:spLocks noGrp="1"/>
          </p:cNvSpPr>
          <p:nvPr>
            <p:ph type="sldNum" sz="quarter" idx="12"/>
          </p:nvPr>
        </p:nvSpPr>
        <p:spPr/>
        <p:txBody>
          <a:bodyPr/>
          <a:lstStyle/>
          <a:p>
            <a:fld id="{8A5A302B-56D8-2547-B460-CDEBAAED9444}" type="slidenum">
              <a:rPr lang="en-GB" smtClean="0"/>
              <a:t>‹#›</a:t>
            </a:fld>
            <a:endParaRPr lang="en-GB"/>
          </a:p>
        </p:txBody>
      </p:sp>
    </p:spTree>
    <p:extLst>
      <p:ext uri="{BB962C8B-B14F-4D97-AF65-F5344CB8AC3E}">
        <p14:creationId xmlns:p14="http://schemas.microsoft.com/office/powerpoint/2010/main" val="19316443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AFEDF-F509-374F-8E75-321CB7D572B0}"/>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EFD5E02-0566-E943-BDCD-08B749F22589}"/>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CB90337-8EA1-7048-9C11-16CA2CAF6F56}"/>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Date Placeholder 4">
            <a:extLst>
              <a:ext uri="{FF2B5EF4-FFF2-40B4-BE49-F238E27FC236}">
                <a16:creationId xmlns:a16="http://schemas.microsoft.com/office/drawing/2014/main" id="{23D10DF0-5C9F-4240-A480-DD2E752B0B0A}"/>
              </a:ext>
            </a:extLst>
          </p:cNvPr>
          <p:cNvSpPr>
            <a:spLocks noGrp="1"/>
          </p:cNvSpPr>
          <p:nvPr>
            <p:ph type="dt" sz="half" idx="10"/>
          </p:nvPr>
        </p:nvSpPr>
        <p:spPr/>
        <p:txBody>
          <a:bodyPr/>
          <a:lstStyle/>
          <a:p>
            <a:fld id="{CA9C4E8B-5DC9-F04B-8F4C-5E964A1CA92D}" type="datetimeFigureOut">
              <a:rPr lang="en-GB" smtClean="0"/>
              <a:t>22/03/2022</a:t>
            </a:fld>
            <a:endParaRPr lang="en-GB"/>
          </a:p>
        </p:txBody>
      </p:sp>
      <p:sp>
        <p:nvSpPr>
          <p:cNvPr id="6" name="Footer Placeholder 5">
            <a:extLst>
              <a:ext uri="{FF2B5EF4-FFF2-40B4-BE49-F238E27FC236}">
                <a16:creationId xmlns:a16="http://schemas.microsoft.com/office/drawing/2014/main" id="{19A46801-9874-3B41-B613-F55BD89594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D68CEA-01B0-774C-A66D-547F8A4AA1E0}"/>
              </a:ext>
            </a:extLst>
          </p:cNvPr>
          <p:cNvSpPr>
            <a:spLocks noGrp="1"/>
          </p:cNvSpPr>
          <p:nvPr>
            <p:ph type="sldNum" sz="quarter" idx="12"/>
          </p:nvPr>
        </p:nvSpPr>
        <p:spPr/>
        <p:txBody>
          <a:bodyPr/>
          <a:lstStyle/>
          <a:p>
            <a:fld id="{8A5A302B-56D8-2547-B460-CDEBAAED9444}" type="slidenum">
              <a:rPr lang="en-GB" smtClean="0"/>
              <a:t>‹#›</a:t>
            </a:fld>
            <a:endParaRPr lang="en-GB"/>
          </a:p>
        </p:txBody>
      </p:sp>
    </p:spTree>
    <p:extLst>
      <p:ext uri="{BB962C8B-B14F-4D97-AF65-F5344CB8AC3E}">
        <p14:creationId xmlns:p14="http://schemas.microsoft.com/office/powerpoint/2010/main" val="14917752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6E529-FFBF-2147-A8D2-2F07AB74F101}"/>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535179C-C89A-7049-A99E-3E92E2567FCA}"/>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GB"/>
          </a:p>
        </p:txBody>
      </p:sp>
      <p:sp>
        <p:nvSpPr>
          <p:cNvPr id="4" name="Text Placeholder 3">
            <a:extLst>
              <a:ext uri="{FF2B5EF4-FFF2-40B4-BE49-F238E27FC236}">
                <a16:creationId xmlns:a16="http://schemas.microsoft.com/office/drawing/2014/main" id="{4F573856-2DAB-994D-9530-D7EF623303F4}"/>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Date Placeholder 4">
            <a:extLst>
              <a:ext uri="{FF2B5EF4-FFF2-40B4-BE49-F238E27FC236}">
                <a16:creationId xmlns:a16="http://schemas.microsoft.com/office/drawing/2014/main" id="{FAB45FB8-5500-3B41-948B-488B527F75E7}"/>
              </a:ext>
            </a:extLst>
          </p:cNvPr>
          <p:cNvSpPr>
            <a:spLocks noGrp="1"/>
          </p:cNvSpPr>
          <p:nvPr>
            <p:ph type="dt" sz="half" idx="10"/>
          </p:nvPr>
        </p:nvSpPr>
        <p:spPr/>
        <p:txBody>
          <a:bodyPr/>
          <a:lstStyle/>
          <a:p>
            <a:fld id="{CA9C4E8B-5DC9-F04B-8F4C-5E964A1CA92D}" type="datetimeFigureOut">
              <a:rPr lang="en-GB" smtClean="0"/>
              <a:t>22/03/2022</a:t>
            </a:fld>
            <a:endParaRPr lang="en-GB"/>
          </a:p>
        </p:txBody>
      </p:sp>
      <p:sp>
        <p:nvSpPr>
          <p:cNvPr id="6" name="Footer Placeholder 5">
            <a:extLst>
              <a:ext uri="{FF2B5EF4-FFF2-40B4-BE49-F238E27FC236}">
                <a16:creationId xmlns:a16="http://schemas.microsoft.com/office/drawing/2014/main" id="{CE59DDED-004C-5248-96BF-D898A5D45BE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7730601-A7CF-D24B-B138-CD7D72E2815D}"/>
              </a:ext>
            </a:extLst>
          </p:cNvPr>
          <p:cNvSpPr>
            <a:spLocks noGrp="1"/>
          </p:cNvSpPr>
          <p:nvPr>
            <p:ph type="sldNum" sz="quarter" idx="12"/>
          </p:nvPr>
        </p:nvSpPr>
        <p:spPr/>
        <p:txBody>
          <a:bodyPr/>
          <a:lstStyle/>
          <a:p>
            <a:fld id="{8A5A302B-56D8-2547-B460-CDEBAAED9444}" type="slidenum">
              <a:rPr lang="en-GB" smtClean="0"/>
              <a:t>‹#›</a:t>
            </a:fld>
            <a:endParaRPr lang="en-GB"/>
          </a:p>
        </p:txBody>
      </p:sp>
    </p:spTree>
    <p:extLst>
      <p:ext uri="{BB962C8B-B14F-4D97-AF65-F5344CB8AC3E}">
        <p14:creationId xmlns:p14="http://schemas.microsoft.com/office/powerpoint/2010/main" val="10102234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1FE14-2B14-B940-BBD5-0F5C64CD287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C8032AE-5004-D641-B40C-D84166067BB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02D283-43CD-484B-9023-F9407817A47A}"/>
              </a:ext>
            </a:extLst>
          </p:cNvPr>
          <p:cNvSpPr>
            <a:spLocks noGrp="1"/>
          </p:cNvSpPr>
          <p:nvPr>
            <p:ph type="dt" sz="half" idx="10"/>
          </p:nvPr>
        </p:nvSpPr>
        <p:spPr/>
        <p:txBody>
          <a:bodyPr/>
          <a:lstStyle/>
          <a:p>
            <a:fld id="{CA9C4E8B-5DC9-F04B-8F4C-5E964A1CA92D}" type="datetimeFigureOut">
              <a:rPr lang="en-GB" smtClean="0"/>
              <a:t>22/03/2022</a:t>
            </a:fld>
            <a:endParaRPr lang="en-GB"/>
          </a:p>
        </p:txBody>
      </p:sp>
      <p:sp>
        <p:nvSpPr>
          <p:cNvPr id="5" name="Footer Placeholder 4">
            <a:extLst>
              <a:ext uri="{FF2B5EF4-FFF2-40B4-BE49-F238E27FC236}">
                <a16:creationId xmlns:a16="http://schemas.microsoft.com/office/drawing/2014/main" id="{8AC31A01-132B-4D4F-8553-C240C6F98D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452496-FE20-7E46-8A0A-F8044E1013F7}"/>
              </a:ext>
            </a:extLst>
          </p:cNvPr>
          <p:cNvSpPr>
            <a:spLocks noGrp="1"/>
          </p:cNvSpPr>
          <p:nvPr>
            <p:ph type="sldNum" sz="quarter" idx="12"/>
          </p:nvPr>
        </p:nvSpPr>
        <p:spPr/>
        <p:txBody>
          <a:bodyPr/>
          <a:lstStyle/>
          <a:p>
            <a:fld id="{8A5A302B-56D8-2547-B460-CDEBAAED9444}" type="slidenum">
              <a:rPr lang="en-GB" smtClean="0"/>
              <a:t>‹#›</a:t>
            </a:fld>
            <a:endParaRPr lang="en-GB"/>
          </a:p>
        </p:txBody>
      </p:sp>
    </p:spTree>
    <p:extLst>
      <p:ext uri="{BB962C8B-B14F-4D97-AF65-F5344CB8AC3E}">
        <p14:creationId xmlns:p14="http://schemas.microsoft.com/office/powerpoint/2010/main" val="27413935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CD0B1D-DA35-E941-86AD-DFC0774A8309}"/>
              </a:ext>
            </a:extLst>
          </p:cNvPr>
          <p:cNvSpPr>
            <a:spLocks noGrp="1"/>
          </p:cNvSpPr>
          <p:nvPr>
            <p:ph type="title" orient="vert"/>
          </p:nvPr>
        </p:nvSpPr>
        <p:spPr>
          <a:xfrm>
            <a:off x="8724901" y="366185"/>
            <a:ext cx="2628900" cy="581024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333159F-2B5D-CF4F-AF43-A64709F32214}"/>
              </a:ext>
            </a:extLst>
          </p:cNvPr>
          <p:cNvSpPr>
            <a:spLocks noGrp="1"/>
          </p:cNvSpPr>
          <p:nvPr>
            <p:ph type="body" orient="vert" idx="1"/>
          </p:nvPr>
        </p:nvSpPr>
        <p:spPr>
          <a:xfrm>
            <a:off x="838201" y="366185"/>
            <a:ext cx="7683500" cy="581024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7FBAB4-2DF2-A047-8201-58891907CCF9}"/>
              </a:ext>
            </a:extLst>
          </p:cNvPr>
          <p:cNvSpPr>
            <a:spLocks noGrp="1"/>
          </p:cNvSpPr>
          <p:nvPr>
            <p:ph type="dt" sz="half" idx="10"/>
          </p:nvPr>
        </p:nvSpPr>
        <p:spPr/>
        <p:txBody>
          <a:bodyPr/>
          <a:lstStyle/>
          <a:p>
            <a:fld id="{CA9C4E8B-5DC9-F04B-8F4C-5E964A1CA92D}" type="datetimeFigureOut">
              <a:rPr lang="en-GB" smtClean="0"/>
              <a:t>22/03/2022</a:t>
            </a:fld>
            <a:endParaRPr lang="en-GB"/>
          </a:p>
        </p:txBody>
      </p:sp>
      <p:sp>
        <p:nvSpPr>
          <p:cNvPr id="5" name="Footer Placeholder 4">
            <a:extLst>
              <a:ext uri="{FF2B5EF4-FFF2-40B4-BE49-F238E27FC236}">
                <a16:creationId xmlns:a16="http://schemas.microsoft.com/office/drawing/2014/main" id="{DFFAB62C-3119-4D43-B541-3B9C96D815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2DCD58-05C9-0046-8AFC-2DABAA49A3A4}"/>
              </a:ext>
            </a:extLst>
          </p:cNvPr>
          <p:cNvSpPr>
            <a:spLocks noGrp="1"/>
          </p:cNvSpPr>
          <p:nvPr>
            <p:ph type="sldNum" sz="quarter" idx="12"/>
          </p:nvPr>
        </p:nvSpPr>
        <p:spPr/>
        <p:txBody>
          <a:bodyPr/>
          <a:lstStyle/>
          <a:p>
            <a:fld id="{8A5A302B-56D8-2547-B460-CDEBAAED9444}" type="slidenum">
              <a:rPr lang="en-GB" smtClean="0"/>
              <a:t>‹#›</a:t>
            </a:fld>
            <a:endParaRPr lang="en-GB"/>
          </a:p>
        </p:txBody>
      </p:sp>
    </p:spTree>
    <p:extLst>
      <p:ext uri="{BB962C8B-B14F-4D97-AF65-F5344CB8AC3E}">
        <p14:creationId xmlns:p14="http://schemas.microsoft.com/office/powerpoint/2010/main" val="26948320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9657" b="7285"/>
          <a:stretch/>
        </p:blipFill>
        <p:spPr>
          <a:xfrm>
            <a:off x="0" y="0"/>
            <a:ext cx="12192000" cy="6858000"/>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334072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657" b="7285"/>
          <a:stretch/>
        </p:blipFill>
        <p:spPr>
          <a:xfrm>
            <a:off x="0" y="0"/>
            <a:ext cx="12192000" cy="6858000"/>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552407"/>
            <a:ext cx="10515600" cy="1325563"/>
          </a:xfrm>
        </p:spPr>
        <p:txBody>
          <a:bodyPr/>
          <a:lstStyle>
            <a:lvl1pPr>
              <a:defRPr>
                <a:solidFill>
                  <a:schemeClr val="bg1"/>
                </a:solidFill>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3F81756E-8D45-49FF-997E-A3FE22EC64B1}"/>
              </a:ext>
            </a:extLst>
          </p:cNvPr>
          <p:cNvSpPr>
            <a:spLocks noGrp="1"/>
          </p:cNvSpPr>
          <p:nvPr>
            <p:ph type="pic" sz="quarter" idx="10"/>
          </p:nvPr>
        </p:nvSpPr>
        <p:spPr>
          <a:xfrm>
            <a:off x="877888" y="2201863"/>
            <a:ext cx="10528300" cy="3886200"/>
          </a:xfrm>
        </p:spPr>
        <p:txBody>
          <a:bodyPr/>
          <a:lstStyle/>
          <a:p>
            <a:endParaRPr lang="en-GB"/>
          </a:p>
        </p:txBody>
      </p:sp>
    </p:spTree>
    <p:extLst>
      <p:ext uri="{BB962C8B-B14F-4D97-AF65-F5344CB8AC3E}">
        <p14:creationId xmlns:p14="http://schemas.microsoft.com/office/powerpoint/2010/main" val="2332907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8426" b="8589"/>
          <a:stretch/>
        </p:blipFill>
        <p:spPr>
          <a:xfrm>
            <a:off x="0" y="0"/>
            <a:ext cx="12211965" cy="6858000"/>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accent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3596575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8840" b="8551"/>
          <a:stretch/>
        </p:blipFill>
        <p:spPr>
          <a:xfrm>
            <a:off x="-37613" y="0"/>
            <a:ext cx="12251678" cy="6858000"/>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accent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3207807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accent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715744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9657" b="7285"/>
          <a:stretch/>
        </p:blipFill>
        <p:spPr>
          <a:xfrm>
            <a:off x="0" y="0"/>
            <a:ext cx="12192000" cy="6858000"/>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552407"/>
            <a:ext cx="10515600" cy="1325563"/>
          </a:xfrm>
        </p:spPr>
        <p:txBody>
          <a:bodyPr/>
          <a:lstStyle>
            <a:lvl1pPr>
              <a:defRPr>
                <a:solidFill>
                  <a:schemeClr val="bg1"/>
                </a:solidFill>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3F81756E-8D45-49FF-997E-A3FE22EC64B1}"/>
              </a:ext>
            </a:extLst>
          </p:cNvPr>
          <p:cNvSpPr>
            <a:spLocks noGrp="1"/>
          </p:cNvSpPr>
          <p:nvPr>
            <p:ph type="pic" sz="quarter" idx="10"/>
          </p:nvPr>
        </p:nvSpPr>
        <p:spPr>
          <a:xfrm>
            <a:off x="877888" y="2201863"/>
            <a:ext cx="10528300" cy="3886200"/>
          </a:xfrm>
        </p:spPr>
        <p:txBody>
          <a:bodyPr/>
          <a:lstStyle/>
          <a:p>
            <a:endParaRPr lang="en-GB"/>
          </a:p>
        </p:txBody>
      </p:sp>
    </p:spTree>
    <p:extLst>
      <p:ext uri="{BB962C8B-B14F-4D97-AF65-F5344CB8AC3E}">
        <p14:creationId xmlns:p14="http://schemas.microsoft.com/office/powerpoint/2010/main" val="24008993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552407"/>
            <a:ext cx="10515600" cy="1325563"/>
          </a:xfrm>
        </p:spPr>
        <p:txBody>
          <a:bodyPr/>
          <a:lstStyle>
            <a:lvl1pPr>
              <a:defRPr>
                <a:solidFill>
                  <a:schemeClr val="accent1"/>
                </a:solidFill>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3F81756E-8D45-49FF-997E-A3FE22EC64B1}"/>
              </a:ext>
            </a:extLst>
          </p:cNvPr>
          <p:cNvSpPr>
            <a:spLocks noGrp="1"/>
          </p:cNvSpPr>
          <p:nvPr>
            <p:ph type="pic" sz="quarter" idx="10"/>
          </p:nvPr>
        </p:nvSpPr>
        <p:spPr>
          <a:xfrm>
            <a:off x="877888" y="2201863"/>
            <a:ext cx="10528300" cy="3886200"/>
          </a:xfrm>
        </p:spPr>
        <p:txBody>
          <a:bodyPr/>
          <a:lstStyle/>
          <a:p>
            <a:endParaRPr lang="en-GB"/>
          </a:p>
        </p:txBody>
      </p:sp>
    </p:spTree>
    <p:extLst>
      <p:ext uri="{BB962C8B-B14F-4D97-AF65-F5344CB8AC3E}">
        <p14:creationId xmlns:p14="http://schemas.microsoft.com/office/powerpoint/2010/main" val="25347824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9657" b="7285"/>
          <a:stretch/>
        </p:blipFill>
        <p:spPr>
          <a:xfrm>
            <a:off x="0" y="0"/>
            <a:ext cx="12192000" cy="6858000"/>
          </a:xfrm>
          <a:prstGeom prst="rect">
            <a:avLst/>
          </a:prstGeom>
        </p:spPr>
      </p:pic>
      <p:sp>
        <p:nvSpPr>
          <p:cNvPr id="4" name="Text Placeholder 2">
            <a:extLst>
              <a:ext uri="{FF2B5EF4-FFF2-40B4-BE49-F238E27FC236}">
                <a16:creationId xmlns:a16="http://schemas.microsoft.com/office/drawing/2014/main" id="{9E59D9B6-66A5-499F-B627-2867F92F182B}"/>
              </a:ext>
            </a:extLst>
          </p:cNvPr>
          <p:cNvSpPr>
            <a:spLocks noGrp="1"/>
          </p:cNvSpPr>
          <p:nvPr>
            <p:ph type="body" sz="quarter" idx="10"/>
          </p:nvPr>
        </p:nvSpPr>
        <p:spPr>
          <a:xfrm>
            <a:off x="807202" y="739983"/>
            <a:ext cx="10577596" cy="5378033"/>
          </a:xfrm>
          <a:solidFill>
            <a:schemeClr val="bg1"/>
          </a:solidFill>
        </p:spPr>
        <p:txBody>
          <a:bodyPr lIns="288000" tIns="288000" rIns="288000" bIns="28800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272066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9657" r="64770" b="7285"/>
          <a:stretch/>
        </p:blipFill>
        <p:spPr>
          <a:xfrm>
            <a:off x="0" y="0"/>
            <a:ext cx="4295274" cy="6858000"/>
          </a:xfrm>
          <a:prstGeom prst="rect">
            <a:avLst/>
          </a:prstGeom>
        </p:spPr>
      </p:pic>
      <p:sp>
        <p:nvSpPr>
          <p:cNvPr id="3" name="Text Placeholder 2">
            <a:extLst>
              <a:ext uri="{FF2B5EF4-FFF2-40B4-BE49-F238E27FC236}">
                <a16:creationId xmlns:a16="http://schemas.microsoft.com/office/drawing/2014/main" id="{902C055C-B3AF-42DB-B975-A0AFC5AF2210}"/>
              </a:ext>
            </a:extLst>
          </p:cNvPr>
          <p:cNvSpPr>
            <a:spLocks noGrp="1"/>
          </p:cNvSpPr>
          <p:nvPr>
            <p:ph type="body" sz="quarter" idx="10"/>
          </p:nvPr>
        </p:nvSpPr>
        <p:spPr>
          <a:xfrm>
            <a:off x="4776788" y="469900"/>
            <a:ext cx="6965950" cy="57864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493565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9657" r="64770" b="7285"/>
          <a:stretch/>
        </p:blipFill>
        <p:spPr>
          <a:xfrm>
            <a:off x="7896726" y="0"/>
            <a:ext cx="4295274" cy="6858000"/>
          </a:xfrm>
          <a:prstGeom prst="rect">
            <a:avLst/>
          </a:prstGeom>
        </p:spPr>
      </p:pic>
      <p:sp>
        <p:nvSpPr>
          <p:cNvPr id="4" name="Text Placeholder 2">
            <a:extLst>
              <a:ext uri="{FF2B5EF4-FFF2-40B4-BE49-F238E27FC236}">
                <a16:creationId xmlns:a16="http://schemas.microsoft.com/office/drawing/2014/main" id="{D8A5780C-F9FC-42EB-A804-D3FDD84AF116}"/>
              </a:ext>
            </a:extLst>
          </p:cNvPr>
          <p:cNvSpPr>
            <a:spLocks noGrp="1"/>
          </p:cNvSpPr>
          <p:nvPr>
            <p:ph type="body" sz="quarter" idx="10"/>
          </p:nvPr>
        </p:nvSpPr>
        <p:spPr>
          <a:xfrm>
            <a:off x="529641" y="469900"/>
            <a:ext cx="6965950" cy="57864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84633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552407"/>
            <a:ext cx="10515600" cy="1325563"/>
          </a:xfrm>
        </p:spPr>
        <p:txBody>
          <a:bodyPr/>
          <a:lstStyle>
            <a:lvl1pPr>
              <a:defRPr>
                <a:solidFill>
                  <a:schemeClr val="accent1"/>
                </a:solidFill>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3F81756E-8D45-49FF-997E-A3FE22EC64B1}"/>
              </a:ext>
            </a:extLst>
          </p:cNvPr>
          <p:cNvSpPr>
            <a:spLocks noGrp="1"/>
          </p:cNvSpPr>
          <p:nvPr>
            <p:ph type="pic" sz="quarter" idx="10"/>
          </p:nvPr>
        </p:nvSpPr>
        <p:spPr>
          <a:xfrm>
            <a:off x="877888" y="2201863"/>
            <a:ext cx="10528300" cy="3886200"/>
          </a:xfrm>
        </p:spPr>
        <p:txBody>
          <a:bodyPr/>
          <a:lstStyle/>
          <a:p>
            <a:endParaRPr lang="en-GB"/>
          </a:p>
        </p:txBody>
      </p:sp>
    </p:spTree>
    <p:extLst>
      <p:ext uri="{BB962C8B-B14F-4D97-AF65-F5344CB8AC3E}">
        <p14:creationId xmlns:p14="http://schemas.microsoft.com/office/powerpoint/2010/main" val="1380449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657" b="7285"/>
          <a:stretch/>
        </p:blipFill>
        <p:spPr>
          <a:xfrm>
            <a:off x="0" y="0"/>
            <a:ext cx="12192000" cy="6858000"/>
          </a:xfrm>
          <a:prstGeom prst="rect">
            <a:avLst/>
          </a:prstGeom>
        </p:spPr>
      </p:pic>
      <p:sp>
        <p:nvSpPr>
          <p:cNvPr id="4" name="Text Placeholder 2">
            <a:extLst>
              <a:ext uri="{FF2B5EF4-FFF2-40B4-BE49-F238E27FC236}">
                <a16:creationId xmlns:a16="http://schemas.microsoft.com/office/drawing/2014/main" id="{9E59D9B6-66A5-499F-B627-2867F92F182B}"/>
              </a:ext>
            </a:extLst>
          </p:cNvPr>
          <p:cNvSpPr>
            <a:spLocks noGrp="1"/>
          </p:cNvSpPr>
          <p:nvPr>
            <p:ph type="body" sz="quarter" idx="10"/>
          </p:nvPr>
        </p:nvSpPr>
        <p:spPr>
          <a:xfrm>
            <a:off x="807202" y="739983"/>
            <a:ext cx="10577596" cy="5378033"/>
          </a:xfrm>
          <a:solidFill>
            <a:schemeClr val="bg1"/>
          </a:solidFill>
        </p:spPr>
        <p:txBody>
          <a:bodyPr lIns="288000" tIns="288000" rIns="288000" bIns="28800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13977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657" r="64770" b="7285"/>
          <a:stretch/>
        </p:blipFill>
        <p:spPr>
          <a:xfrm>
            <a:off x="0" y="0"/>
            <a:ext cx="4295274" cy="6858000"/>
          </a:xfrm>
          <a:prstGeom prst="rect">
            <a:avLst/>
          </a:prstGeom>
        </p:spPr>
      </p:pic>
      <p:sp>
        <p:nvSpPr>
          <p:cNvPr id="3" name="Text Placeholder 2">
            <a:extLst>
              <a:ext uri="{FF2B5EF4-FFF2-40B4-BE49-F238E27FC236}">
                <a16:creationId xmlns:a16="http://schemas.microsoft.com/office/drawing/2014/main" id="{902C055C-B3AF-42DB-B975-A0AFC5AF2210}"/>
              </a:ext>
            </a:extLst>
          </p:cNvPr>
          <p:cNvSpPr>
            <a:spLocks noGrp="1"/>
          </p:cNvSpPr>
          <p:nvPr>
            <p:ph type="body" sz="quarter" idx="10"/>
          </p:nvPr>
        </p:nvSpPr>
        <p:spPr>
          <a:xfrm>
            <a:off x="4776788" y="469900"/>
            <a:ext cx="6965950" cy="57864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67989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657" r="64770" b="7285"/>
          <a:stretch/>
        </p:blipFill>
        <p:spPr>
          <a:xfrm>
            <a:off x="7896726" y="0"/>
            <a:ext cx="4295274" cy="6858000"/>
          </a:xfrm>
          <a:prstGeom prst="rect">
            <a:avLst/>
          </a:prstGeom>
        </p:spPr>
      </p:pic>
      <p:sp>
        <p:nvSpPr>
          <p:cNvPr id="4" name="Text Placeholder 2">
            <a:extLst>
              <a:ext uri="{FF2B5EF4-FFF2-40B4-BE49-F238E27FC236}">
                <a16:creationId xmlns:a16="http://schemas.microsoft.com/office/drawing/2014/main" id="{D8A5780C-F9FC-42EB-A804-D3FDD84AF116}"/>
              </a:ext>
            </a:extLst>
          </p:cNvPr>
          <p:cNvSpPr>
            <a:spLocks noGrp="1"/>
          </p:cNvSpPr>
          <p:nvPr>
            <p:ph type="body" sz="quarter" idx="10"/>
          </p:nvPr>
        </p:nvSpPr>
        <p:spPr>
          <a:xfrm>
            <a:off x="529641" y="469900"/>
            <a:ext cx="6965950" cy="57864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36162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9" Type="http://schemas.openxmlformats.org/officeDocument/2006/relationships/theme" Target="../theme/theme2.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34" Type="http://schemas.openxmlformats.org/officeDocument/2006/relationships/slideLayout" Target="../slideLayouts/slideLayout44.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slideLayout" Target="../slideLayouts/slideLayout43.xml"/><Relationship Id="rId38" Type="http://schemas.openxmlformats.org/officeDocument/2006/relationships/slideLayout" Target="../slideLayouts/slideLayout48.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slideLayout" Target="../slideLayouts/slideLayout42.xml"/><Relationship Id="rId37" Type="http://schemas.openxmlformats.org/officeDocument/2006/relationships/slideLayout" Target="../slideLayouts/slideLayout47.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36" Type="http://schemas.openxmlformats.org/officeDocument/2006/relationships/slideLayout" Target="../slideLayouts/slideLayout46.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slideLayout" Target="../slideLayouts/slideLayout41.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 Id="rId35"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10" Type="http://schemas.openxmlformats.org/officeDocument/2006/relationships/theme" Target="../theme/theme3.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D995BB-BB8B-4FE8-B1C5-AA7CE8B473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23C5182-BE28-4494-A1E5-CA48468259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4E1200-87A4-40A4-BEE3-AC6E67D5D2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14E0AE-F462-4DB4-9B05-FF6AFB770A16}" type="datetimeFigureOut">
              <a:rPr lang="en-GB" smtClean="0"/>
              <a:t>22/03/2022</a:t>
            </a:fld>
            <a:endParaRPr lang="en-GB"/>
          </a:p>
        </p:txBody>
      </p:sp>
      <p:sp>
        <p:nvSpPr>
          <p:cNvPr id="5" name="Footer Placeholder 4">
            <a:extLst>
              <a:ext uri="{FF2B5EF4-FFF2-40B4-BE49-F238E27FC236}">
                <a16:creationId xmlns:a16="http://schemas.microsoft.com/office/drawing/2014/main" id="{C32685D1-7795-40C5-AD32-C3DDEF86CA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6D56186-9C46-4063-9A7C-948FD0912D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1D53D7-CBDE-4320-AD72-40917F427512}" type="slidenum">
              <a:rPr lang="en-GB" smtClean="0"/>
              <a:t>‹#›</a:t>
            </a:fld>
            <a:endParaRPr lang="en-GB"/>
          </a:p>
        </p:txBody>
      </p:sp>
    </p:spTree>
    <p:extLst>
      <p:ext uri="{BB962C8B-B14F-4D97-AF65-F5344CB8AC3E}">
        <p14:creationId xmlns:p14="http://schemas.microsoft.com/office/powerpoint/2010/main" val="117317794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8" r:id="rId3"/>
    <p:sldLayoutId id="2147483655" r:id="rId4"/>
    <p:sldLayoutId id="2147483656" r:id="rId5"/>
    <p:sldLayoutId id="2147483657" r:id="rId6"/>
    <p:sldLayoutId id="2147483653" r:id="rId7"/>
    <p:sldLayoutId id="2147483650" r:id="rId8"/>
    <p:sldLayoutId id="2147483651" r:id="rId9"/>
    <p:sldLayoutId id="214748365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04E8B6-45DA-604B-AC5A-B4DB330A0543}"/>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Master title style</a:t>
            </a:r>
            <a:endParaRPr lang="en-GB"/>
          </a:p>
        </p:txBody>
      </p:sp>
      <p:sp>
        <p:nvSpPr>
          <p:cNvPr id="3" name="Text Placeholder 2">
            <a:extLst>
              <a:ext uri="{FF2B5EF4-FFF2-40B4-BE49-F238E27FC236}">
                <a16:creationId xmlns:a16="http://schemas.microsoft.com/office/drawing/2014/main" id="{8B3B0EAA-EEAC-E045-A6B6-A7444CBA3369}"/>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0E33FB-C549-4F47-8616-BF44D6C7DC80}"/>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CA9C4E8B-5DC9-F04B-8F4C-5E964A1CA92D}" type="datetimeFigureOut">
              <a:rPr lang="en-GB" smtClean="0"/>
              <a:t>22/03/2022</a:t>
            </a:fld>
            <a:endParaRPr lang="en-GB"/>
          </a:p>
        </p:txBody>
      </p:sp>
      <p:sp>
        <p:nvSpPr>
          <p:cNvPr id="5" name="Footer Placeholder 4">
            <a:extLst>
              <a:ext uri="{FF2B5EF4-FFF2-40B4-BE49-F238E27FC236}">
                <a16:creationId xmlns:a16="http://schemas.microsoft.com/office/drawing/2014/main" id="{8C455D24-9424-5143-B34C-9D984C91F59D}"/>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33FCA1B-6F6B-264B-A0DD-04E69B8F90F2}"/>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8A5A302B-56D8-2547-B460-CDEBAAED9444}" type="slidenum">
              <a:rPr lang="en-GB" smtClean="0"/>
              <a:t>‹#›</a:t>
            </a:fld>
            <a:endParaRPr lang="en-GB"/>
          </a:p>
        </p:txBody>
      </p:sp>
    </p:spTree>
    <p:extLst>
      <p:ext uri="{BB962C8B-B14F-4D97-AF65-F5344CB8AC3E}">
        <p14:creationId xmlns:p14="http://schemas.microsoft.com/office/powerpoint/2010/main" val="2261361219"/>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Lst>
  <p:txStyles>
    <p:titleStyle>
      <a:lvl1pPr algn="l" defTabSz="1219170" rtl="0" eaLnBrk="1" latinLnBrk="0" hangingPunct="1">
        <a:lnSpc>
          <a:spcPct val="90000"/>
        </a:lnSpc>
        <a:spcBef>
          <a:spcPct val="0"/>
        </a:spcBef>
        <a:buNone/>
        <a:defRPr sz="5867" b="0" i="0" kern="1200">
          <a:solidFill>
            <a:schemeClr val="tx1"/>
          </a:solidFill>
          <a:latin typeface="Brandon Printed One" panose="02000000000000000000" pitchFamily="2" charset="0"/>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b="0" i="0" kern="1200">
          <a:solidFill>
            <a:schemeClr val="tx1"/>
          </a:solidFill>
          <a:latin typeface="Myriad Pro" panose="020B0503030403020204" pitchFamily="34" charset="0"/>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b="0" i="0" kern="1200">
          <a:solidFill>
            <a:schemeClr val="tx1"/>
          </a:solidFill>
          <a:latin typeface="Myriad Pro" panose="020B0503030403020204" pitchFamily="34" charset="0"/>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b="0" i="0" kern="1200">
          <a:solidFill>
            <a:schemeClr val="tx1"/>
          </a:solidFill>
          <a:latin typeface="Myriad Pro" panose="020B0503030403020204" pitchFamily="34" charset="0"/>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b="0" i="0" kern="1200">
          <a:solidFill>
            <a:schemeClr val="tx1"/>
          </a:solidFill>
          <a:latin typeface="Myriad Pro" panose="020B0503030403020204" pitchFamily="34" charset="0"/>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b="0" i="0" kern="1200">
          <a:solidFill>
            <a:schemeClr val="tx1"/>
          </a:solidFill>
          <a:latin typeface="Myriad Pro" panose="020B0503030403020204" pitchFamily="34" charset="0"/>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D995BB-BB8B-4FE8-B1C5-AA7CE8B473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23C5182-BE28-4494-A1E5-CA48468259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4E1200-87A4-40A4-BEE3-AC6E67D5D2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14E0AE-F462-4DB4-9B05-FF6AFB770A16}" type="datetimeFigureOut">
              <a:rPr lang="en-GB" smtClean="0"/>
              <a:t>22/03/2022</a:t>
            </a:fld>
            <a:endParaRPr lang="en-GB"/>
          </a:p>
        </p:txBody>
      </p:sp>
      <p:sp>
        <p:nvSpPr>
          <p:cNvPr id="5" name="Footer Placeholder 4">
            <a:extLst>
              <a:ext uri="{FF2B5EF4-FFF2-40B4-BE49-F238E27FC236}">
                <a16:creationId xmlns:a16="http://schemas.microsoft.com/office/drawing/2014/main" id="{C32685D1-7795-40C5-AD32-C3DDEF86CA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6D56186-9C46-4063-9A7C-948FD0912D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1D53D7-CBDE-4320-AD72-40917F427512}" type="slidenum">
              <a:rPr lang="en-GB" smtClean="0"/>
              <a:t>‹#›</a:t>
            </a:fld>
            <a:endParaRPr lang="en-GB"/>
          </a:p>
        </p:txBody>
      </p:sp>
    </p:spTree>
    <p:extLst>
      <p:ext uri="{BB962C8B-B14F-4D97-AF65-F5344CB8AC3E}">
        <p14:creationId xmlns:p14="http://schemas.microsoft.com/office/powerpoint/2010/main" val="385219052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video" Target="https://www.youtube.com/embed/_6xlNyWPpB8?feature=oembed" TargetMode="Externa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53.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video" Target="https://www.youtube.com/embed/zCRKvDyyHmI?start=135&amp;feature=oembed" TargetMode="Externa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jpeg"/><Relationship Id="rId3" Type="http://schemas.openxmlformats.org/officeDocument/2006/relationships/image" Target="../media/image32.jpeg"/><Relationship Id="rId7" Type="http://schemas.openxmlformats.org/officeDocument/2006/relationships/image" Target="../media/image36.png"/><Relationship Id="rId12"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5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video" Target="https://www.youtube.com/embed/_GJZvI7E-X0?feature=oembed" TargetMode="External"/><Relationship Id="rId5" Type="http://schemas.openxmlformats.org/officeDocument/2006/relationships/image" Target="../media/image44.jpe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video" Target="https://www.youtube.com/embed/er3VhHtN_p0?feature=oembed" TargetMode="Externa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9633004D-59AA-482C-B66B-FBD9390A1721}"/>
              </a:ext>
            </a:extLst>
          </p:cNvPr>
          <p:cNvSpPr>
            <a:spLocks noGrp="1"/>
          </p:cNvSpPr>
          <p:nvPr>
            <p:ph type="title"/>
          </p:nvPr>
        </p:nvSpPr>
        <p:spPr>
          <a:xfrm>
            <a:off x="702781" y="327445"/>
            <a:ext cx="11676838" cy="6206679"/>
          </a:xfrm>
        </p:spPr>
        <p:txBody>
          <a:bodyPr>
            <a:noAutofit/>
          </a:bodyPr>
          <a:lstStyle/>
          <a:p>
            <a:r>
              <a:rPr lang="en-GB" sz="9600" dirty="0"/>
              <a:t>Marine </a:t>
            </a:r>
            <a:r>
              <a:rPr lang="en-GB" sz="9600" dirty="0" smtClean="0"/>
              <a:t/>
            </a:r>
            <a:br>
              <a:rPr lang="en-GB" sz="9600" dirty="0" smtClean="0"/>
            </a:br>
            <a:r>
              <a:rPr lang="en-GB" sz="9600" dirty="0" smtClean="0"/>
              <a:t>pollution </a:t>
            </a:r>
            <a:endParaRPr lang="en-GB" sz="9600" dirty="0"/>
          </a:p>
        </p:txBody>
      </p:sp>
      <p:pic>
        <p:nvPicPr>
          <p:cNvPr id="5" name="Picture 4" descr="Text&#10;&#10;Description automatically generated">
            <a:extLst>
              <a:ext uri="{FF2B5EF4-FFF2-40B4-BE49-F238E27FC236}">
                <a16:creationId xmlns:a16="http://schemas.microsoft.com/office/drawing/2014/main" id="{42B00EDA-B591-4BB6-B980-49D1C1C273A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20526" y="4799652"/>
            <a:ext cx="4179276" cy="1734472"/>
          </a:xfrm>
          <a:prstGeom prst="rect">
            <a:avLst/>
          </a:prstGeom>
        </p:spPr>
      </p:pic>
    </p:spTree>
    <p:extLst>
      <p:ext uri="{BB962C8B-B14F-4D97-AF65-F5344CB8AC3E}">
        <p14:creationId xmlns:p14="http://schemas.microsoft.com/office/powerpoint/2010/main" val="1647346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ree, nature, forest, ocean floor&#10;&#10;Description automatically generated">
            <a:extLst>
              <a:ext uri="{FF2B5EF4-FFF2-40B4-BE49-F238E27FC236}">
                <a16:creationId xmlns:a16="http://schemas.microsoft.com/office/drawing/2014/main" id="{27311FE0-6655-42FB-B75D-FC1AED9E4070}"/>
              </a:ext>
            </a:extLst>
          </p:cNvPr>
          <p:cNvPicPr>
            <a:picLocks noChangeAspect="1"/>
          </p:cNvPicPr>
          <p:nvPr/>
        </p:nvPicPr>
        <p:blipFill rotWithShape="1">
          <a:blip r:embed="rId3">
            <a:extLst>
              <a:ext uri="{28A0092B-C50C-407E-A947-70E740481C1C}">
                <a14:useLocalDpi xmlns:a14="http://schemas.microsoft.com/office/drawing/2010/main" val="0"/>
              </a:ext>
            </a:extLst>
          </a:blip>
          <a:srcRect t="15461"/>
          <a:stretch/>
        </p:blipFill>
        <p:spPr>
          <a:xfrm>
            <a:off x="-216569" y="0"/>
            <a:ext cx="12408569" cy="6858000"/>
          </a:xfrm>
          <a:prstGeom prst="rect">
            <a:avLst/>
          </a:prstGeom>
        </p:spPr>
      </p:pic>
      <p:sp>
        <p:nvSpPr>
          <p:cNvPr id="7" name="TextBox 6">
            <a:extLst>
              <a:ext uri="{FF2B5EF4-FFF2-40B4-BE49-F238E27FC236}">
                <a16:creationId xmlns:a16="http://schemas.microsoft.com/office/drawing/2014/main" id="{47175EA9-8D3F-4E87-AC62-C66082C63985}"/>
              </a:ext>
            </a:extLst>
          </p:cNvPr>
          <p:cNvSpPr txBox="1"/>
          <p:nvPr/>
        </p:nvSpPr>
        <p:spPr>
          <a:xfrm>
            <a:off x="268941" y="5368951"/>
            <a:ext cx="10323095" cy="1323439"/>
          </a:xfrm>
          <a:prstGeom prst="rect">
            <a:avLst/>
          </a:prstGeom>
          <a:noFill/>
        </p:spPr>
        <p:txBody>
          <a:bodyPr wrap="square">
            <a:spAutoFit/>
          </a:bodyPr>
          <a:lstStyle/>
          <a:p>
            <a:r>
              <a:rPr lang="en-GB" sz="4000" b="1" dirty="0">
                <a:solidFill>
                  <a:schemeClr val="bg1"/>
                </a:solidFill>
              </a:rPr>
              <a:t>136,000 </a:t>
            </a:r>
            <a:r>
              <a:rPr lang="en-GB" sz="4000" dirty="0">
                <a:solidFill>
                  <a:schemeClr val="bg1"/>
                </a:solidFill>
              </a:rPr>
              <a:t>seals and whales are trapped every year in ghost fishing net. </a:t>
            </a:r>
          </a:p>
        </p:txBody>
      </p:sp>
      <p:sp>
        <p:nvSpPr>
          <p:cNvPr id="2" name="TextBox 1">
            <a:extLst>
              <a:ext uri="{FF2B5EF4-FFF2-40B4-BE49-F238E27FC236}">
                <a16:creationId xmlns:a16="http://schemas.microsoft.com/office/drawing/2014/main" id="{9967FF53-74F5-490D-A76B-4A9D8D62FFAB}"/>
              </a:ext>
            </a:extLst>
          </p:cNvPr>
          <p:cNvSpPr txBox="1"/>
          <p:nvPr/>
        </p:nvSpPr>
        <p:spPr>
          <a:xfrm>
            <a:off x="10087417" y="6538501"/>
            <a:ext cx="3056021" cy="307777"/>
          </a:xfrm>
          <a:prstGeom prst="rect">
            <a:avLst/>
          </a:prstGeom>
          <a:noFill/>
        </p:spPr>
        <p:txBody>
          <a:bodyPr wrap="square" rtlCol="0">
            <a:spAutoFit/>
          </a:bodyPr>
          <a:lstStyle/>
          <a:p>
            <a:r>
              <a:rPr lang="en-GB" sz="1400" dirty="0">
                <a:solidFill>
                  <a:schemeClr val="bg1"/>
                </a:solidFill>
              </a:rPr>
              <a:t>© Alexander Mustard</a:t>
            </a:r>
          </a:p>
        </p:txBody>
      </p:sp>
    </p:spTree>
    <p:extLst>
      <p:ext uri="{BB962C8B-B14F-4D97-AF65-F5344CB8AC3E}">
        <p14:creationId xmlns:p14="http://schemas.microsoft.com/office/powerpoint/2010/main" val="33629631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picture containing ocean floor&#10;&#10;Description automatically generated">
            <a:extLst>
              <a:ext uri="{FF2B5EF4-FFF2-40B4-BE49-F238E27FC236}">
                <a16:creationId xmlns:a16="http://schemas.microsoft.com/office/drawing/2014/main" id="{0730431F-66D4-4704-BEAC-D788C2E1B968}"/>
              </a:ext>
            </a:extLst>
          </p:cNvPr>
          <p:cNvPicPr>
            <a:picLocks noChangeAspect="1"/>
          </p:cNvPicPr>
          <p:nvPr/>
        </p:nvPicPr>
        <p:blipFill rotWithShape="1">
          <a:blip r:embed="rId4">
            <a:extLst>
              <a:ext uri="{28A0092B-C50C-407E-A947-70E740481C1C}">
                <a14:useLocalDpi xmlns:a14="http://schemas.microsoft.com/office/drawing/2010/main" val="0"/>
              </a:ext>
            </a:extLst>
          </a:blip>
          <a:srcRect b="12255"/>
          <a:stretch/>
        </p:blipFill>
        <p:spPr>
          <a:xfrm>
            <a:off x="0" y="-378327"/>
            <a:ext cx="12370468" cy="7236327"/>
          </a:xfrm>
          <a:prstGeom prst="rect">
            <a:avLst/>
          </a:prstGeom>
        </p:spPr>
      </p:pic>
      <p:sp>
        <p:nvSpPr>
          <p:cNvPr id="4" name="TextBox 3">
            <a:extLst>
              <a:ext uri="{FF2B5EF4-FFF2-40B4-BE49-F238E27FC236}">
                <a16:creationId xmlns:a16="http://schemas.microsoft.com/office/drawing/2014/main" id="{E916B104-3371-4FD0-9DF2-46019C969D3B}"/>
              </a:ext>
            </a:extLst>
          </p:cNvPr>
          <p:cNvSpPr txBox="1"/>
          <p:nvPr/>
        </p:nvSpPr>
        <p:spPr>
          <a:xfrm>
            <a:off x="10985862" y="6581001"/>
            <a:ext cx="4585065" cy="276999"/>
          </a:xfrm>
          <a:prstGeom prst="rect">
            <a:avLst/>
          </a:prstGeom>
          <a:noFill/>
        </p:spPr>
        <p:txBody>
          <a:bodyPr wrap="square" rtlCol="0">
            <a:spAutoFit/>
          </a:bodyPr>
          <a:lstStyle/>
          <a:p>
            <a:r>
              <a:rPr lang="en-GB" sz="1200" dirty="0">
                <a:solidFill>
                  <a:schemeClr val="bg1"/>
                </a:solidFill>
                <a:latin typeface="Poppins" panose="00000500000000000000" pitchFamily="2" charset="0"/>
                <a:cs typeface="Poppins" panose="00000500000000000000" pitchFamily="2" charset="0"/>
              </a:rPr>
              <a:t>© Rich </a:t>
            </a:r>
            <a:r>
              <a:rPr lang="en-GB" sz="1200" dirty="0" smtClean="0">
                <a:solidFill>
                  <a:schemeClr val="bg1"/>
                </a:solidFill>
                <a:latin typeface="Poppins" panose="00000500000000000000" pitchFamily="2" charset="0"/>
                <a:cs typeface="Poppins" panose="00000500000000000000" pitchFamily="2" charset="0"/>
              </a:rPr>
              <a:t>Carey</a:t>
            </a:r>
            <a:endParaRPr lang="en-GB" sz="1200" dirty="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9356296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EA7B77-9E94-4A85-8DCD-3522CE9491B5}"/>
              </a:ext>
            </a:extLst>
          </p:cNvPr>
          <p:cNvSpPr txBox="1"/>
          <p:nvPr/>
        </p:nvSpPr>
        <p:spPr>
          <a:xfrm>
            <a:off x="10668682" y="6488668"/>
            <a:ext cx="2607012" cy="369332"/>
          </a:xfrm>
          <a:prstGeom prst="rect">
            <a:avLst/>
          </a:prstGeom>
          <a:noFill/>
        </p:spPr>
        <p:txBody>
          <a:bodyPr wrap="square" rtlCol="0">
            <a:spAutoFit/>
          </a:bodyPr>
          <a:lstStyle/>
          <a:p>
            <a:r>
              <a:rPr lang="en-GB" dirty="0">
                <a:solidFill>
                  <a:schemeClr val="bg1"/>
                </a:solidFill>
              </a:rPr>
              <a:t>© Shutterstock</a:t>
            </a:r>
          </a:p>
        </p:txBody>
      </p:sp>
    </p:spTree>
    <p:extLst>
      <p:ext uri="{BB962C8B-B14F-4D97-AF65-F5344CB8AC3E}">
        <p14:creationId xmlns:p14="http://schemas.microsoft.com/office/powerpoint/2010/main" val="20194923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FFE507-0E7F-4C1B-B431-AF564F477D81}"/>
              </a:ext>
            </a:extLst>
          </p:cNvPr>
          <p:cNvSpPr txBox="1"/>
          <p:nvPr/>
        </p:nvSpPr>
        <p:spPr>
          <a:xfrm>
            <a:off x="4630783" y="1346150"/>
            <a:ext cx="7452360" cy="4524315"/>
          </a:xfrm>
          <a:prstGeom prst="rect">
            <a:avLst/>
          </a:prstGeom>
          <a:noFill/>
        </p:spPr>
        <p:txBody>
          <a:bodyPr wrap="square" rtlCol="0">
            <a:spAutoFit/>
          </a:bodyPr>
          <a:lstStyle/>
          <a:p>
            <a:r>
              <a:rPr lang="en-GB" sz="7200" b="1" dirty="0">
                <a:solidFill>
                  <a:schemeClr val="accent1"/>
                </a:solidFill>
              </a:rPr>
              <a:t>How is your school connected to marine litter?</a:t>
            </a:r>
          </a:p>
        </p:txBody>
      </p:sp>
      <p:sp>
        <p:nvSpPr>
          <p:cNvPr id="5" name="TextBox 4">
            <a:extLst>
              <a:ext uri="{FF2B5EF4-FFF2-40B4-BE49-F238E27FC236}">
                <a16:creationId xmlns:a16="http://schemas.microsoft.com/office/drawing/2014/main" id="{B67A5FCD-6BCD-4902-888D-40BF57A4EBF4}"/>
              </a:ext>
            </a:extLst>
          </p:cNvPr>
          <p:cNvSpPr txBox="1"/>
          <p:nvPr/>
        </p:nvSpPr>
        <p:spPr>
          <a:xfrm>
            <a:off x="187234" y="162851"/>
            <a:ext cx="3377184" cy="707886"/>
          </a:xfrm>
          <a:prstGeom prst="rect">
            <a:avLst/>
          </a:prstGeom>
          <a:noFill/>
        </p:spPr>
        <p:txBody>
          <a:bodyPr wrap="square" rtlCol="0">
            <a:spAutoFit/>
          </a:bodyPr>
          <a:lstStyle/>
          <a:p>
            <a:r>
              <a:rPr lang="en-GB" sz="4000" b="1" dirty="0">
                <a:solidFill>
                  <a:schemeClr val="bg1"/>
                </a:solidFill>
              </a:rPr>
              <a:t>Activity </a:t>
            </a:r>
            <a:r>
              <a:rPr lang="en-GB" sz="4000" b="1" dirty="0" smtClean="0">
                <a:solidFill>
                  <a:schemeClr val="bg1"/>
                </a:solidFill>
              </a:rPr>
              <a:t>2 </a:t>
            </a:r>
            <a:endParaRPr lang="en-GB" sz="4000" b="1" dirty="0">
              <a:solidFill>
                <a:schemeClr val="bg1"/>
              </a:solidFill>
            </a:endParaRPr>
          </a:p>
        </p:txBody>
      </p:sp>
    </p:spTree>
    <p:extLst>
      <p:ext uri="{BB962C8B-B14F-4D97-AF65-F5344CB8AC3E}">
        <p14:creationId xmlns:p14="http://schemas.microsoft.com/office/powerpoint/2010/main" val="9571921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55F87F-FCE3-4150-9D06-48B216F1FB43}"/>
              </a:ext>
            </a:extLst>
          </p:cNvPr>
          <p:cNvPicPr>
            <a:picLocks noChangeAspect="1"/>
          </p:cNvPicPr>
          <p:nvPr/>
        </p:nvPicPr>
        <p:blipFill rotWithShape="1">
          <a:blip r:embed="rId3"/>
          <a:srcRect t="14017" b="5385"/>
          <a:stretch/>
        </p:blipFill>
        <p:spPr>
          <a:xfrm>
            <a:off x="104205" y="1278515"/>
            <a:ext cx="11983589" cy="5430252"/>
          </a:xfrm>
          <a:prstGeom prst="rect">
            <a:avLst/>
          </a:prstGeom>
        </p:spPr>
      </p:pic>
      <p:sp>
        <p:nvSpPr>
          <p:cNvPr id="5" name="Text Placeholder 1">
            <a:extLst>
              <a:ext uri="{FF2B5EF4-FFF2-40B4-BE49-F238E27FC236}">
                <a16:creationId xmlns:a16="http://schemas.microsoft.com/office/drawing/2014/main" id="{A4253CAA-F438-4026-A882-2BD569B7BD13}"/>
              </a:ext>
            </a:extLst>
          </p:cNvPr>
          <p:cNvSpPr txBox="1">
            <a:spLocks/>
          </p:cNvSpPr>
          <p:nvPr/>
        </p:nvSpPr>
        <p:spPr>
          <a:xfrm>
            <a:off x="295828" y="266798"/>
            <a:ext cx="11600341" cy="12785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5400" b="1" dirty="0">
                <a:solidFill>
                  <a:schemeClr val="accent1"/>
                </a:solidFill>
              </a:rPr>
              <a:t>From source to sea</a:t>
            </a:r>
          </a:p>
        </p:txBody>
      </p:sp>
    </p:spTree>
    <p:extLst>
      <p:ext uri="{BB962C8B-B14F-4D97-AF65-F5344CB8AC3E}">
        <p14:creationId xmlns:p14="http://schemas.microsoft.com/office/powerpoint/2010/main" val="28430537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5E42AA50-746F-4712-8A74-E726F02D9D7A}"/>
              </a:ext>
            </a:extLst>
          </p:cNvPr>
          <p:cNvSpPr txBox="1">
            <a:spLocks/>
          </p:cNvSpPr>
          <p:nvPr/>
        </p:nvSpPr>
        <p:spPr>
          <a:xfrm>
            <a:off x="295829" y="308985"/>
            <a:ext cx="11600341" cy="12785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5400" b="1" dirty="0">
                <a:solidFill>
                  <a:schemeClr val="accent1"/>
                </a:solidFill>
              </a:rPr>
              <a:t>Waste audit</a:t>
            </a:r>
          </a:p>
        </p:txBody>
      </p:sp>
      <p:pic>
        <p:nvPicPr>
          <p:cNvPr id="4" name="Picture 3" descr="A picture containing container, bin&#10;&#10;Description automatically generated">
            <a:extLst>
              <a:ext uri="{FF2B5EF4-FFF2-40B4-BE49-F238E27FC236}">
                <a16:creationId xmlns:a16="http://schemas.microsoft.com/office/drawing/2014/main" id="{F2709690-D287-48ED-BC81-953EA6A69E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39900"/>
            <a:ext cx="12192000" cy="5118100"/>
          </a:xfrm>
          <a:prstGeom prst="rect">
            <a:avLst/>
          </a:prstGeom>
        </p:spPr>
      </p:pic>
    </p:spTree>
    <p:extLst>
      <p:ext uri="{BB962C8B-B14F-4D97-AF65-F5344CB8AC3E}">
        <p14:creationId xmlns:p14="http://schemas.microsoft.com/office/powerpoint/2010/main" val="25502053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5E42AA50-746F-4712-8A74-E726F02D9D7A}"/>
              </a:ext>
            </a:extLst>
          </p:cNvPr>
          <p:cNvSpPr txBox="1">
            <a:spLocks/>
          </p:cNvSpPr>
          <p:nvPr/>
        </p:nvSpPr>
        <p:spPr>
          <a:xfrm>
            <a:off x="328645" y="274011"/>
            <a:ext cx="11600341" cy="12785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5400" b="1" dirty="0">
                <a:solidFill>
                  <a:schemeClr val="accent1"/>
                </a:solidFill>
              </a:rPr>
              <a:t>Community responsibility</a:t>
            </a:r>
          </a:p>
        </p:txBody>
      </p:sp>
      <p:pic>
        <p:nvPicPr>
          <p:cNvPr id="3" name="Picture 2" descr="A group of people posing for a photo&#10;&#10;Description automatically generated with medium confidence">
            <a:extLst>
              <a:ext uri="{FF2B5EF4-FFF2-40B4-BE49-F238E27FC236}">
                <a16:creationId xmlns:a16="http://schemas.microsoft.com/office/drawing/2014/main" id="{9043490F-74B0-49F3-8589-029EDECCCDA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4354" b="5705"/>
          <a:stretch/>
        </p:blipFill>
        <p:spPr>
          <a:xfrm>
            <a:off x="1297896" y="1324122"/>
            <a:ext cx="9661841" cy="5191273"/>
          </a:xfrm>
          <a:prstGeom prst="rect">
            <a:avLst/>
          </a:prstGeom>
        </p:spPr>
      </p:pic>
      <p:sp>
        <p:nvSpPr>
          <p:cNvPr id="2" name="TextBox 1">
            <a:extLst>
              <a:ext uri="{FF2B5EF4-FFF2-40B4-BE49-F238E27FC236}">
                <a16:creationId xmlns:a16="http://schemas.microsoft.com/office/drawing/2014/main" id="{409BAF70-10FB-49B4-8D58-1672D715B31B}"/>
              </a:ext>
            </a:extLst>
          </p:cNvPr>
          <p:cNvSpPr txBox="1"/>
          <p:nvPr/>
        </p:nvSpPr>
        <p:spPr>
          <a:xfrm>
            <a:off x="10176669" y="6238396"/>
            <a:ext cx="1251284" cy="276999"/>
          </a:xfrm>
          <a:prstGeom prst="rect">
            <a:avLst/>
          </a:prstGeom>
          <a:noFill/>
        </p:spPr>
        <p:txBody>
          <a:bodyPr wrap="square" rtlCol="0">
            <a:spAutoFit/>
          </a:bodyPr>
          <a:lstStyle/>
          <a:p>
            <a:r>
              <a:rPr lang="en-GB" sz="1200" dirty="0">
                <a:solidFill>
                  <a:schemeClr val="bg1"/>
                </a:solidFill>
              </a:rPr>
              <a:t>© MCS</a:t>
            </a:r>
          </a:p>
        </p:txBody>
      </p:sp>
    </p:spTree>
    <p:extLst>
      <p:ext uri="{BB962C8B-B14F-4D97-AF65-F5344CB8AC3E}">
        <p14:creationId xmlns:p14="http://schemas.microsoft.com/office/powerpoint/2010/main" val="22192067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FFE507-0E7F-4C1B-B431-AF564F477D81}"/>
              </a:ext>
            </a:extLst>
          </p:cNvPr>
          <p:cNvSpPr txBox="1"/>
          <p:nvPr/>
        </p:nvSpPr>
        <p:spPr>
          <a:xfrm>
            <a:off x="4739640" y="1454225"/>
            <a:ext cx="7452360" cy="4154984"/>
          </a:xfrm>
          <a:prstGeom prst="rect">
            <a:avLst/>
          </a:prstGeom>
          <a:noFill/>
        </p:spPr>
        <p:txBody>
          <a:bodyPr wrap="square" rtlCol="0">
            <a:spAutoFit/>
          </a:bodyPr>
          <a:lstStyle/>
          <a:p>
            <a:r>
              <a:rPr lang="en-GB" sz="8800" b="1" dirty="0">
                <a:solidFill>
                  <a:schemeClr val="accent1"/>
                </a:solidFill>
              </a:rPr>
              <a:t>How can </a:t>
            </a:r>
            <a:r>
              <a:rPr lang="en-GB" sz="8800" b="1" dirty="0" smtClean="0">
                <a:solidFill>
                  <a:schemeClr val="accent1"/>
                </a:solidFill>
              </a:rPr>
              <a:t/>
            </a:r>
            <a:br>
              <a:rPr lang="en-GB" sz="8800" b="1" dirty="0" smtClean="0">
                <a:solidFill>
                  <a:schemeClr val="accent1"/>
                </a:solidFill>
              </a:rPr>
            </a:br>
            <a:r>
              <a:rPr lang="en-GB" sz="8800" b="1" dirty="0" smtClean="0">
                <a:solidFill>
                  <a:schemeClr val="accent1"/>
                </a:solidFill>
              </a:rPr>
              <a:t>we </a:t>
            </a:r>
            <a:r>
              <a:rPr lang="en-GB" sz="8800" b="1" dirty="0">
                <a:solidFill>
                  <a:schemeClr val="accent1"/>
                </a:solidFill>
              </a:rPr>
              <a:t>reduce litter?</a:t>
            </a:r>
          </a:p>
        </p:txBody>
      </p:sp>
      <p:sp>
        <p:nvSpPr>
          <p:cNvPr id="5" name="TextBox 4">
            <a:extLst>
              <a:ext uri="{FF2B5EF4-FFF2-40B4-BE49-F238E27FC236}">
                <a16:creationId xmlns:a16="http://schemas.microsoft.com/office/drawing/2014/main" id="{B67A5FCD-6BCD-4902-888D-40BF57A4EBF4}"/>
              </a:ext>
            </a:extLst>
          </p:cNvPr>
          <p:cNvSpPr txBox="1"/>
          <p:nvPr/>
        </p:nvSpPr>
        <p:spPr>
          <a:xfrm>
            <a:off x="187234" y="162851"/>
            <a:ext cx="3377184" cy="707886"/>
          </a:xfrm>
          <a:prstGeom prst="rect">
            <a:avLst/>
          </a:prstGeom>
          <a:noFill/>
        </p:spPr>
        <p:txBody>
          <a:bodyPr wrap="square" rtlCol="0">
            <a:spAutoFit/>
          </a:bodyPr>
          <a:lstStyle/>
          <a:p>
            <a:r>
              <a:rPr lang="en-GB" sz="4000" b="1" dirty="0">
                <a:solidFill>
                  <a:schemeClr val="bg1"/>
                </a:solidFill>
              </a:rPr>
              <a:t>Activity </a:t>
            </a:r>
            <a:r>
              <a:rPr lang="en-GB" sz="4000" b="1" dirty="0" smtClean="0">
                <a:solidFill>
                  <a:schemeClr val="bg1"/>
                </a:solidFill>
              </a:rPr>
              <a:t>3 </a:t>
            </a:r>
            <a:endParaRPr lang="en-GB" sz="4000" b="1" dirty="0">
              <a:solidFill>
                <a:schemeClr val="bg1"/>
              </a:solidFill>
            </a:endParaRPr>
          </a:p>
        </p:txBody>
      </p:sp>
    </p:spTree>
    <p:extLst>
      <p:ext uri="{BB962C8B-B14F-4D97-AF65-F5344CB8AC3E}">
        <p14:creationId xmlns:p14="http://schemas.microsoft.com/office/powerpoint/2010/main" val="35352072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What really happens to the plastic you throw away - Emma Bryce">
            <a:hlinkClick r:id="" action="ppaction://media"/>
            <a:extLst>
              <a:ext uri="{FF2B5EF4-FFF2-40B4-BE49-F238E27FC236}">
                <a16:creationId xmlns:a16="http://schemas.microsoft.com/office/drawing/2014/main" id="{A0A91E2B-4AE6-46D7-9A03-832269426A24}"/>
              </a:ext>
            </a:extLst>
          </p:cNvPr>
          <p:cNvPicPr>
            <a:picLocks noRot="1" noChangeAspect="1"/>
          </p:cNvPicPr>
          <p:nvPr>
            <a:videoFile r:link="rId1"/>
          </p:nvPr>
        </p:nvPicPr>
        <p:blipFill>
          <a:blip r:embed="rId4"/>
          <a:stretch>
            <a:fillRect/>
          </a:stretch>
        </p:blipFill>
        <p:spPr>
          <a:xfrm>
            <a:off x="688032" y="373498"/>
            <a:ext cx="10815935" cy="6111004"/>
          </a:xfrm>
          <a:prstGeom prst="rect">
            <a:avLst/>
          </a:prstGeom>
        </p:spPr>
      </p:pic>
    </p:spTree>
    <p:extLst>
      <p:ext uri="{BB962C8B-B14F-4D97-AF65-F5344CB8AC3E}">
        <p14:creationId xmlns:p14="http://schemas.microsoft.com/office/powerpoint/2010/main" val="362837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5E42AA50-746F-4712-8A74-E726F02D9D7A}"/>
              </a:ext>
            </a:extLst>
          </p:cNvPr>
          <p:cNvSpPr txBox="1">
            <a:spLocks/>
          </p:cNvSpPr>
          <p:nvPr/>
        </p:nvSpPr>
        <p:spPr>
          <a:xfrm>
            <a:off x="591659" y="2086910"/>
            <a:ext cx="11600341" cy="35202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8800" b="1" dirty="0">
                <a:solidFill>
                  <a:schemeClr val="accent1"/>
                </a:solidFill>
              </a:rPr>
              <a:t>Is recycling the best option?</a:t>
            </a:r>
          </a:p>
        </p:txBody>
      </p:sp>
    </p:spTree>
    <p:extLst>
      <p:ext uri="{BB962C8B-B14F-4D97-AF65-F5344CB8AC3E}">
        <p14:creationId xmlns:p14="http://schemas.microsoft.com/office/powerpoint/2010/main" val="6164598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79EEC032-CD79-45DF-9075-E20C51A9C9E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16987"/>
          <a:stretch/>
        </p:blipFill>
        <p:spPr>
          <a:xfrm>
            <a:off x="0" y="-1"/>
            <a:ext cx="12192000" cy="6858001"/>
          </a:xfrm>
          <a:prstGeom prst="rect">
            <a:avLst/>
          </a:prstGeom>
        </p:spPr>
      </p:pic>
      <p:sp>
        <p:nvSpPr>
          <p:cNvPr id="2" name="Title 1">
            <a:extLst>
              <a:ext uri="{FF2B5EF4-FFF2-40B4-BE49-F238E27FC236}">
                <a16:creationId xmlns:a16="http://schemas.microsoft.com/office/drawing/2014/main" id="{2225671D-31EA-4832-AB92-FE08D1B76B5F}"/>
              </a:ext>
            </a:extLst>
          </p:cNvPr>
          <p:cNvSpPr>
            <a:spLocks noGrp="1"/>
          </p:cNvSpPr>
          <p:nvPr>
            <p:ph type="title"/>
          </p:nvPr>
        </p:nvSpPr>
        <p:spPr>
          <a:xfrm>
            <a:off x="364671" y="91757"/>
            <a:ext cx="10515600" cy="1325563"/>
          </a:xfrm>
        </p:spPr>
        <p:txBody>
          <a:bodyPr>
            <a:normAutofit/>
          </a:bodyPr>
          <a:lstStyle/>
          <a:p>
            <a:r>
              <a:rPr lang="en-GB" sz="3600" dirty="0"/>
              <a:t>Learning Objectives</a:t>
            </a:r>
          </a:p>
        </p:txBody>
      </p:sp>
      <p:sp>
        <p:nvSpPr>
          <p:cNvPr id="3" name="TextBox 2">
            <a:extLst>
              <a:ext uri="{FF2B5EF4-FFF2-40B4-BE49-F238E27FC236}">
                <a16:creationId xmlns:a16="http://schemas.microsoft.com/office/drawing/2014/main" id="{B94296C2-DBCC-43D2-BF48-E61C89467AC3}"/>
              </a:ext>
            </a:extLst>
          </p:cNvPr>
          <p:cNvSpPr txBox="1"/>
          <p:nvPr/>
        </p:nvSpPr>
        <p:spPr>
          <a:xfrm>
            <a:off x="973700" y="1509078"/>
            <a:ext cx="10244600" cy="4524315"/>
          </a:xfrm>
          <a:prstGeom prst="rect">
            <a:avLst/>
          </a:prstGeom>
          <a:noFill/>
        </p:spPr>
        <p:txBody>
          <a:bodyPr wrap="square" lIns="91440" tIns="45720" rIns="91440" bIns="45720" rtlCol="0" anchor="t">
            <a:spAutoFit/>
          </a:bodyPr>
          <a:lstStyle/>
          <a:p>
            <a:pPr marL="342900" indent="-342900">
              <a:buFont typeface="Symbol" panose="05050102010706020507" pitchFamily="18" charset="2"/>
              <a:buChar char=""/>
            </a:pPr>
            <a:r>
              <a:rPr lang="en-GB" sz="2400" dirty="0">
                <a:solidFill>
                  <a:schemeClr val="accent1"/>
                </a:solidFill>
              </a:rPr>
              <a:t>Be able to explain how litter negatively impacts the marine environment, economy and </a:t>
            </a:r>
            <a:r>
              <a:rPr lang="en-GB" sz="2400" dirty="0" smtClean="0">
                <a:solidFill>
                  <a:schemeClr val="accent1"/>
                </a:solidFill>
              </a:rPr>
              <a:t>society, </a:t>
            </a:r>
            <a:r>
              <a:rPr lang="en-GB" sz="2400" dirty="0">
                <a:solidFill>
                  <a:schemeClr val="accent1"/>
                </a:solidFill>
              </a:rPr>
              <a:t>and understand the social responsibility we </a:t>
            </a:r>
            <a:r>
              <a:rPr lang="en-GB" sz="2400" dirty="0" smtClean="0">
                <a:solidFill>
                  <a:schemeClr val="accent1"/>
                </a:solidFill>
              </a:rPr>
              <a:t>all have </a:t>
            </a:r>
            <a:r>
              <a:rPr lang="en-GB" sz="2400" dirty="0">
                <a:solidFill>
                  <a:schemeClr val="accent1"/>
                </a:solidFill>
              </a:rPr>
              <a:t>to reduce this impact. </a:t>
            </a:r>
          </a:p>
          <a:p>
            <a:pPr marL="342900" lvl="0" indent="-342900">
              <a:buFont typeface="Symbol" panose="05050102010706020507" pitchFamily="18" charset="2"/>
              <a:buChar char=""/>
            </a:pPr>
            <a:endParaRPr lang="en-GB" sz="2400" dirty="0">
              <a:solidFill>
                <a:schemeClr val="accent1"/>
              </a:solidFill>
            </a:endParaRPr>
          </a:p>
          <a:p>
            <a:pPr marL="342900" lvl="0" indent="-342900">
              <a:buFont typeface="Symbol" panose="05050102010706020507" pitchFamily="18" charset="2"/>
              <a:buChar char=""/>
            </a:pPr>
            <a:r>
              <a:rPr lang="en-GB" sz="2400" dirty="0">
                <a:solidFill>
                  <a:schemeClr val="accent1"/>
                </a:solidFill>
              </a:rPr>
              <a:t>Understand how your school is connected to the local community and </a:t>
            </a:r>
            <a:r>
              <a:rPr lang="en-GB" sz="2400" dirty="0" smtClean="0">
                <a:solidFill>
                  <a:schemeClr val="accent1"/>
                </a:solidFill>
              </a:rPr>
              <a:t>wider </a:t>
            </a:r>
            <a:r>
              <a:rPr lang="en-GB" sz="2400" dirty="0">
                <a:solidFill>
                  <a:schemeClr val="accent1"/>
                </a:solidFill>
              </a:rPr>
              <a:t>geography of the UK by studying litter </a:t>
            </a:r>
            <a:r>
              <a:rPr lang="en-GB" sz="2400" dirty="0" smtClean="0">
                <a:solidFill>
                  <a:schemeClr val="accent1"/>
                </a:solidFill>
              </a:rPr>
              <a:t/>
            </a:r>
            <a:br>
              <a:rPr lang="en-GB" sz="2400" dirty="0" smtClean="0">
                <a:solidFill>
                  <a:schemeClr val="accent1"/>
                </a:solidFill>
              </a:rPr>
            </a:br>
            <a:r>
              <a:rPr lang="en-GB" sz="2400" dirty="0" smtClean="0">
                <a:solidFill>
                  <a:schemeClr val="accent1"/>
                </a:solidFill>
              </a:rPr>
              <a:t>in </a:t>
            </a:r>
            <a:r>
              <a:rPr lang="en-GB" sz="2400" dirty="0">
                <a:solidFill>
                  <a:schemeClr val="accent1"/>
                </a:solidFill>
              </a:rPr>
              <a:t>the environment.  </a:t>
            </a:r>
          </a:p>
          <a:p>
            <a:pPr marL="342900" lvl="0" indent="-342900">
              <a:buFont typeface="Symbol" panose="05050102010706020507" pitchFamily="18" charset="2"/>
              <a:buChar char=""/>
            </a:pPr>
            <a:endParaRPr lang="en-GB" sz="2400" dirty="0">
              <a:solidFill>
                <a:schemeClr val="accent1"/>
              </a:solidFill>
            </a:endParaRPr>
          </a:p>
          <a:p>
            <a:pPr marL="342900" indent="-342900">
              <a:buFont typeface="Symbol" panose="05050102010706020507" pitchFamily="18" charset="2"/>
              <a:buChar char=""/>
            </a:pPr>
            <a:r>
              <a:rPr lang="en-GB" sz="2400" dirty="0">
                <a:solidFill>
                  <a:schemeClr val="accent1"/>
                </a:solidFill>
              </a:rPr>
              <a:t>Use creativity and design in a </a:t>
            </a:r>
            <a:r>
              <a:rPr lang="en-GB" sz="2400" dirty="0" smtClean="0">
                <a:solidFill>
                  <a:schemeClr val="accent1"/>
                </a:solidFill>
              </a:rPr>
              <a:t>school-based </a:t>
            </a:r>
            <a:r>
              <a:rPr lang="en-GB" sz="2400" dirty="0">
                <a:solidFill>
                  <a:schemeClr val="accent1"/>
                </a:solidFill>
              </a:rPr>
              <a:t>project to reduce waste. </a:t>
            </a:r>
            <a:endParaRPr lang="en-GB" sz="2400" dirty="0">
              <a:solidFill>
                <a:schemeClr val="accent1"/>
              </a:solidFill>
              <a:cs typeface="Poppins"/>
            </a:endParaRPr>
          </a:p>
          <a:p>
            <a:pPr marL="342900" lvl="0" indent="-342900">
              <a:buFont typeface="Symbol" panose="05050102010706020507" pitchFamily="18" charset="2"/>
              <a:buChar char=""/>
            </a:pPr>
            <a:endParaRPr lang="en-GB" sz="2400" dirty="0">
              <a:solidFill>
                <a:schemeClr val="accent1"/>
              </a:solidFill>
            </a:endParaRPr>
          </a:p>
          <a:p>
            <a:pPr marL="342900" lvl="0" indent="-342900">
              <a:buFont typeface="Symbol" panose="05050102010706020507" pitchFamily="18" charset="2"/>
              <a:buChar char=""/>
            </a:pPr>
            <a:r>
              <a:rPr lang="en-GB" sz="2400" dirty="0">
                <a:solidFill>
                  <a:schemeClr val="accent1"/>
                </a:solidFill>
              </a:rPr>
              <a:t>Design a sustainable circular economy product</a:t>
            </a:r>
            <a:r>
              <a:rPr lang="en-GB" sz="2400" dirty="0" smtClean="0">
                <a:solidFill>
                  <a:schemeClr val="accent1"/>
                </a:solidFill>
              </a:rPr>
              <a:t>.</a:t>
            </a:r>
            <a:endParaRPr lang="en-GB" sz="2400" dirty="0"/>
          </a:p>
        </p:txBody>
      </p:sp>
    </p:spTree>
    <p:extLst>
      <p:ext uri="{BB962C8B-B14F-4D97-AF65-F5344CB8AC3E}">
        <p14:creationId xmlns:p14="http://schemas.microsoft.com/office/powerpoint/2010/main" val="14185836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Poppins"/>
              <a:ea typeface="+mn-ea"/>
              <a:cs typeface="+mn-cs"/>
            </a:endParaRPr>
          </a:p>
        </p:txBody>
      </p:sp>
      <p:sp>
        <p:nvSpPr>
          <p:cNvPr id="5" name="Rectangle 4"/>
          <p:cNvSpPr/>
          <p:nvPr/>
        </p:nvSpPr>
        <p:spPr>
          <a:xfrm>
            <a:off x="5948399" y="2470009"/>
            <a:ext cx="24558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B1B26"/>
                </a:solidFill>
                <a:effectLst/>
                <a:uLnTx/>
                <a:uFillTx/>
                <a:latin typeface="Poppins"/>
                <a:ea typeface="+mn-ea"/>
                <a:cs typeface="+mn-cs"/>
              </a:rPr>
              <a:t> </a:t>
            </a:r>
          </a:p>
        </p:txBody>
      </p:sp>
      <p:sp>
        <p:nvSpPr>
          <p:cNvPr id="6" name="TextBox 5">
            <a:extLst>
              <a:ext uri="{FF2B5EF4-FFF2-40B4-BE49-F238E27FC236}">
                <a16:creationId xmlns:a16="http://schemas.microsoft.com/office/drawing/2014/main" id="{29530FC5-B6CF-4418-B642-B25DE8C9D174}"/>
              </a:ext>
            </a:extLst>
          </p:cNvPr>
          <p:cNvSpPr txBox="1"/>
          <p:nvPr/>
        </p:nvSpPr>
        <p:spPr>
          <a:xfrm>
            <a:off x="225189" y="813967"/>
            <a:ext cx="2557606" cy="4900613"/>
          </a:xfrm>
          <a:prstGeom prst="rect">
            <a:avLst/>
          </a:prstGeom>
          <a:noFill/>
        </p:spPr>
        <p:txBody>
          <a:bodyPr wrap="square" lIns="0" tIns="0" rIns="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4970F"/>
                </a:solidFill>
                <a:effectLst/>
                <a:uLnTx/>
                <a:uFillTx/>
                <a:latin typeface="Poppins"/>
                <a:ea typeface="+mn-ea"/>
                <a:cs typeface="+mn-cs"/>
              </a:rPr>
              <a:t>8.3 </a:t>
            </a:r>
            <a:r>
              <a:rPr kumimoji="0" lang="en-GB" sz="3600" b="0" i="0" u="none" strike="noStrike" kern="1200" cap="none" spc="0" normalizeH="0" baseline="0" noProof="0" dirty="0">
                <a:ln>
                  <a:noFill/>
                </a:ln>
                <a:solidFill>
                  <a:srgbClr val="003155"/>
                </a:solidFill>
                <a:effectLst/>
                <a:uLnTx/>
                <a:uFillTx/>
                <a:latin typeface="Poppins"/>
                <a:ea typeface="+mn-ea"/>
                <a:cs typeface="+mn-cs"/>
              </a:rPr>
              <a:t>billion metric tons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3155"/>
                </a:solidFill>
                <a:effectLst/>
                <a:uLnTx/>
                <a:uFillTx/>
                <a:latin typeface="Poppins"/>
                <a:ea typeface="+mn-ea"/>
                <a:cs typeface="+mn-cs"/>
              </a:rPr>
              <a:t>of plastic </a:t>
            </a:r>
            <a:r>
              <a:rPr kumimoji="0" lang="en-GB" sz="3600" b="0" i="0" u="none" strike="noStrike" kern="1200" cap="none" spc="0" normalizeH="0" baseline="0" noProof="0" dirty="0">
                <a:ln>
                  <a:noFill/>
                </a:ln>
                <a:solidFill>
                  <a:srgbClr val="F4970F"/>
                </a:solidFill>
                <a:effectLst/>
                <a:uLnTx/>
                <a:uFillTx/>
                <a:latin typeface="Poppins"/>
                <a:ea typeface="+mn-ea"/>
                <a:cs typeface="+mn-cs"/>
              </a:rPr>
              <a:t>produced</a:t>
            </a:r>
          </a:p>
        </p:txBody>
      </p:sp>
      <p:sp>
        <p:nvSpPr>
          <p:cNvPr id="7" name="TextBox 6">
            <a:extLst>
              <a:ext uri="{FF2B5EF4-FFF2-40B4-BE49-F238E27FC236}">
                <a16:creationId xmlns:a16="http://schemas.microsoft.com/office/drawing/2014/main" id="{29530FC5-B6CF-4418-B642-B25DE8C9D174}"/>
              </a:ext>
            </a:extLst>
          </p:cNvPr>
          <p:cNvSpPr txBox="1"/>
          <p:nvPr/>
        </p:nvSpPr>
        <p:spPr>
          <a:xfrm>
            <a:off x="3933695" y="978693"/>
            <a:ext cx="2591316" cy="4900613"/>
          </a:xfrm>
          <a:prstGeom prst="rect">
            <a:avLst/>
          </a:prstGeom>
          <a:noFill/>
        </p:spPr>
        <p:txBody>
          <a:bodyPr wrap="square" lIns="0" tIns="0" rIns="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4970F"/>
                </a:solidFill>
                <a:effectLst/>
                <a:uLnTx/>
                <a:uFillTx/>
                <a:latin typeface="Poppins"/>
                <a:ea typeface="+mn-ea"/>
                <a:cs typeface="+mn-cs"/>
              </a:rPr>
              <a:t>6.3</a:t>
            </a:r>
            <a:r>
              <a:rPr kumimoji="0" lang="en-GB" sz="3600" b="0" i="0" u="none" strike="noStrike" kern="1200" cap="none" spc="0" normalizeH="0" baseline="0" noProof="0" dirty="0">
                <a:ln>
                  <a:noFill/>
                </a:ln>
                <a:solidFill>
                  <a:srgbClr val="003155"/>
                </a:solidFill>
                <a:effectLst/>
                <a:uLnTx/>
                <a:uFillTx/>
                <a:latin typeface="Poppins"/>
                <a:ea typeface="+mn-ea"/>
                <a:cs typeface="+mn-cs"/>
              </a:rPr>
              <a:t> billion metric tons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3155"/>
                </a:solidFill>
                <a:effectLst/>
                <a:uLnTx/>
                <a:uFillTx/>
                <a:latin typeface="Poppins"/>
                <a:ea typeface="+mn-ea"/>
                <a:cs typeface="+mn-cs"/>
              </a:rPr>
              <a:t>of plastic </a:t>
            </a:r>
            <a:r>
              <a:rPr kumimoji="0" lang="en-GB" sz="3600" b="0" i="0" u="none" strike="noStrike" kern="1200" cap="none" spc="0" normalizeH="0" baseline="0" noProof="0" dirty="0">
                <a:ln>
                  <a:noFill/>
                </a:ln>
                <a:solidFill>
                  <a:srgbClr val="F4970F"/>
                </a:solidFill>
                <a:effectLst/>
                <a:uLnTx/>
                <a:uFillTx/>
                <a:latin typeface="Poppins"/>
                <a:ea typeface="+mn-ea"/>
                <a:cs typeface="+mn-cs"/>
              </a:rPr>
              <a:t>thrown away </a:t>
            </a:r>
          </a:p>
        </p:txBody>
      </p:sp>
      <p:sp>
        <p:nvSpPr>
          <p:cNvPr id="8" name="Right Arrow 7"/>
          <p:cNvSpPr/>
          <p:nvPr/>
        </p:nvSpPr>
        <p:spPr>
          <a:xfrm>
            <a:off x="2881918" y="2720277"/>
            <a:ext cx="1078273" cy="543997"/>
          </a:xfrm>
          <a:prstGeom prst="rightArrow">
            <a:avLst/>
          </a:prstGeom>
          <a:solidFill>
            <a:srgbClr val="F4970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Poppins"/>
              <a:ea typeface="+mn-ea"/>
              <a:cs typeface="+mn-cs"/>
            </a:endParaRPr>
          </a:p>
        </p:txBody>
      </p:sp>
      <p:sp>
        <p:nvSpPr>
          <p:cNvPr id="9" name="Right Arrow 8"/>
          <p:cNvSpPr/>
          <p:nvPr/>
        </p:nvSpPr>
        <p:spPr>
          <a:xfrm>
            <a:off x="6770991" y="2773376"/>
            <a:ext cx="1197769" cy="543997"/>
          </a:xfrm>
          <a:prstGeom prst="rightArrow">
            <a:avLst/>
          </a:prstGeom>
          <a:solidFill>
            <a:srgbClr val="F4970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Poppins"/>
              <a:ea typeface="+mn-ea"/>
              <a:cs typeface="+mn-cs"/>
            </a:endParaRPr>
          </a:p>
        </p:txBody>
      </p:sp>
      <p:grpSp>
        <p:nvGrpSpPr>
          <p:cNvPr id="10" name="Group 9"/>
          <p:cNvGrpSpPr/>
          <p:nvPr/>
        </p:nvGrpSpPr>
        <p:grpSpPr>
          <a:xfrm>
            <a:off x="7682526" y="1597215"/>
            <a:ext cx="4323700" cy="3272853"/>
            <a:chOff x="7477202" y="2195295"/>
            <a:chExt cx="4540803" cy="3347179"/>
          </a:xfrm>
        </p:grpSpPr>
        <p:graphicFrame>
          <p:nvGraphicFramePr>
            <p:cNvPr id="11" name="Chart 10"/>
            <p:cNvGraphicFramePr>
              <a:graphicFrameLocks/>
            </p:cNvGraphicFramePr>
            <p:nvPr/>
          </p:nvGraphicFramePr>
          <p:xfrm>
            <a:off x="8171573" y="2271707"/>
            <a:ext cx="3846432" cy="3270767"/>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29530FC5-B6CF-4418-B642-B25DE8C9D174}"/>
                </a:ext>
              </a:extLst>
            </p:cNvPr>
            <p:cNvSpPr txBox="1"/>
            <p:nvPr/>
          </p:nvSpPr>
          <p:spPr>
            <a:xfrm>
              <a:off x="10060624" y="2195295"/>
              <a:ext cx="1367314" cy="533399"/>
            </a:xfrm>
            <a:prstGeom prst="rect">
              <a:avLst/>
            </a:prstGeom>
            <a:noFill/>
          </p:spPr>
          <p:txBody>
            <a:bodyPr wrap="square" lIns="0" tIns="0" rIns="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155"/>
                  </a:solidFill>
                  <a:effectLst/>
                  <a:uLnTx/>
                  <a:uFillTx/>
                  <a:latin typeface="Poppins"/>
                  <a:ea typeface="+mn-ea"/>
                  <a:cs typeface="+mn-cs"/>
                </a:rPr>
                <a:t>Incinerated </a:t>
              </a:r>
              <a:endParaRPr kumimoji="0" lang="en-GB" sz="1800" b="0" i="0" u="none" strike="noStrike" kern="1200" cap="none" spc="0" normalizeH="0" baseline="0" noProof="0" dirty="0">
                <a:ln>
                  <a:noFill/>
                </a:ln>
                <a:solidFill>
                  <a:srgbClr val="F4970F"/>
                </a:solidFill>
                <a:effectLst/>
                <a:uLnTx/>
                <a:uFillTx/>
                <a:latin typeface="Poppins"/>
                <a:ea typeface="+mn-ea"/>
                <a:cs typeface="+mn-cs"/>
              </a:endParaRPr>
            </a:p>
          </p:txBody>
        </p:sp>
        <p:sp>
          <p:nvSpPr>
            <p:cNvPr id="13" name="TextBox 12">
              <a:extLst>
                <a:ext uri="{FF2B5EF4-FFF2-40B4-BE49-F238E27FC236}">
                  <a16:creationId xmlns:a16="http://schemas.microsoft.com/office/drawing/2014/main" id="{29530FC5-B6CF-4418-B642-B25DE8C9D174}"/>
                </a:ext>
              </a:extLst>
            </p:cNvPr>
            <p:cNvSpPr txBox="1"/>
            <p:nvPr/>
          </p:nvSpPr>
          <p:spPr>
            <a:xfrm>
              <a:off x="7477202" y="2195295"/>
              <a:ext cx="1628417" cy="539892"/>
            </a:xfrm>
            <a:prstGeom prst="rect">
              <a:avLst/>
            </a:prstGeom>
            <a:noFill/>
          </p:spPr>
          <p:txBody>
            <a:bodyPr wrap="square" lIns="0" tIns="0" rIns="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155"/>
                  </a:solidFill>
                  <a:effectLst/>
                  <a:uLnTx/>
                  <a:uFillTx/>
                  <a:latin typeface="Poppins"/>
                  <a:ea typeface="+mn-ea"/>
                  <a:cs typeface="+mn-cs"/>
                </a:rPr>
                <a:t>Landfill or environment </a:t>
              </a:r>
              <a:endParaRPr kumimoji="0" lang="en-GB" sz="1800" b="0" i="0" u="none" strike="noStrike" kern="1200" cap="none" spc="0" normalizeH="0" baseline="0" noProof="0" dirty="0">
                <a:ln>
                  <a:noFill/>
                </a:ln>
                <a:solidFill>
                  <a:srgbClr val="F4970F"/>
                </a:solidFill>
                <a:effectLst/>
                <a:uLnTx/>
                <a:uFillTx/>
                <a:latin typeface="Poppins"/>
                <a:ea typeface="+mn-ea"/>
                <a:cs typeface="+mn-cs"/>
              </a:endParaRPr>
            </a:p>
          </p:txBody>
        </p:sp>
        <p:sp>
          <p:nvSpPr>
            <p:cNvPr id="14" name="TextBox 13">
              <a:extLst>
                <a:ext uri="{FF2B5EF4-FFF2-40B4-BE49-F238E27FC236}">
                  <a16:creationId xmlns:a16="http://schemas.microsoft.com/office/drawing/2014/main" id="{29530FC5-B6CF-4418-B642-B25DE8C9D174}"/>
                </a:ext>
              </a:extLst>
            </p:cNvPr>
            <p:cNvSpPr txBox="1"/>
            <p:nvPr/>
          </p:nvSpPr>
          <p:spPr>
            <a:xfrm>
              <a:off x="10921677" y="2900113"/>
              <a:ext cx="1096328" cy="533399"/>
            </a:xfrm>
            <a:prstGeom prst="rect">
              <a:avLst/>
            </a:prstGeom>
            <a:noFill/>
          </p:spPr>
          <p:txBody>
            <a:bodyPr wrap="square" lIns="0" tIns="0" rIns="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155"/>
                  </a:solidFill>
                  <a:effectLst/>
                  <a:uLnTx/>
                  <a:uFillTx/>
                  <a:latin typeface="Poppins"/>
                  <a:ea typeface="+mn-ea"/>
                  <a:cs typeface="+mn-cs"/>
                </a:rPr>
                <a:t>Recycled</a:t>
              </a:r>
              <a:endParaRPr kumimoji="0" lang="en-GB" sz="1800" b="0" i="0" u="none" strike="noStrike" kern="1200" cap="none" spc="0" normalizeH="0" baseline="0" noProof="0" dirty="0">
                <a:ln>
                  <a:noFill/>
                </a:ln>
                <a:solidFill>
                  <a:srgbClr val="F4970F"/>
                </a:solidFill>
                <a:effectLst/>
                <a:uLnTx/>
                <a:uFillTx/>
                <a:latin typeface="Poppins"/>
                <a:ea typeface="+mn-ea"/>
                <a:cs typeface="+mn-cs"/>
              </a:endParaRPr>
            </a:p>
          </p:txBody>
        </p:sp>
      </p:grpSp>
      <p:sp>
        <p:nvSpPr>
          <p:cNvPr id="15" name="Oval 14"/>
          <p:cNvSpPr/>
          <p:nvPr/>
        </p:nvSpPr>
        <p:spPr>
          <a:xfrm>
            <a:off x="10849108" y="2230964"/>
            <a:ext cx="1270323" cy="599364"/>
          </a:xfrm>
          <a:prstGeom prst="ellipse">
            <a:avLst/>
          </a:prstGeom>
          <a:solidFill>
            <a:schemeClr val="bg1">
              <a:alpha val="7000"/>
            </a:schemeClr>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Poppins"/>
              <a:ea typeface="+mn-ea"/>
              <a:cs typeface="+mn-cs"/>
            </a:endParaRPr>
          </a:p>
        </p:txBody>
      </p:sp>
    </p:spTree>
    <p:extLst>
      <p:ext uri="{BB962C8B-B14F-4D97-AF65-F5344CB8AC3E}">
        <p14:creationId xmlns:p14="http://schemas.microsoft.com/office/powerpoint/2010/main" val="281769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Poppins"/>
              <a:ea typeface="+mn-ea"/>
              <a:cs typeface="+mn-cs"/>
            </a:endParaRPr>
          </a:p>
        </p:txBody>
      </p:sp>
      <p:sp>
        <p:nvSpPr>
          <p:cNvPr id="30" name="Rectangle 29"/>
          <p:cNvSpPr/>
          <p:nvPr/>
        </p:nvSpPr>
        <p:spPr>
          <a:xfrm>
            <a:off x="5301356" y="3377693"/>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B1B26"/>
                </a:solidFill>
                <a:effectLst/>
                <a:uLnTx/>
                <a:uFillTx/>
                <a:latin typeface="Poppins"/>
                <a:ea typeface="+mn-ea"/>
                <a:cs typeface="+mn-cs"/>
              </a:rPr>
              <a:t> </a:t>
            </a:r>
          </a:p>
        </p:txBody>
      </p:sp>
      <p:pic>
        <p:nvPicPr>
          <p:cNvPr id="31" name="Picture 30" descr="C:\Users\rachael.wright\AppData\Local\Microsoft\Windows\INetCache\Content.MSO\A2ECCF1D.tmp"/>
          <p:cNvPicPr/>
          <p:nvPr/>
        </p:nvPicPr>
        <p:blipFill rotWithShape="1">
          <a:blip r:embed="rId3">
            <a:extLst>
              <a:ext uri="{28A0092B-C50C-407E-A947-70E740481C1C}">
                <a14:useLocalDpi xmlns:a14="http://schemas.microsoft.com/office/drawing/2010/main"/>
              </a:ext>
            </a:extLst>
          </a:blip>
          <a:srcRect t="7744"/>
          <a:stretch/>
        </p:blipFill>
        <p:spPr bwMode="auto">
          <a:xfrm>
            <a:off x="1890543" y="1545669"/>
            <a:ext cx="2358437" cy="5265755"/>
          </a:xfrm>
          <a:prstGeom prst="rect">
            <a:avLst/>
          </a:prstGeom>
          <a:noFill/>
          <a:ln>
            <a:noFill/>
          </a:ln>
        </p:spPr>
      </p:pic>
      <p:pic>
        <p:nvPicPr>
          <p:cNvPr id="32" name="Picture 31" descr="C:\Users\rachael.wright\AppData\Local\Microsoft\Windows\INetCache\Content.MSO\FFB3B2F.tmp"/>
          <p:cNvPicPr/>
          <p:nvPr/>
        </p:nvPicPr>
        <p:blipFill rotWithShape="1">
          <a:blip r:embed="rId4">
            <a:extLst>
              <a:ext uri="{28A0092B-C50C-407E-A947-70E740481C1C}">
                <a14:useLocalDpi xmlns:a14="http://schemas.microsoft.com/office/drawing/2010/main"/>
              </a:ext>
            </a:extLst>
          </a:blip>
          <a:srcRect t="4052"/>
          <a:stretch/>
        </p:blipFill>
        <p:spPr bwMode="auto">
          <a:xfrm>
            <a:off x="4739002" y="1415714"/>
            <a:ext cx="2713996" cy="5459109"/>
          </a:xfrm>
          <a:prstGeom prst="rect">
            <a:avLst/>
          </a:prstGeom>
          <a:noFill/>
          <a:ln>
            <a:noFill/>
          </a:ln>
        </p:spPr>
      </p:pic>
      <p:pic>
        <p:nvPicPr>
          <p:cNvPr id="33" name="Picture 32" descr="C:\Users\rachael.wright\AppData\Local\Microsoft\Windows\INetCache\Content.MSO\36420B12.tmp"/>
          <p:cNvPicPr/>
          <p:nvPr/>
        </p:nvPicPr>
        <p:blipFill rotWithShape="1">
          <a:blip r:embed="rId5">
            <a:extLst>
              <a:ext uri="{28A0092B-C50C-407E-A947-70E740481C1C}">
                <a14:useLocalDpi xmlns:a14="http://schemas.microsoft.com/office/drawing/2010/main"/>
              </a:ext>
            </a:extLst>
          </a:blip>
          <a:srcRect l="13388" t="3940"/>
          <a:stretch/>
        </p:blipFill>
        <p:spPr bwMode="auto">
          <a:xfrm>
            <a:off x="7605595" y="1342386"/>
            <a:ext cx="2686753" cy="5532437"/>
          </a:xfrm>
          <a:prstGeom prst="rect">
            <a:avLst/>
          </a:prstGeom>
          <a:noFill/>
          <a:ln>
            <a:noFill/>
          </a:ln>
        </p:spPr>
      </p:pic>
      <p:pic>
        <p:nvPicPr>
          <p:cNvPr id="34" name="Picture 33" descr="C:\Users\rachael.wright\AppData\Local\Microsoft\Windows\INetCache\Content.MSO\B652E831.tmp"/>
          <p:cNvPicPr/>
          <p:nvPr/>
        </p:nvPicPr>
        <p:blipFill>
          <a:blip r:embed="rId6">
            <a:extLst>
              <a:ext uri="{28A0092B-C50C-407E-A947-70E740481C1C}">
                <a14:useLocalDpi xmlns:a14="http://schemas.microsoft.com/office/drawing/2010/main"/>
              </a:ext>
            </a:extLst>
          </a:blip>
          <a:srcRect/>
          <a:stretch>
            <a:fillRect/>
          </a:stretch>
        </p:blipFill>
        <p:spPr bwMode="auto">
          <a:xfrm>
            <a:off x="4684194" y="3637526"/>
            <a:ext cx="563880" cy="541020"/>
          </a:xfrm>
          <a:prstGeom prst="rect">
            <a:avLst/>
          </a:prstGeom>
          <a:noFill/>
          <a:ln>
            <a:noFill/>
          </a:ln>
        </p:spPr>
      </p:pic>
      <p:pic>
        <p:nvPicPr>
          <p:cNvPr id="35" name="Picture 34" descr="C:\Users\rachael.wright\AppData\Local\Microsoft\Windows\INetCache\Content.MSO\355D97A9.tmp"/>
          <p:cNvPicPr/>
          <p:nvPr/>
        </p:nvPicPr>
        <p:blipFill>
          <a:blip r:embed="rId7">
            <a:extLst>
              <a:ext uri="{28A0092B-C50C-407E-A947-70E740481C1C}">
                <a14:useLocalDpi xmlns:a14="http://schemas.microsoft.com/office/drawing/2010/main"/>
              </a:ext>
            </a:extLst>
          </a:blip>
          <a:srcRect/>
          <a:stretch>
            <a:fillRect/>
          </a:stretch>
        </p:blipFill>
        <p:spPr bwMode="auto">
          <a:xfrm>
            <a:off x="10732420" y="6085567"/>
            <a:ext cx="1328952" cy="772433"/>
          </a:xfrm>
          <a:prstGeom prst="rect">
            <a:avLst/>
          </a:prstGeom>
          <a:noFill/>
          <a:ln>
            <a:noFill/>
          </a:ln>
        </p:spPr>
      </p:pic>
      <p:sp>
        <p:nvSpPr>
          <p:cNvPr id="2" name="Title 1"/>
          <p:cNvSpPr>
            <a:spLocks noGrp="1"/>
          </p:cNvSpPr>
          <p:nvPr>
            <p:ph type="title"/>
          </p:nvPr>
        </p:nvSpPr>
        <p:spPr>
          <a:xfrm>
            <a:off x="347448" y="153550"/>
            <a:ext cx="10515600" cy="1325563"/>
          </a:xfrm>
        </p:spPr>
        <p:txBody>
          <a:bodyPr>
            <a:normAutofit/>
          </a:bodyPr>
          <a:lstStyle/>
          <a:p>
            <a:r>
              <a:rPr lang="en-GB" sz="5400" dirty="0">
                <a:solidFill>
                  <a:schemeClr val="accent1"/>
                </a:solidFill>
              </a:rPr>
              <a:t>Circular Economy </a:t>
            </a:r>
          </a:p>
        </p:txBody>
      </p:sp>
    </p:spTree>
    <p:extLst>
      <p:ext uri="{BB962C8B-B14F-4D97-AF65-F5344CB8AC3E}">
        <p14:creationId xmlns:p14="http://schemas.microsoft.com/office/powerpoint/2010/main" val="159396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4F2005-036E-4F23-81C6-D2C006405D41}"/>
              </a:ext>
            </a:extLst>
          </p:cNvPr>
          <p:cNvSpPr/>
          <p:nvPr/>
        </p:nvSpPr>
        <p:spPr>
          <a:xfrm>
            <a:off x="-96253" y="0"/>
            <a:ext cx="12288253"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1">
            <a:extLst>
              <a:ext uri="{FF2B5EF4-FFF2-40B4-BE49-F238E27FC236}">
                <a16:creationId xmlns:a16="http://schemas.microsoft.com/office/drawing/2014/main" id="{5E42AA50-746F-4712-8A74-E726F02D9D7A}"/>
              </a:ext>
            </a:extLst>
          </p:cNvPr>
          <p:cNvSpPr txBox="1">
            <a:spLocks/>
          </p:cNvSpPr>
          <p:nvPr/>
        </p:nvSpPr>
        <p:spPr>
          <a:xfrm>
            <a:off x="295827" y="319407"/>
            <a:ext cx="11600341" cy="9416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5000" b="1" dirty="0">
                <a:solidFill>
                  <a:schemeClr val="accent1"/>
                </a:solidFill>
              </a:rPr>
              <a:t>A circular economy explained</a:t>
            </a:r>
          </a:p>
          <a:p>
            <a:pPr marL="0" indent="0">
              <a:buNone/>
            </a:pPr>
            <a:endParaRPr lang="en-GB" sz="5800" b="1" dirty="0">
              <a:solidFill>
                <a:schemeClr val="accent1"/>
              </a:solidFill>
            </a:endParaRPr>
          </a:p>
        </p:txBody>
      </p:sp>
      <p:pic>
        <p:nvPicPr>
          <p:cNvPr id="2" name="Online Media 1" title="Explaining the Circular Economy and How Society Can Re-think Progress | Animated Video Essay">
            <a:hlinkClick r:id="" action="ppaction://media"/>
            <a:extLst>
              <a:ext uri="{FF2B5EF4-FFF2-40B4-BE49-F238E27FC236}">
                <a16:creationId xmlns:a16="http://schemas.microsoft.com/office/drawing/2014/main" id="{53FBD827-418D-437F-A16A-C6A2B4D34EC3}"/>
              </a:ext>
            </a:extLst>
          </p:cNvPr>
          <p:cNvPicPr>
            <a:picLocks noRot="1" noChangeAspect="1"/>
          </p:cNvPicPr>
          <p:nvPr>
            <a:videoFile r:link="rId1"/>
          </p:nvPr>
        </p:nvPicPr>
        <p:blipFill>
          <a:blip r:embed="rId4"/>
          <a:stretch>
            <a:fillRect/>
          </a:stretch>
        </p:blipFill>
        <p:spPr>
          <a:xfrm>
            <a:off x="1276531" y="1261038"/>
            <a:ext cx="9638935" cy="5445997"/>
          </a:xfrm>
          <a:prstGeom prst="rect">
            <a:avLst/>
          </a:prstGeom>
        </p:spPr>
      </p:pic>
    </p:spTree>
    <p:extLst>
      <p:ext uri="{BB962C8B-B14F-4D97-AF65-F5344CB8AC3E}">
        <p14:creationId xmlns:p14="http://schemas.microsoft.com/office/powerpoint/2010/main" val="200847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4F2005-036E-4F23-81C6-D2C006405D41}"/>
              </a:ext>
            </a:extLst>
          </p:cNvPr>
          <p:cNvSpPr/>
          <p:nvPr/>
        </p:nvSpPr>
        <p:spPr>
          <a:xfrm>
            <a:off x="-96253" y="0"/>
            <a:ext cx="12288253"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1">
            <a:extLst>
              <a:ext uri="{FF2B5EF4-FFF2-40B4-BE49-F238E27FC236}">
                <a16:creationId xmlns:a16="http://schemas.microsoft.com/office/drawing/2014/main" id="{5E42AA50-746F-4712-8A74-E726F02D9D7A}"/>
              </a:ext>
            </a:extLst>
          </p:cNvPr>
          <p:cNvSpPr txBox="1">
            <a:spLocks/>
          </p:cNvSpPr>
          <p:nvPr/>
        </p:nvSpPr>
        <p:spPr>
          <a:xfrm>
            <a:off x="247702" y="297639"/>
            <a:ext cx="11600341" cy="15159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800" b="1" dirty="0">
                <a:solidFill>
                  <a:schemeClr val="accent1"/>
                </a:solidFill>
              </a:rPr>
              <a:t>Designing a circular economy product</a:t>
            </a:r>
            <a:endParaRPr lang="en-GB" sz="5400" b="1" dirty="0">
              <a:solidFill>
                <a:schemeClr val="accent1"/>
              </a:solidFill>
            </a:endParaRPr>
          </a:p>
        </p:txBody>
      </p:sp>
      <p:pic>
        <p:nvPicPr>
          <p:cNvPr id="6" name="Picture 5" descr="A picture containing pen, dark&#10;&#10;Description automatically generated">
            <a:extLst>
              <a:ext uri="{FF2B5EF4-FFF2-40B4-BE49-F238E27FC236}">
                <a16:creationId xmlns:a16="http://schemas.microsoft.com/office/drawing/2014/main" id="{249282FE-AA58-466A-A898-907C24E82D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00899" y="4549378"/>
            <a:ext cx="3206587" cy="1751097"/>
          </a:xfrm>
          <a:prstGeom prst="rect">
            <a:avLst/>
          </a:prstGeom>
        </p:spPr>
      </p:pic>
      <p:pic>
        <p:nvPicPr>
          <p:cNvPr id="9" name="Picture 8" descr="A picture containing iron, appliance&#10;&#10;Description automatically generated">
            <a:extLst>
              <a:ext uri="{FF2B5EF4-FFF2-40B4-BE49-F238E27FC236}">
                <a16:creationId xmlns:a16="http://schemas.microsoft.com/office/drawing/2014/main" id="{CC2089A8-5745-455F-8C73-9056999271A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35621" y="1803951"/>
            <a:ext cx="3090134" cy="1827524"/>
          </a:xfrm>
          <a:prstGeom prst="rect">
            <a:avLst/>
          </a:prstGeom>
        </p:spPr>
      </p:pic>
      <p:pic>
        <p:nvPicPr>
          <p:cNvPr id="11" name="Picture 10" descr="Shape, circle&#10;&#10;Description automatically generated">
            <a:extLst>
              <a:ext uri="{FF2B5EF4-FFF2-40B4-BE49-F238E27FC236}">
                <a16:creationId xmlns:a16="http://schemas.microsoft.com/office/drawing/2014/main" id="{1C19B22D-0FAF-427F-9EA7-59AA22BCB63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47734" y="4340372"/>
            <a:ext cx="2948310" cy="1727525"/>
          </a:xfrm>
          <a:prstGeom prst="rect">
            <a:avLst/>
          </a:prstGeom>
        </p:spPr>
      </p:pic>
      <p:pic>
        <p:nvPicPr>
          <p:cNvPr id="13" name="Picture 12" descr="A picture containing white&#10;&#10;Description automatically generated">
            <a:extLst>
              <a:ext uri="{FF2B5EF4-FFF2-40B4-BE49-F238E27FC236}">
                <a16:creationId xmlns:a16="http://schemas.microsoft.com/office/drawing/2014/main" id="{4105F283-0C72-43FC-997C-032CB687B62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814192" y="2780804"/>
            <a:ext cx="2332560" cy="2379025"/>
          </a:xfrm>
          <a:prstGeom prst="rect">
            <a:avLst/>
          </a:prstGeom>
        </p:spPr>
      </p:pic>
      <p:pic>
        <p:nvPicPr>
          <p:cNvPr id="15" name="Picture 14" descr="A picture containing bird, day&#10;&#10;Description automatically generated">
            <a:extLst>
              <a:ext uri="{FF2B5EF4-FFF2-40B4-BE49-F238E27FC236}">
                <a16:creationId xmlns:a16="http://schemas.microsoft.com/office/drawing/2014/main" id="{559AAA3D-16CC-4FD6-88A9-2A7FED987E3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566643" y="1803951"/>
            <a:ext cx="2205465" cy="1816063"/>
          </a:xfrm>
          <a:prstGeom prst="rect">
            <a:avLst/>
          </a:prstGeom>
        </p:spPr>
      </p:pic>
    </p:spTree>
    <p:extLst>
      <p:ext uri="{BB962C8B-B14F-4D97-AF65-F5344CB8AC3E}">
        <p14:creationId xmlns:p14="http://schemas.microsoft.com/office/powerpoint/2010/main" val="25360260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FFE507-0E7F-4C1B-B431-AF564F477D81}"/>
              </a:ext>
            </a:extLst>
          </p:cNvPr>
          <p:cNvSpPr txBox="1"/>
          <p:nvPr/>
        </p:nvSpPr>
        <p:spPr>
          <a:xfrm>
            <a:off x="4844143" y="1768439"/>
            <a:ext cx="7452360" cy="3046988"/>
          </a:xfrm>
          <a:prstGeom prst="rect">
            <a:avLst/>
          </a:prstGeom>
          <a:noFill/>
        </p:spPr>
        <p:txBody>
          <a:bodyPr wrap="square" rtlCol="0">
            <a:spAutoFit/>
          </a:bodyPr>
          <a:lstStyle/>
          <a:p>
            <a:r>
              <a:rPr lang="en-GB" sz="9600" b="1" dirty="0">
                <a:solidFill>
                  <a:schemeClr val="accent1"/>
                </a:solidFill>
              </a:rPr>
              <a:t>Data analysis</a:t>
            </a:r>
          </a:p>
        </p:txBody>
      </p:sp>
      <p:sp>
        <p:nvSpPr>
          <p:cNvPr id="5" name="TextBox 4">
            <a:extLst>
              <a:ext uri="{FF2B5EF4-FFF2-40B4-BE49-F238E27FC236}">
                <a16:creationId xmlns:a16="http://schemas.microsoft.com/office/drawing/2014/main" id="{B67A5FCD-6BCD-4902-888D-40BF57A4EBF4}"/>
              </a:ext>
            </a:extLst>
          </p:cNvPr>
          <p:cNvSpPr txBox="1"/>
          <p:nvPr/>
        </p:nvSpPr>
        <p:spPr>
          <a:xfrm>
            <a:off x="187234" y="162851"/>
            <a:ext cx="3377184" cy="1323439"/>
          </a:xfrm>
          <a:prstGeom prst="rect">
            <a:avLst/>
          </a:prstGeom>
          <a:noFill/>
        </p:spPr>
        <p:txBody>
          <a:bodyPr wrap="square" rtlCol="0">
            <a:spAutoFit/>
          </a:bodyPr>
          <a:lstStyle/>
          <a:p>
            <a:r>
              <a:rPr lang="en-GB" sz="4000" b="1" dirty="0" smtClean="0">
                <a:solidFill>
                  <a:schemeClr val="bg1"/>
                </a:solidFill>
              </a:rPr>
              <a:t>Extension activities</a:t>
            </a:r>
            <a:endParaRPr lang="en-GB" sz="4000" b="1" dirty="0">
              <a:solidFill>
                <a:schemeClr val="bg1"/>
              </a:solidFill>
            </a:endParaRPr>
          </a:p>
        </p:txBody>
      </p:sp>
    </p:spTree>
    <p:extLst>
      <p:ext uri="{BB962C8B-B14F-4D97-AF65-F5344CB8AC3E}">
        <p14:creationId xmlns:p14="http://schemas.microsoft.com/office/powerpoint/2010/main" val="4612637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8D1460-A8A8-437A-9EC1-194D06984236}"/>
              </a:ext>
            </a:extLst>
          </p:cNvPr>
          <p:cNvPicPr>
            <a:picLocks noChangeAspect="1"/>
          </p:cNvPicPr>
          <p:nvPr/>
        </p:nvPicPr>
        <p:blipFill rotWithShape="1">
          <a:blip r:embed="rId3"/>
          <a:srcRect l="6118" t="21390" r="13947" b="31219"/>
          <a:stretch/>
        </p:blipFill>
        <p:spPr>
          <a:xfrm>
            <a:off x="1896978" y="4114800"/>
            <a:ext cx="8229601" cy="2743200"/>
          </a:xfrm>
          <a:prstGeom prst="rect">
            <a:avLst/>
          </a:prstGeom>
        </p:spPr>
      </p:pic>
      <p:pic>
        <p:nvPicPr>
          <p:cNvPr id="5" name="Picture 4">
            <a:extLst>
              <a:ext uri="{FF2B5EF4-FFF2-40B4-BE49-F238E27FC236}">
                <a16:creationId xmlns:a16="http://schemas.microsoft.com/office/drawing/2014/main" id="{151BD900-DEA0-445D-9308-CA89236AFCAF}"/>
              </a:ext>
            </a:extLst>
          </p:cNvPr>
          <p:cNvPicPr>
            <a:picLocks noChangeAspect="1"/>
          </p:cNvPicPr>
          <p:nvPr/>
        </p:nvPicPr>
        <p:blipFill rotWithShape="1">
          <a:blip r:embed="rId4"/>
          <a:srcRect l="5131" t="13312" r="10986" b="9827"/>
          <a:stretch/>
        </p:blipFill>
        <p:spPr>
          <a:xfrm>
            <a:off x="2019107" y="169817"/>
            <a:ext cx="7985341" cy="4114800"/>
          </a:xfrm>
          <a:prstGeom prst="rect">
            <a:avLst/>
          </a:prstGeom>
        </p:spPr>
      </p:pic>
    </p:spTree>
    <p:extLst>
      <p:ext uri="{BB962C8B-B14F-4D97-AF65-F5344CB8AC3E}">
        <p14:creationId xmlns:p14="http://schemas.microsoft.com/office/powerpoint/2010/main" val="16592095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FFE507-0E7F-4C1B-B431-AF564F477D81}"/>
              </a:ext>
            </a:extLst>
          </p:cNvPr>
          <p:cNvSpPr txBox="1"/>
          <p:nvPr/>
        </p:nvSpPr>
        <p:spPr>
          <a:xfrm>
            <a:off x="4631700" y="1883138"/>
            <a:ext cx="7452360" cy="3046988"/>
          </a:xfrm>
          <a:prstGeom prst="rect">
            <a:avLst/>
          </a:prstGeom>
          <a:noFill/>
        </p:spPr>
        <p:txBody>
          <a:bodyPr wrap="square" rtlCol="0">
            <a:spAutoFit/>
          </a:bodyPr>
          <a:lstStyle/>
          <a:p>
            <a:r>
              <a:rPr lang="en-GB" sz="9600" b="1" dirty="0">
                <a:solidFill>
                  <a:schemeClr val="accent1"/>
                </a:solidFill>
              </a:rPr>
              <a:t>Forever chemicals</a:t>
            </a:r>
          </a:p>
        </p:txBody>
      </p:sp>
      <p:sp>
        <p:nvSpPr>
          <p:cNvPr id="5" name="TextBox 4">
            <a:extLst>
              <a:ext uri="{FF2B5EF4-FFF2-40B4-BE49-F238E27FC236}">
                <a16:creationId xmlns:a16="http://schemas.microsoft.com/office/drawing/2014/main" id="{B67A5FCD-6BCD-4902-888D-40BF57A4EBF4}"/>
              </a:ext>
            </a:extLst>
          </p:cNvPr>
          <p:cNvSpPr txBox="1"/>
          <p:nvPr/>
        </p:nvSpPr>
        <p:spPr>
          <a:xfrm>
            <a:off x="187234" y="162851"/>
            <a:ext cx="3377184" cy="1323439"/>
          </a:xfrm>
          <a:prstGeom prst="rect">
            <a:avLst/>
          </a:prstGeom>
          <a:noFill/>
        </p:spPr>
        <p:txBody>
          <a:bodyPr wrap="square" rtlCol="0">
            <a:spAutoFit/>
          </a:bodyPr>
          <a:lstStyle/>
          <a:p>
            <a:r>
              <a:rPr lang="en-GB" sz="4000" b="1" dirty="0" smtClean="0">
                <a:solidFill>
                  <a:schemeClr val="bg1"/>
                </a:solidFill>
              </a:rPr>
              <a:t>Extension activities</a:t>
            </a:r>
            <a:endParaRPr lang="en-GB" sz="4000" b="1" dirty="0">
              <a:solidFill>
                <a:schemeClr val="bg1"/>
              </a:solidFill>
            </a:endParaRPr>
          </a:p>
        </p:txBody>
      </p:sp>
    </p:spTree>
    <p:extLst>
      <p:ext uri="{BB962C8B-B14F-4D97-AF65-F5344CB8AC3E}">
        <p14:creationId xmlns:p14="http://schemas.microsoft.com/office/powerpoint/2010/main" val="21016498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C8771E-E3A4-48C7-A6BB-3EB1D1FC0AD2}"/>
              </a:ext>
            </a:extLst>
          </p:cNvPr>
          <p:cNvSpPr txBox="1"/>
          <p:nvPr/>
        </p:nvSpPr>
        <p:spPr>
          <a:xfrm>
            <a:off x="1" y="376569"/>
            <a:ext cx="12191999" cy="1386348"/>
          </a:xfrm>
          <a:prstGeom prst="rect">
            <a:avLst/>
          </a:prstGeom>
          <a:noFill/>
        </p:spPr>
        <p:txBody>
          <a:bodyPr wrap="square" lIns="0" tIns="0" rIns="0" bIns="0" rtlCol="0">
            <a:noAutofit/>
          </a:bodyPr>
          <a:lstStyle/>
          <a:p>
            <a:pPr lvl="0" algn="ctr" defTabSz="1219170">
              <a:defRPr/>
            </a:pPr>
            <a:r>
              <a:rPr lang="en-GB" sz="6000" b="1" dirty="0">
                <a:solidFill>
                  <a:schemeClr val="accent1"/>
                </a:solidFill>
              </a:rPr>
              <a:t>Forever </a:t>
            </a:r>
            <a:r>
              <a:rPr lang="en-GB" sz="6000" b="1" dirty="0">
                <a:solidFill>
                  <a:schemeClr val="accent1"/>
                </a:solidFill>
              </a:rPr>
              <a:t>c</a:t>
            </a:r>
            <a:r>
              <a:rPr lang="en-GB" sz="6000" b="1" dirty="0" smtClean="0">
                <a:solidFill>
                  <a:schemeClr val="accent1"/>
                </a:solidFill>
              </a:rPr>
              <a:t>hemicals</a:t>
            </a:r>
            <a:endParaRPr lang="en-GB" sz="6000" b="1" dirty="0">
              <a:solidFill>
                <a:schemeClr val="accent1"/>
              </a:solidFill>
            </a:endParaRPr>
          </a:p>
        </p:txBody>
      </p:sp>
      <p:sp>
        <p:nvSpPr>
          <p:cNvPr id="5" name="TextBox 4">
            <a:extLst>
              <a:ext uri="{FF2B5EF4-FFF2-40B4-BE49-F238E27FC236}">
                <a16:creationId xmlns:a16="http://schemas.microsoft.com/office/drawing/2014/main" id="{3C01E60D-9E09-498D-9358-9AB0A21A440D}"/>
              </a:ext>
            </a:extLst>
          </p:cNvPr>
          <p:cNvSpPr txBox="1"/>
          <p:nvPr/>
        </p:nvSpPr>
        <p:spPr>
          <a:xfrm>
            <a:off x="666205" y="2387108"/>
            <a:ext cx="10859589" cy="924233"/>
          </a:xfrm>
          <a:prstGeom prst="rect">
            <a:avLst/>
          </a:prstGeom>
          <a:noFill/>
        </p:spPr>
        <p:txBody>
          <a:bodyPr wrap="square" lIns="0" tIns="0" rIns="0" bIns="0" rtlCol="0" anchor="t">
            <a:noAutofit/>
          </a:bodyPr>
          <a:lstStyle/>
          <a:p>
            <a:pPr algn="ctr" defTabSz="1219170">
              <a:defRPr/>
            </a:pPr>
            <a:r>
              <a:rPr lang="en-GB" sz="5000" dirty="0" smtClean="0">
                <a:solidFill>
                  <a:schemeClr val="accent1"/>
                </a:solidFill>
              </a:rPr>
              <a:t>Per- </a:t>
            </a:r>
            <a:r>
              <a:rPr lang="en-GB" sz="5000" dirty="0">
                <a:solidFill>
                  <a:schemeClr val="accent1"/>
                </a:solidFill>
              </a:rPr>
              <a:t>and </a:t>
            </a:r>
            <a:r>
              <a:rPr lang="en-GB" sz="5000" dirty="0" err="1" smtClean="0">
                <a:solidFill>
                  <a:schemeClr val="accent1"/>
                </a:solidFill>
              </a:rPr>
              <a:t>P</a:t>
            </a:r>
            <a:r>
              <a:rPr lang="en-GB" sz="5000" dirty="0" err="1" smtClean="0">
                <a:solidFill>
                  <a:schemeClr val="accent1"/>
                </a:solidFill>
              </a:rPr>
              <a:t>olyfluoroalkyl</a:t>
            </a:r>
            <a:r>
              <a:rPr lang="en-GB" sz="5000" dirty="0" smtClean="0">
                <a:solidFill>
                  <a:schemeClr val="accent1"/>
                </a:solidFill>
              </a:rPr>
              <a:t> Substances (PFAS</a:t>
            </a:r>
            <a:r>
              <a:rPr lang="en-GB" sz="5000" dirty="0">
                <a:solidFill>
                  <a:schemeClr val="accent1"/>
                </a:solidFill>
              </a:rPr>
              <a:t>)</a:t>
            </a:r>
          </a:p>
        </p:txBody>
      </p:sp>
      <p:pic>
        <p:nvPicPr>
          <p:cNvPr id="6" name="Picture 4" descr="See the source image">
            <a:extLst>
              <a:ext uri="{FF2B5EF4-FFF2-40B4-BE49-F238E27FC236}">
                <a16:creationId xmlns:a16="http://schemas.microsoft.com/office/drawing/2014/main" id="{37C428C9-7BE0-4D14-B425-97CFF818DA8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1835"/>
          <a:stretch/>
        </p:blipFill>
        <p:spPr bwMode="auto">
          <a:xfrm>
            <a:off x="3378099" y="4510811"/>
            <a:ext cx="4601884" cy="195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06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811" y="70269"/>
            <a:ext cx="10515600" cy="1325563"/>
          </a:xfrm>
        </p:spPr>
        <p:txBody>
          <a:bodyPr/>
          <a:lstStyle/>
          <a:p>
            <a:r>
              <a:rPr lang="en-GB" dirty="0"/>
              <a:t>Clean Seas  –  Forever Chemicals</a:t>
            </a:r>
          </a:p>
        </p:txBody>
      </p:sp>
      <p:sp>
        <p:nvSpPr>
          <p:cNvPr id="4" name="Rectangle 3"/>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Poppins"/>
              <a:ea typeface="+mn-ea"/>
              <a:cs typeface="+mn-cs"/>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t="2838" b="5711"/>
          <a:stretch/>
        </p:blipFill>
        <p:spPr>
          <a:xfrm>
            <a:off x="372346" y="2988273"/>
            <a:ext cx="3149720" cy="2095644"/>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b="1938"/>
          <a:stretch/>
        </p:blipFill>
        <p:spPr>
          <a:xfrm>
            <a:off x="372208" y="348190"/>
            <a:ext cx="3292737" cy="2152631"/>
          </a:xfrm>
          <a:prstGeom prst="rect">
            <a:avLst/>
          </a:prstGeom>
        </p:spPr>
      </p:pic>
      <p:pic>
        <p:nvPicPr>
          <p:cNvPr id="7" name="Picture 6"/>
          <p:cNvPicPr>
            <a:picLocks noChangeAspect="1"/>
          </p:cNvPicPr>
          <p:nvPr/>
        </p:nvPicPr>
        <p:blipFill>
          <a:blip r:embed="rId5"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815272" y="5485940"/>
            <a:ext cx="1203304" cy="1186383"/>
          </a:xfrm>
          <a:prstGeom prst="rect">
            <a:avLst/>
          </a:prstGeom>
        </p:spPr>
      </p:pic>
      <p:pic>
        <p:nvPicPr>
          <p:cNvPr id="8" name="Picture 7"/>
          <p:cNvPicPr>
            <a:picLocks noChangeAspect="1"/>
          </p:cNvPicPr>
          <p:nvPr/>
        </p:nvPicPr>
        <p:blipFill>
          <a:blip r:embed="rId6"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7893822" y="5663788"/>
            <a:ext cx="1585902" cy="1008535"/>
          </a:xfrm>
          <a:prstGeom prst="rect">
            <a:avLst/>
          </a:prstGeom>
        </p:spPr>
      </p:pic>
      <p:pic>
        <p:nvPicPr>
          <p:cNvPr id="9" name="Picture 8"/>
          <p:cNvPicPr>
            <a:picLocks noChangeAspect="1"/>
          </p:cNvPicPr>
          <p:nvPr/>
        </p:nvPicPr>
        <p:blipFill>
          <a:blip r:embed="rId7"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081493" y="5740185"/>
            <a:ext cx="1062455" cy="932138"/>
          </a:xfrm>
          <a:prstGeom prst="rect">
            <a:avLst/>
          </a:prstGeom>
        </p:spPr>
      </p:pic>
      <p:pic>
        <p:nvPicPr>
          <p:cNvPr id="10" name="Picture 9"/>
          <p:cNvPicPr>
            <a:picLocks noChangeAspect="1"/>
          </p:cNvPicPr>
          <p:nvPr/>
        </p:nvPicPr>
        <p:blipFill>
          <a:blip r:embed="rId8"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rot="15081626">
            <a:off x="5873383" y="5468682"/>
            <a:ext cx="807459" cy="1305960"/>
          </a:xfrm>
          <a:prstGeom prst="rect">
            <a:avLst/>
          </a:prstGeom>
        </p:spPr>
      </p:pic>
      <p:pic>
        <p:nvPicPr>
          <p:cNvPr id="11" name="Picture 10"/>
          <p:cNvPicPr>
            <a:picLocks noChangeAspect="1"/>
          </p:cNvPicPr>
          <p:nvPr/>
        </p:nvPicPr>
        <p:blipFill rotWithShape="1">
          <a:blip r:embed="rId9" cstate="screen">
            <a:duotone>
              <a:prstClr val="black"/>
              <a:schemeClr val="tx2">
                <a:tint val="45000"/>
                <a:satMod val="400000"/>
              </a:schemeClr>
            </a:duotone>
            <a:extLst>
              <a:ext uri="{28A0092B-C50C-407E-A947-70E740481C1C}">
                <a14:useLocalDpi xmlns:a14="http://schemas.microsoft.com/office/drawing/2010/main"/>
              </a:ext>
            </a:extLst>
          </a:blip>
          <a:srcRect r="19951" b="29232"/>
          <a:stretch/>
        </p:blipFill>
        <p:spPr>
          <a:xfrm>
            <a:off x="10479840" y="5721182"/>
            <a:ext cx="1140811" cy="897456"/>
          </a:xfrm>
          <a:prstGeom prst="rect">
            <a:avLst/>
          </a:prstGeom>
        </p:spPr>
      </p:pic>
      <p:pic>
        <p:nvPicPr>
          <p:cNvPr id="12" name="Picture 1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757511" y="2984103"/>
            <a:ext cx="3149720" cy="2099814"/>
          </a:xfrm>
          <a:prstGeom prst="rect">
            <a:avLst/>
          </a:prstGeom>
        </p:spPr>
      </p:pic>
      <p:pic>
        <p:nvPicPr>
          <p:cNvPr id="14" name="Picture 13"/>
          <p:cNvPicPr>
            <a:picLocks noChangeAspect="1"/>
          </p:cNvPicPr>
          <p:nvPr/>
        </p:nvPicPr>
        <p:blipFill rotWithShape="1">
          <a:blip r:embed="rId11" cstate="screen">
            <a:extLst>
              <a:ext uri="{28A0092B-C50C-407E-A947-70E740481C1C}">
                <a14:useLocalDpi xmlns:a14="http://schemas.microsoft.com/office/drawing/2010/main"/>
              </a:ext>
            </a:extLst>
          </a:blip>
          <a:srcRect t="12561" r="2926"/>
          <a:stretch/>
        </p:blipFill>
        <p:spPr>
          <a:xfrm>
            <a:off x="8691182" y="328203"/>
            <a:ext cx="3216048" cy="2172620"/>
          </a:xfrm>
          <a:prstGeom prst="rect">
            <a:avLst/>
          </a:prstGeom>
        </p:spPr>
      </p:pic>
      <p:pic>
        <p:nvPicPr>
          <p:cNvPr id="15" name="Picture 14"/>
          <p:cNvPicPr>
            <a:picLocks noChangeAspect="1"/>
          </p:cNvPicPr>
          <p:nvPr/>
        </p:nvPicPr>
        <p:blipFill rotWithShape="1">
          <a:blip r:embed="rId12" cstate="screen">
            <a:extLst>
              <a:ext uri="{28A0092B-C50C-407E-A947-70E740481C1C}">
                <a14:useLocalDpi xmlns:a14="http://schemas.microsoft.com/office/drawing/2010/main"/>
              </a:ext>
            </a:extLst>
          </a:blip>
          <a:srcRect l="12553" t="29489" r="16896"/>
          <a:stretch/>
        </p:blipFill>
        <p:spPr>
          <a:xfrm>
            <a:off x="4412429" y="2988273"/>
            <a:ext cx="3145258" cy="2095644"/>
          </a:xfrm>
          <a:prstGeom prst="rect">
            <a:avLst/>
          </a:prstGeom>
        </p:spPr>
      </p:pic>
      <p:pic>
        <p:nvPicPr>
          <p:cNvPr id="16" name="Picture 15"/>
          <p:cNvPicPr>
            <a:picLocks noChangeAspect="1"/>
          </p:cNvPicPr>
          <p:nvPr/>
        </p:nvPicPr>
        <p:blipFill rotWithShape="1">
          <a:blip r:embed="rId13" cstate="screen">
            <a:extLst>
              <a:ext uri="{28A0092B-C50C-407E-A947-70E740481C1C}">
                <a14:useLocalDpi xmlns:a14="http://schemas.microsoft.com/office/drawing/2010/main"/>
              </a:ext>
            </a:extLst>
          </a:blip>
          <a:srcRect r="5548"/>
          <a:stretch/>
        </p:blipFill>
        <p:spPr>
          <a:xfrm>
            <a:off x="4448491" y="328203"/>
            <a:ext cx="3075713" cy="2172619"/>
          </a:xfrm>
          <a:prstGeom prst="rect">
            <a:avLst/>
          </a:prstGeom>
        </p:spPr>
      </p:pic>
    </p:spTree>
    <p:extLst>
      <p:ext uri="{BB962C8B-B14F-4D97-AF65-F5344CB8AC3E}">
        <p14:creationId xmlns:p14="http://schemas.microsoft.com/office/powerpoint/2010/main" val="49154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5E42AA50-746F-4712-8A74-E726F02D9D7A}"/>
              </a:ext>
            </a:extLst>
          </p:cNvPr>
          <p:cNvSpPr txBox="1">
            <a:spLocks/>
          </p:cNvSpPr>
          <p:nvPr/>
        </p:nvSpPr>
        <p:spPr>
          <a:xfrm>
            <a:off x="387269" y="405310"/>
            <a:ext cx="10283939" cy="12785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800" b="1" dirty="0">
                <a:solidFill>
                  <a:schemeClr val="accent1"/>
                </a:solidFill>
              </a:rPr>
              <a:t>PFAS Bead test</a:t>
            </a:r>
          </a:p>
          <a:p>
            <a:pPr marL="0" indent="0">
              <a:buNone/>
            </a:pPr>
            <a:endParaRPr lang="en-GB" sz="4800" b="1" dirty="0">
              <a:solidFill>
                <a:schemeClr val="accent1"/>
              </a:solidFill>
            </a:endParaRPr>
          </a:p>
        </p:txBody>
      </p:sp>
      <p:pic>
        <p:nvPicPr>
          <p:cNvPr id="1026" name="Picture 2" descr="Fidra, Environmental charity works on plastic waste and chemical pollution">
            <a:extLst>
              <a:ext uri="{FF2B5EF4-FFF2-40B4-BE49-F238E27FC236}">
                <a16:creationId xmlns:a16="http://schemas.microsoft.com/office/drawing/2014/main" id="{69576F3B-B9EF-4DBE-AF91-9959CE2A56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5217" y="287744"/>
            <a:ext cx="977823" cy="939477"/>
          </a:xfrm>
          <a:prstGeom prst="rect">
            <a:avLst/>
          </a:prstGeom>
          <a:noFill/>
          <a:extLst>
            <a:ext uri="{909E8E84-426E-40DD-AFC4-6F175D3DCCD1}">
              <a14:hiddenFill xmlns:a14="http://schemas.microsoft.com/office/drawing/2010/main">
                <a:solidFill>
                  <a:srgbClr val="FFFFFF"/>
                </a:solidFill>
              </a14:hiddenFill>
            </a:ext>
          </a:extLst>
        </p:spPr>
      </p:pic>
      <p:pic>
        <p:nvPicPr>
          <p:cNvPr id="4" name="Online Media 3" title="Help us find the PFAS">
            <a:hlinkClick r:id="" action="ppaction://media"/>
            <a:extLst>
              <a:ext uri="{FF2B5EF4-FFF2-40B4-BE49-F238E27FC236}">
                <a16:creationId xmlns:a16="http://schemas.microsoft.com/office/drawing/2014/main" id="{3ABC43C7-4DEE-4EE7-930F-945C0CC81672}"/>
              </a:ext>
            </a:extLst>
          </p:cNvPr>
          <p:cNvPicPr>
            <a:picLocks noRot="1" noChangeAspect="1"/>
          </p:cNvPicPr>
          <p:nvPr>
            <a:videoFile r:link="rId1"/>
          </p:nvPr>
        </p:nvPicPr>
        <p:blipFill>
          <a:blip r:embed="rId5"/>
          <a:stretch>
            <a:fillRect/>
          </a:stretch>
        </p:blipFill>
        <p:spPr>
          <a:xfrm>
            <a:off x="1309494" y="1351891"/>
            <a:ext cx="9190443" cy="5192600"/>
          </a:xfrm>
          <a:prstGeom prst="rect">
            <a:avLst/>
          </a:prstGeom>
        </p:spPr>
      </p:pic>
    </p:spTree>
    <p:extLst>
      <p:ext uri="{BB962C8B-B14F-4D97-AF65-F5344CB8AC3E}">
        <p14:creationId xmlns:p14="http://schemas.microsoft.com/office/powerpoint/2010/main" val="205244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7A5FCD-6BCD-4902-888D-40BF57A4EBF4}"/>
              </a:ext>
            </a:extLst>
          </p:cNvPr>
          <p:cNvSpPr txBox="1"/>
          <p:nvPr/>
        </p:nvSpPr>
        <p:spPr>
          <a:xfrm>
            <a:off x="186146" y="175914"/>
            <a:ext cx="3909060" cy="707886"/>
          </a:xfrm>
          <a:prstGeom prst="rect">
            <a:avLst/>
          </a:prstGeom>
          <a:noFill/>
        </p:spPr>
        <p:txBody>
          <a:bodyPr wrap="square" rtlCol="0">
            <a:spAutoFit/>
          </a:bodyPr>
          <a:lstStyle/>
          <a:p>
            <a:r>
              <a:rPr lang="en-GB" sz="4000" b="1" dirty="0">
                <a:solidFill>
                  <a:schemeClr val="bg1"/>
                </a:solidFill>
              </a:rPr>
              <a:t>Set the scene </a:t>
            </a:r>
          </a:p>
        </p:txBody>
      </p:sp>
      <p:sp>
        <p:nvSpPr>
          <p:cNvPr id="4" name="TextBox 3">
            <a:extLst>
              <a:ext uri="{FF2B5EF4-FFF2-40B4-BE49-F238E27FC236}">
                <a16:creationId xmlns:a16="http://schemas.microsoft.com/office/drawing/2014/main" id="{F4FFE507-0E7F-4C1B-B431-AF564F477D81}"/>
              </a:ext>
            </a:extLst>
          </p:cNvPr>
          <p:cNvSpPr txBox="1"/>
          <p:nvPr/>
        </p:nvSpPr>
        <p:spPr>
          <a:xfrm>
            <a:off x="4810840" y="1990507"/>
            <a:ext cx="8756144" cy="3046988"/>
          </a:xfrm>
          <a:prstGeom prst="rect">
            <a:avLst/>
          </a:prstGeom>
          <a:noFill/>
        </p:spPr>
        <p:txBody>
          <a:bodyPr wrap="square" rtlCol="0">
            <a:spAutoFit/>
          </a:bodyPr>
          <a:lstStyle/>
          <a:p>
            <a:r>
              <a:rPr lang="en-GB" sz="9600" b="1" dirty="0">
                <a:solidFill>
                  <a:schemeClr val="accent1"/>
                </a:solidFill>
              </a:rPr>
              <a:t>What is litter?</a:t>
            </a:r>
          </a:p>
        </p:txBody>
      </p:sp>
    </p:spTree>
    <p:extLst>
      <p:ext uri="{BB962C8B-B14F-4D97-AF65-F5344CB8AC3E}">
        <p14:creationId xmlns:p14="http://schemas.microsoft.com/office/powerpoint/2010/main" val="15982890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FFE507-0E7F-4C1B-B431-AF564F477D81}"/>
              </a:ext>
            </a:extLst>
          </p:cNvPr>
          <p:cNvSpPr txBox="1"/>
          <p:nvPr/>
        </p:nvSpPr>
        <p:spPr>
          <a:xfrm>
            <a:off x="4474946" y="1843950"/>
            <a:ext cx="7452360" cy="3046988"/>
          </a:xfrm>
          <a:prstGeom prst="rect">
            <a:avLst/>
          </a:prstGeom>
          <a:noFill/>
        </p:spPr>
        <p:txBody>
          <a:bodyPr wrap="square" rtlCol="0">
            <a:spAutoFit/>
          </a:bodyPr>
          <a:lstStyle/>
          <a:p>
            <a:r>
              <a:rPr lang="en-GB" sz="9600" b="1" dirty="0">
                <a:solidFill>
                  <a:schemeClr val="accent1"/>
                </a:solidFill>
              </a:rPr>
              <a:t>Creative campaign</a:t>
            </a:r>
          </a:p>
        </p:txBody>
      </p:sp>
      <p:sp>
        <p:nvSpPr>
          <p:cNvPr id="5" name="TextBox 4">
            <a:extLst>
              <a:ext uri="{FF2B5EF4-FFF2-40B4-BE49-F238E27FC236}">
                <a16:creationId xmlns:a16="http://schemas.microsoft.com/office/drawing/2014/main" id="{B67A5FCD-6BCD-4902-888D-40BF57A4EBF4}"/>
              </a:ext>
            </a:extLst>
          </p:cNvPr>
          <p:cNvSpPr txBox="1"/>
          <p:nvPr/>
        </p:nvSpPr>
        <p:spPr>
          <a:xfrm>
            <a:off x="187234" y="162851"/>
            <a:ext cx="3377184" cy="1323439"/>
          </a:xfrm>
          <a:prstGeom prst="rect">
            <a:avLst/>
          </a:prstGeom>
          <a:noFill/>
        </p:spPr>
        <p:txBody>
          <a:bodyPr wrap="square" rtlCol="0">
            <a:spAutoFit/>
          </a:bodyPr>
          <a:lstStyle/>
          <a:p>
            <a:r>
              <a:rPr lang="en-GB" sz="4000" b="1" dirty="0" smtClean="0">
                <a:solidFill>
                  <a:schemeClr val="bg1"/>
                </a:solidFill>
              </a:rPr>
              <a:t>Extension activities</a:t>
            </a:r>
            <a:endParaRPr lang="en-GB" sz="4000" b="1" dirty="0">
              <a:solidFill>
                <a:schemeClr val="bg1"/>
              </a:solidFill>
            </a:endParaRPr>
          </a:p>
        </p:txBody>
      </p:sp>
    </p:spTree>
    <p:extLst>
      <p:ext uri="{BB962C8B-B14F-4D97-AF65-F5344CB8AC3E}">
        <p14:creationId xmlns:p14="http://schemas.microsoft.com/office/powerpoint/2010/main" val="38398452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Neat Streets - Tackling Litter in Westminster I Hubbub Campaigns">
            <a:hlinkClick r:id="" action="ppaction://media"/>
            <a:extLst>
              <a:ext uri="{FF2B5EF4-FFF2-40B4-BE49-F238E27FC236}">
                <a16:creationId xmlns:a16="http://schemas.microsoft.com/office/drawing/2014/main" id="{26A22402-8CF5-4503-A6D4-256A9F519AED}"/>
              </a:ext>
            </a:extLst>
          </p:cNvPr>
          <p:cNvPicPr>
            <a:picLocks noRot="1" noChangeAspect="1"/>
          </p:cNvPicPr>
          <p:nvPr>
            <a:videoFile r:link="rId1"/>
          </p:nvPr>
        </p:nvPicPr>
        <p:blipFill>
          <a:blip r:embed="rId4"/>
          <a:stretch>
            <a:fillRect/>
          </a:stretch>
        </p:blipFill>
        <p:spPr>
          <a:xfrm>
            <a:off x="751600" y="522857"/>
            <a:ext cx="10495520" cy="5929969"/>
          </a:xfrm>
          <a:prstGeom prst="rect">
            <a:avLst/>
          </a:prstGeom>
        </p:spPr>
      </p:pic>
    </p:spTree>
    <p:extLst>
      <p:ext uri="{BB962C8B-B14F-4D97-AF65-F5344CB8AC3E}">
        <p14:creationId xmlns:p14="http://schemas.microsoft.com/office/powerpoint/2010/main" val="347135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FFE507-0E7F-4C1B-B431-AF564F477D81}"/>
              </a:ext>
            </a:extLst>
          </p:cNvPr>
          <p:cNvSpPr txBox="1"/>
          <p:nvPr/>
        </p:nvSpPr>
        <p:spPr>
          <a:xfrm>
            <a:off x="4569823" y="1957757"/>
            <a:ext cx="7452360" cy="3046988"/>
          </a:xfrm>
          <a:prstGeom prst="rect">
            <a:avLst/>
          </a:prstGeom>
          <a:noFill/>
        </p:spPr>
        <p:txBody>
          <a:bodyPr wrap="square" rtlCol="0">
            <a:spAutoFit/>
          </a:bodyPr>
          <a:lstStyle/>
          <a:p>
            <a:r>
              <a:rPr lang="en-GB" sz="9600" b="1" dirty="0">
                <a:solidFill>
                  <a:schemeClr val="accent1"/>
                </a:solidFill>
              </a:rPr>
              <a:t>What have you learnt?</a:t>
            </a:r>
          </a:p>
        </p:txBody>
      </p:sp>
      <p:sp>
        <p:nvSpPr>
          <p:cNvPr id="5" name="TextBox 4">
            <a:extLst>
              <a:ext uri="{FF2B5EF4-FFF2-40B4-BE49-F238E27FC236}">
                <a16:creationId xmlns:a16="http://schemas.microsoft.com/office/drawing/2014/main" id="{B67A5FCD-6BCD-4902-888D-40BF57A4EBF4}"/>
              </a:ext>
            </a:extLst>
          </p:cNvPr>
          <p:cNvSpPr txBox="1"/>
          <p:nvPr/>
        </p:nvSpPr>
        <p:spPr>
          <a:xfrm>
            <a:off x="187234" y="162851"/>
            <a:ext cx="3377184" cy="707886"/>
          </a:xfrm>
          <a:prstGeom prst="rect">
            <a:avLst/>
          </a:prstGeom>
          <a:noFill/>
        </p:spPr>
        <p:txBody>
          <a:bodyPr wrap="square" rtlCol="0">
            <a:spAutoFit/>
          </a:bodyPr>
          <a:lstStyle/>
          <a:p>
            <a:r>
              <a:rPr lang="en-GB" sz="4000" b="1" dirty="0" smtClean="0">
                <a:solidFill>
                  <a:schemeClr val="bg1"/>
                </a:solidFill>
              </a:rPr>
              <a:t>Reflect</a:t>
            </a:r>
            <a:endParaRPr lang="en-GB" sz="4000" b="1" dirty="0">
              <a:solidFill>
                <a:schemeClr val="bg1"/>
              </a:solidFill>
            </a:endParaRPr>
          </a:p>
        </p:txBody>
      </p:sp>
    </p:spTree>
    <p:extLst>
      <p:ext uri="{BB962C8B-B14F-4D97-AF65-F5344CB8AC3E}">
        <p14:creationId xmlns:p14="http://schemas.microsoft.com/office/powerpoint/2010/main" val="27558165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4296C2-DBCC-43D2-BF48-E61C89467AC3}"/>
              </a:ext>
            </a:extLst>
          </p:cNvPr>
          <p:cNvSpPr txBox="1"/>
          <p:nvPr/>
        </p:nvSpPr>
        <p:spPr>
          <a:xfrm>
            <a:off x="862040" y="920451"/>
            <a:ext cx="10528772" cy="5262979"/>
          </a:xfrm>
          <a:prstGeom prst="rect">
            <a:avLst/>
          </a:prstGeom>
          <a:noFill/>
        </p:spPr>
        <p:txBody>
          <a:bodyPr wrap="square" lIns="91440" tIns="45720" rIns="91440" bIns="45720" rtlCol="0" anchor="t">
            <a:spAutoFit/>
          </a:bodyPr>
          <a:lstStyle/>
          <a:p>
            <a:pPr marL="342900" lvl="0" indent="-342900">
              <a:buFont typeface="Symbol" panose="05050102010706020507" pitchFamily="18" charset="2"/>
              <a:buChar char=""/>
            </a:pPr>
            <a:r>
              <a:rPr lang="en-GB" sz="2800" dirty="0">
                <a:solidFill>
                  <a:schemeClr val="accent1"/>
                </a:solidFill>
              </a:rPr>
              <a:t>How does litter negatively impact the marine environment, economy and society?</a:t>
            </a:r>
          </a:p>
          <a:p>
            <a:pPr marL="342900" lvl="0" indent="-342900">
              <a:buFont typeface="Symbol" panose="05050102010706020507" pitchFamily="18" charset="2"/>
              <a:buChar char=""/>
            </a:pPr>
            <a:endParaRPr lang="en-GB" sz="2800" dirty="0">
              <a:solidFill>
                <a:schemeClr val="accent1"/>
              </a:solidFill>
            </a:endParaRPr>
          </a:p>
          <a:p>
            <a:pPr marL="342900" indent="-342900">
              <a:buFont typeface="Symbol" panose="05050102010706020507" pitchFamily="18" charset="2"/>
              <a:buChar char=""/>
            </a:pPr>
            <a:r>
              <a:rPr lang="en-GB" sz="2800" dirty="0">
                <a:solidFill>
                  <a:schemeClr val="accent1"/>
                </a:solidFill>
              </a:rPr>
              <a:t>Why do we have </a:t>
            </a:r>
            <a:r>
              <a:rPr lang="en-GB" sz="2800" dirty="0" smtClean="0">
                <a:solidFill>
                  <a:schemeClr val="accent1"/>
                </a:solidFill>
              </a:rPr>
              <a:t>a </a:t>
            </a:r>
            <a:r>
              <a:rPr lang="en-GB" sz="2800" dirty="0">
                <a:solidFill>
                  <a:schemeClr val="accent1"/>
                </a:solidFill>
              </a:rPr>
              <a:t>social responsibility to reduce this impact?</a:t>
            </a:r>
            <a:endParaRPr lang="en-GB" sz="2800" dirty="0">
              <a:solidFill>
                <a:schemeClr val="accent1"/>
              </a:solidFill>
              <a:cs typeface="Poppins"/>
            </a:endParaRPr>
          </a:p>
          <a:p>
            <a:pPr marL="342900" lvl="0" indent="-342900">
              <a:buFont typeface="Symbol" panose="05050102010706020507" pitchFamily="18" charset="2"/>
              <a:buChar char=""/>
            </a:pPr>
            <a:endParaRPr lang="en-GB" sz="2800" dirty="0">
              <a:solidFill>
                <a:schemeClr val="accent1"/>
              </a:solidFill>
            </a:endParaRPr>
          </a:p>
          <a:p>
            <a:pPr marL="342900" lvl="0" indent="-342900">
              <a:buFont typeface="Symbol" panose="05050102010706020507" pitchFamily="18" charset="2"/>
              <a:buChar char=""/>
            </a:pPr>
            <a:r>
              <a:rPr lang="en-GB" sz="2800" dirty="0">
                <a:solidFill>
                  <a:schemeClr val="accent1"/>
                </a:solidFill>
              </a:rPr>
              <a:t>How is your school connected to the ocean? </a:t>
            </a:r>
          </a:p>
          <a:p>
            <a:pPr marL="342900" lvl="0" indent="-342900">
              <a:buFont typeface="Symbol" panose="05050102010706020507" pitchFamily="18" charset="2"/>
              <a:buChar char=""/>
            </a:pPr>
            <a:endParaRPr lang="en-GB" sz="2800" dirty="0">
              <a:solidFill>
                <a:schemeClr val="accent1"/>
              </a:solidFill>
            </a:endParaRPr>
          </a:p>
          <a:p>
            <a:pPr marL="342900" lvl="0" indent="-342900">
              <a:buFont typeface="Symbol" panose="05050102010706020507" pitchFamily="18" charset="2"/>
              <a:buChar char=""/>
            </a:pPr>
            <a:r>
              <a:rPr lang="en-GB" sz="2800" dirty="0">
                <a:solidFill>
                  <a:schemeClr val="accent1"/>
                </a:solidFill>
              </a:rPr>
              <a:t>What does </a:t>
            </a:r>
            <a:r>
              <a:rPr lang="en-GB" sz="2800" dirty="0" smtClean="0">
                <a:solidFill>
                  <a:schemeClr val="accent1"/>
                </a:solidFill>
              </a:rPr>
              <a:t>‘circular economy’ </a:t>
            </a:r>
            <a:r>
              <a:rPr lang="en-GB" sz="2800" dirty="0">
                <a:solidFill>
                  <a:schemeClr val="accent1"/>
                </a:solidFill>
              </a:rPr>
              <a:t>mean?</a:t>
            </a:r>
            <a:endParaRPr lang="en-GB" sz="2800" dirty="0">
              <a:solidFill>
                <a:schemeClr val="accent1"/>
              </a:solidFill>
              <a:cs typeface="Poppins"/>
            </a:endParaRPr>
          </a:p>
          <a:p>
            <a:pPr marL="342900" lvl="0" indent="-342900">
              <a:buFont typeface="Symbol" panose="05050102010706020507" pitchFamily="18" charset="2"/>
              <a:buChar char=""/>
            </a:pPr>
            <a:endParaRPr lang="en-GB" sz="2800" dirty="0">
              <a:solidFill>
                <a:schemeClr val="accent1"/>
              </a:solidFill>
            </a:endParaRPr>
          </a:p>
          <a:p>
            <a:pPr marL="342900" lvl="0" indent="-342900">
              <a:buFont typeface="Symbol" panose="05050102010706020507" pitchFamily="18" charset="2"/>
              <a:buChar char=""/>
            </a:pPr>
            <a:r>
              <a:rPr lang="en-GB" sz="2800" dirty="0">
                <a:solidFill>
                  <a:schemeClr val="accent1"/>
                </a:solidFill>
              </a:rPr>
              <a:t>How could we as </a:t>
            </a:r>
            <a:r>
              <a:rPr lang="en-GB" sz="2800" dirty="0" smtClean="0">
                <a:solidFill>
                  <a:schemeClr val="accent1"/>
                </a:solidFill>
              </a:rPr>
              <a:t>individuals, a school or community </a:t>
            </a:r>
            <a:r>
              <a:rPr lang="en-GB" sz="2800" dirty="0">
                <a:solidFill>
                  <a:schemeClr val="accent1"/>
                </a:solidFill>
              </a:rPr>
              <a:t>reduce litter in the environment? </a:t>
            </a:r>
            <a:endParaRPr lang="en-GB" sz="1600" dirty="0"/>
          </a:p>
        </p:txBody>
      </p:sp>
    </p:spTree>
    <p:extLst>
      <p:ext uri="{BB962C8B-B14F-4D97-AF65-F5344CB8AC3E}">
        <p14:creationId xmlns:p14="http://schemas.microsoft.com/office/powerpoint/2010/main" val="27610433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F910FFB1-A656-40C2-9A51-8A04492D5ED2}"/>
              </a:ext>
            </a:extLst>
          </p:cNvPr>
          <p:cNvSpPr txBox="1">
            <a:spLocks/>
          </p:cNvSpPr>
          <p:nvPr/>
        </p:nvSpPr>
        <p:spPr>
          <a:xfrm>
            <a:off x="491990" y="1741541"/>
            <a:ext cx="10302875" cy="402805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7200" b="1" dirty="0">
                <a:solidFill>
                  <a:schemeClr val="accent2"/>
                </a:solidFill>
              </a:rPr>
              <a:t>We will continue to fight for the </a:t>
            </a:r>
            <a:r>
              <a:rPr lang="en-US" sz="7200" b="1" dirty="0" smtClean="0">
                <a:solidFill>
                  <a:schemeClr val="accent2"/>
                </a:solidFill>
              </a:rPr>
              <a:t>ocean </a:t>
            </a:r>
            <a:r>
              <a:rPr lang="en-US" sz="7200" b="1" dirty="0">
                <a:solidFill>
                  <a:schemeClr val="accent2"/>
                </a:solidFill>
              </a:rPr>
              <a:t>and protect wildlife</a:t>
            </a:r>
            <a:endParaRPr lang="en-GB" sz="7200" b="1" dirty="0">
              <a:solidFill>
                <a:schemeClr val="accent2"/>
              </a:solidFill>
            </a:endParaRPr>
          </a:p>
        </p:txBody>
      </p:sp>
      <p:pic>
        <p:nvPicPr>
          <p:cNvPr id="7" name="Picture 6" descr="Text&#10;&#10;Description automatically generated">
            <a:extLst>
              <a:ext uri="{FF2B5EF4-FFF2-40B4-BE49-F238E27FC236}">
                <a16:creationId xmlns:a16="http://schemas.microsoft.com/office/drawing/2014/main" id="{36ECE6A6-05A7-42F1-B0C8-14E718ECC39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851392" y="5227478"/>
            <a:ext cx="3148410" cy="1306645"/>
          </a:xfrm>
          <a:prstGeom prst="rect">
            <a:avLst/>
          </a:prstGeom>
        </p:spPr>
      </p:pic>
    </p:spTree>
    <p:extLst>
      <p:ext uri="{BB962C8B-B14F-4D97-AF65-F5344CB8AC3E}">
        <p14:creationId xmlns:p14="http://schemas.microsoft.com/office/powerpoint/2010/main" val="32092427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5671D-31EA-4832-AB92-FE08D1B76B5F}"/>
              </a:ext>
            </a:extLst>
          </p:cNvPr>
          <p:cNvSpPr>
            <a:spLocks noGrp="1"/>
          </p:cNvSpPr>
          <p:nvPr>
            <p:ph type="title"/>
          </p:nvPr>
        </p:nvSpPr>
        <p:spPr>
          <a:xfrm>
            <a:off x="808808" y="200928"/>
            <a:ext cx="10515600" cy="1325563"/>
          </a:xfrm>
        </p:spPr>
        <p:txBody>
          <a:bodyPr>
            <a:normAutofit/>
          </a:bodyPr>
          <a:lstStyle/>
          <a:p>
            <a:pPr algn="ctr"/>
            <a:r>
              <a:rPr lang="en-GB" sz="4800" dirty="0"/>
              <a:t>Why is litter bad?</a:t>
            </a:r>
          </a:p>
        </p:txBody>
      </p:sp>
      <p:sp>
        <p:nvSpPr>
          <p:cNvPr id="3" name="Oval 2">
            <a:extLst>
              <a:ext uri="{FF2B5EF4-FFF2-40B4-BE49-F238E27FC236}">
                <a16:creationId xmlns:a16="http://schemas.microsoft.com/office/drawing/2014/main" id="{D075A74D-30B5-42EA-AE60-0C38E6D06435}"/>
              </a:ext>
            </a:extLst>
          </p:cNvPr>
          <p:cNvSpPr/>
          <p:nvPr/>
        </p:nvSpPr>
        <p:spPr>
          <a:xfrm>
            <a:off x="1036330" y="1644448"/>
            <a:ext cx="4856640" cy="218811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400A5376-3D7B-40CF-9F6B-BBE67FAFA6A5}"/>
              </a:ext>
            </a:extLst>
          </p:cNvPr>
          <p:cNvSpPr/>
          <p:nvPr/>
        </p:nvSpPr>
        <p:spPr>
          <a:xfrm>
            <a:off x="2618822" y="4204650"/>
            <a:ext cx="6362700" cy="24133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8ABCC77A-9814-43E9-83FD-B3511BCB06DB}"/>
              </a:ext>
            </a:extLst>
          </p:cNvPr>
          <p:cNvSpPr/>
          <p:nvPr/>
        </p:nvSpPr>
        <p:spPr>
          <a:xfrm>
            <a:off x="6744791" y="1952898"/>
            <a:ext cx="4856640" cy="216914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1">
            <a:extLst>
              <a:ext uri="{FF2B5EF4-FFF2-40B4-BE49-F238E27FC236}">
                <a16:creationId xmlns:a16="http://schemas.microsoft.com/office/drawing/2014/main" id="{D2FE7059-BF04-4FFC-8D6A-8E2B99D18D72}"/>
              </a:ext>
            </a:extLst>
          </p:cNvPr>
          <p:cNvSpPr txBox="1">
            <a:spLocks/>
          </p:cNvSpPr>
          <p:nvPr/>
        </p:nvSpPr>
        <p:spPr>
          <a:xfrm>
            <a:off x="2559220" y="5076371"/>
            <a:ext cx="6362700" cy="12785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400" b="1" dirty="0">
                <a:solidFill>
                  <a:schemeClr val="bg1"/>
                </a:solidFill>
              </a:rPr>
              <a:t>Environmental</a:t>
            </a:r>
          </a:p>
        </p:txBody>
      </p:sp>
      <p:sp>
        <p:nvSpPr>
          <p:cNvPr id="6" name="Text Placeholder 1">
            <a:extLst>
              <a:ext uri="{FF2B5EF4-FFF2-40B4-BE49-F238E27FC236}">
                <a16:creationId xmlns:a16="http://schemas.microsoft.com/office/drawing/2014/main" id="{E2C6224C-6E43-4AA8-B640-3C2FE27DAE3D}"/>
              </a:ext>
            </a:extLst>
          </p:cNvPr>
          <p:cNvSpPr txBox="1">
            <a:spLocks/>
          </p:cNvSpPr>
          <p:nvPr/>
        </p:nvSpPr>
        <p:spPr>
          <a:xfrm>
            <a:off x="7620536" y="2715810"/>
            <a:ext cx="3105150" cy="12785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400" b="1" dirty="0">
                <a:solidFill>
                  <a:schemeClr val="bg1"/>
                </a:solidFill>
              </a:rPr>
              <a:t>Social</a:t>
            </a:r>
          </a:p>
        </p:txBody>
      </p:sp>
      <p:sp>
        <p:nvSpPr>
          <p:cNvPr id="4" name="Text Placeholder 1">
            <a:extLst>
              <a:ext uri="{FF2B5EF4-FFF2-40B4-BE49-F238E27FC236}">
                <a16:creationId xmlns:a16="http://schemas.microsoft.com/office/drawing/2014/main" id="{8F34B022-B113-4277-8492-BFE602F98111}"/>
              </a:ext>
            </a:extLst>
          </p:cNvPr>
          <p:cNvSpPr txBox="1">
            <a:spLocks/>
          </p:cNvSpPr>
          <p:nvPr/>
        </p:nvSpPr>
        <p:spPr>
          <a:xfrm>
            <a:off x="1188729" y="2398212"/>
            <a:ext cx="4551841" cy="12785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400" b="1" dirty="0">
                <a:solidFill>
                  <a:schemeClr val="bg1"/>
                </a:solidFill>
              </a:rPr>
              <a:t>Economic</a:t>
            </a:r>
          </a:p>
        </p:txBody>
      </p:sp>
    </p:spTree>
    <p:extLst>
      <p:ext uri="{BB962C8B-B14F-4D97-AF65-F5344CB8AC3E}">
        <p14:creationId xmlns:p14="http://schemas.microsoft.com/office/powerpoint/2010/main" val="1338499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7A5FCD-6BCD-4902-888D-40BF57A4EBF4}"/>
              </a:ext>
            </a:extLst>
          </p:cNvPr>
          <p:cNvSpPr txBox="1"/>
          <p:nvPr/>
        </p:nvSpPr>
        <p:spPr>
          <a:xfrm>
            <a:off x="187234" y="162851"/>
            <a:ext cx="3377184" cy="707886"/>
          </a:xfrm>
          <a:prstGeom prst="rect">
            <a:avLst/>
          </a:prstGeom>
          <a:noFill/>
        </p:spPr>
        <p:txBody>
          <a:bodyPr wrap="square" rtlCol="0">
            <a:spAutoFit/>
          </a:bodyPr>
          <a:lstStyle/>
          <a:p>
            <a:r>
              <a:rPr lang="en-GB" sz="4000" b="1" dirty="0">
                <a:solidFill>
                  <a:schemeClr val="bg1"/>
                </a:solidFill>
              </a:rPr>
              <a:t>Activity 1 </a:t>
            </a:r>
          </a:p>
        </p:txBody>
      </p:sp>
      <p:sp>
        <p:nvSpPr>
          <p:cNvPr id="4" name="TextBox 3">
            <a:extLst>
              <a:ext uri="{FF2B5EF4-FFF2-40B4-BE49-F238E27FC236}">
                <a16:creationId xmlns:a16="http://schemas.microsoft.com/office/drawing/2014/main" id="{F4FFE507-0E7F-4C1B-B431-AF564F477D81}"/>
              </a:ext>
            </a:extLst>
          </p:cNvPr>
          <p:cNvSpPr txBox="1"/>
          <p:nvPr/>
        </p:nvSpPr>
        <p:spPr>
          <a:xfrm>
            <a:off x="4725005" y="1049857"/>
            <a:ext cx="6927064" cy="5016758"/>
          </a:xfrm>
          <a:prstGeom prst="rect">
            <a:avLst/>
          </a:prstGeom>
          <a:noFill/>
        </p:spPr>
        <p:txBody>
          <a:bodyPr wrap="square" rtlCol="0">
            <a:spAutoFit/>
          </a:bodyPr>
          <a:lstStyle/>
          <a:p>
            <a:r>
              <a:rPr lang="en-GB" sz="8000" b="1" dirty="0">
                <a:solidFill>
                  <a:schemeClr val="accent1"/>
                </a:solidFill>
              </a:rPr>
              <a:t>Why is </a:t>
            </a:r>
            <a:r>
              <a:rPr lang="en-GB" sz="8000" b="1" u="sng" dirty="0" smtClean="0">
                <a:solidFill>
                  <a:schemeClr val="accent1"/>
                </a:solidFill>
              </a:rPr>
              <a:t>marine</a:t>
            </a:r>
            <a:r>
              <a:rPr lang="en-GB" sz="8000" b="1" dirty="0" smtClean="0">
                <a:solidFill>
                  <a:schemeClr val="accent1"/>
                </a:solidFill>
              </a:rPr>
              <a:t> </a:t>
            </a:r>
            <a:r>
              <a:rPr lang="en-GB" sz="8000" b="1" dirty="0">
                <a:solidFill>
                  <a:schemeClr val="accent1"/>
                </a:solidFill>
              </a:rPr>
              <a:t>litter such a problem?</a:t>
            </a:r>
          </a:p>
        </p:txBody>
      </p:sp>
    </p:spTree>
    <p:extLst>
      <p:ext uri="{BB962C8B-B14F-4D97-AF65-F5344CB8AC3E}">
        <p14:creationId xmlns:p14="http://schemas.microsoft.com/office/powerpoint/2010/main" val="32886190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vertebrate, nature, reef, underwater&#10;&#10;Description automatically generated">
            <a:extLst>
              <a:ext uri="{FF2B5EF4-FFF2-40B4-BE49-F238E27FC236}">
                <a16:creationId xmlns:a16="http://schemas.microsoft.com/office/drawing/2014/main" id="{0765AAB1-8F22-45C1-BDB6-F8EE9D3EB183}"/>
              </a:ext>
            </a:extLst>
          </p:cNvPr>
          <p:cNvPicPr>
            <a:picLocks noChangeAspect="1"/>
          </p:cNvPicPr>
          <p:nvPr/>
        </p:nvPicPr>
        <p:blipFill rotWithShape="1">
          <a:blip r:embed="rId3">
            <a:extLst>
              <a:ext uri="{28A0092B-C50C-407E-A947-70E740481C1C}">
                <a14:useLocalDpi xmlns:a14="http://schemas.microsoft.com/office/drawing/2010/main" val="0"/>
              </a:ext>
            </a:extLst>
          </a:blip>
          <a:srcRect t="10681" b="5857"/>
          <a:stretch/>
        </p:blipFill>
        <p:spPr>
          <a:xfrm>
            <a:off x="-48126" y="-1"/>
            <a:ext cx="12373476" cy="6858001"/>
          </a:xfrm>
          <a:prstGeom prst="rect">
            <a:avLst/>
          </a:prstGeom>
        </p:spPr>
      </p:pic>
      <p:sp>
        <p:nvSpPr>
          <p:cNvPr id="8" name="Text Placeholder 1">
            <a:extLst>
              <a:ext uri="{FF2B5EF4-FFF2-40B4-BE49-F238E27FC236}">
                <a16:creationId xmlns:a16="http://schemas.microsoft.com/office/drawing/2014/main" id="{5E42AA50-746F-4712-8A74-E726F02D9D7A}"/>
              </a:ext>
            </a:extLst>
          </p:cNvPr>
          <p:cNvSpPr txBox="1">
            <a:spLocks/>
          </p:cNvSpPr>
          <p:nvPr/>
        </p:nvSpPr>
        <p:spPr>
          <a:xfrm>
            <a:off x="209006" y="310070"/>
            <a:ext cx="12325350" cy="27561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000" b="0" i="0" u="none" strike="noStrike" baseline="0" dirty="0">
                <a:solidFill>
                  <a:schemeClr val="bg1"/>
                </a:solidFill>
                <a:latin typeface="Poppins"/>
                <a:cs typeface="Poppins"/>
              </a:rPr>
              <a:t>An estimated </a:t>
            </a:r>
            <a:r>
              <a:rPr lang="en-GB" sz="4000" b="1" dirty="0">
                <a:solidFill>
                  <a:schemeClr val="bg1"/>
                </a:solidFill>
                <a:latin typeface="Poppins"/>
                <a:cs typeface="Poppins"/>
              </a:rPr>
              <a:t>11 million</a:t>
            </a:r>
            <a:r>
              <a:rPr lang="en-GB" sz="4000" b="1" i="0" u="none" strike="noStrike" baseline="0" dirty="0">
                <a:solidFill>
                  <a:schemeClr val="bg1"/>
                </a:solidFill>
                <a:latin typeface="Poppins"/>
                <a:cs typeface="Poppins"/>
              </a:rPr>
              <a:t> tonnes </a:t>
            </a:r>
            <a:r>
              <a:rPr lang="en-GB" sz="4000" b="0" i="0" u="none" strike="noStrike" baseline="0" dirty="0">
                <a:solidFill>
                  <a:schemeClr val="bg1"/>
                </a:solidFill>
                <a:latin typeface="Poppins"/>
                <a:cs typeface="Poppins"/>
              </a:rPr>
              <a:t>of plastic ends up in the ocean each year.</a:t>
            </a:r>
            <a:endParaRPr lang="en-GB" sz="4000" b="1" dirty="0">
              <a:solidFill>
                <a:schemeClr val="bg1"/>
              </a:solidFill>
              <a:latin typeface="Poppins"/>
              <a:cs typeface="Poppins"/>
            </a:endParaRPr>
          </a:p>
        </p:txBody>
      </p:sp>
      <p:sp>
        <p:nvSpPr>
          <p:cNvPr id="2" name="TextBox 1">
            <a:extLst>
              <a:ext uri="{FF2B5EF4-FFF2-40B4-BE49-F238E27FC236}">
                <a16:creationId xmlns:a16="http://schemas.microsoft.com/office/drawing/2014/main" id="{C840D338-0892-41F9-A75C-CB22F8AEC019}"/>
              </a:ext>
            </a:extLst>
          </p:cNvPr>
          <p:cNvSpPr txBox="1"/>
          <p:nvPr/>
        </p:nvSpPr>
        <p:spPr>
          <a:xfrm>
            <a:off x="10732621" y="6550223"/>
            <a:ext cx="2607012" cy="307777"/>
          </a:xfrm>
          <a:prstGeom prst="rect">
            <a:avLst/>
          </a:prstGeom>
          <a:noFill/>
        </p:spPr>
        <p:txBody>
          <a:bodyPr wrap="square" rtlCol="0">
            <a:spAutoFit/>
          </a:bodyPr>
          <a:lstStyle/>
          <a:p>
            <a:r>
              <a:rPr lang="en-GB" sz="1400" dirty="0">
                <a:solidFill>
                  <a:schemeClr val="bg1"/>
                </a:solidFill>
              </a:rPr>
              <a:t>© Shutterstock</a:t>
            </a:r>
          </a:p>
        </p:txBody>
      </p:sp>
    </p:spTree>
    <p:extLst>
      <p:ext uri="{BB962C8B-B14F-4D97-AF65-F5344CB8AC3E}">
        <p14:creationId xmlns:p14="http://schemas.microsoft.com/office/powerpoint/2010/main" val="28636633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id="{35FA0A6E-587B-401D-A700-55EDBAE8C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12" y="-36086"/>
            <a:ext cx="12324622" cy="6894086"/>
          </a:xfrm>
          <a:prstGeom prst="rect">
            <a:avLst/>
          </a:prstGeom>
        </p:spPr>
      </p:pic>
      <p:pic>
        <p:nvPicPr>
          <p:cNvPr id="7" name="Picture 6" descr="Map&#10;&#10;Description automatically generated">
            <a:extLst>
              <a:ext uri="{FF2B5EF4-FFF2-40B4-BE49-F238E27FC236}">
                <a16:creationId xmlns:a16="http://schemas.microsoft.com/office/drawing/2014/main" id="{800052AD-024B-4C55-8ED7-4981BE766C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828" y="203578"/>
            <a:ext cx="11896171" cy="6654421"/>
          </a:xfrm>
          <a:prstGeom prst="rect">
            <a:avLst/>
          </a:prstGeom>
        </p:spPr>
      </p:pic>
      <p:sp>
        <p:nvSpPr>
          <p:cNvPr id="8" name="Text Placeholder 1">
            <a:extLst>
              <a:ext uri="{FF2B5EF4-FFF2-40B4-BE49-F238E27FC236}">
                <a16:creationId xmlns:a16="http://schemas.microsoft.com/office/drawing/2014/main" id="{5E42AA50-746F-4712-8A74-E726F02D9D7A}"/>
              </a:ext>
            </a:extLst>
          </p:cNvPr>
          <p:cNvSpPr txBox="1">
            <a:spLocks/>
          </p:cNvSpPr>
          <p:nvPr/>
        </p:nvSpPr>
        <p:spPr>
          <a:xfrm>
            <a:off x="295829" y="239665"/>
            <a:ext cx="11600341" cy="11800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b="1" dirty="0">
                <a:solidFill>
                  <a:schemeClr val="bg1"/>
                </a:solidFill>
              </a:rPr>
              <a:t>70% of our planet is covered by the </a:t>
            </a:r>
            <a:r>
              <a:rPr lang="en-GB" sz="3600" b="1" dirty="0" smtClean="0">
                <a:solidFill>
                  <a:schemeClr val="bg1"/>
                </a:solidFill>
              </a:rPr>
              <a:t>ocean </a:t>
            </a:r>
            <a:endParaRPr lang="en-GB" sz="3600" b="1" dirty="0">
              <a:solidFill>
                <a:schemeClr val="bg1"/>
              </a:solidFill>
            </a:endParaRPr>
          </a:p>
          <a:p>
            <a:pPr marL="0" indent="0">
              <a:buFont typeface="Arial" panose="020B0604020202020204" pitchFamily="34" charset="0"/>
              <a:buNone/>
            </a:pPr>
            <a:endParaRPr lang="en-GB" sz="6000" b="1" dirty="0">
              <a:solidFill>
                <a:schemeClr val="bg1"/>
              </a:solidFill>
            </a:endParaRPr>
          </a:p>
        </p:txBody>
      </p:sp>
    </p:spTree>
    <p:extLst>
      <p:ext uri="{BB962C8B-B14F-4D97-AF65-F5344CB8AC3E}">
        <p14:creationId xmlns:p14="http://schemas.microsoft.com/office/powerpoint/2010/main" val="2930016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9125"/>
          <a:stretch/>
        </p:blipFill>
        <p:spPr>
          <a:xfrm>
            <a:off x="-107576" y="-26894"/>
            <a:ext cx="12299576" cy="6884894"/>
          </a:xfrm>
          <a:prstGeom prst="rect">
            <a:avLst/>
          </a:prstGeom>
        </p:spPr>
      </p:pic>
      <p:sp>
        <p:nvSpPr>
          <p:cNvPr id="8" name="Text Placeholder 1">
            <a:extLst>
              <a:ext uri="{FF2B5EF4-FFF2-40B4-BE49-F238E27FC236}">
                <a16:creationId xmlns:a16="http://schemas.microsoft.com/office/drawing/2014/main" id="{5E42AA50-746F-4712-8A74-E726F02D9D7A}"/>
              </a:ext>
            </a:extLst>
          </p:cNvPr>
          <p:cNvSpPr txBox="1">
            <a:spLocks/>
          </p:cNvSpPr>
          <p:nvPr/>
        </p:nvSpPr>
        <p:spPr>
          <a:xfrm>
            <a:off x="0" y="5579485"/>
            <a:ext cx="11983452" cy="12785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000" kern="1200" baseline="0" dirty="0">
                <a:solidFill>
                  <a:schemeClr val="bg1"/>
                </a:solidFill>
                <a:effectLst/>
                <a:latin typeface="+mn-lt"/>
                <a:ea typeface="+mn-ea"/>
                <a:cs typeface="+mn-cs"/>
              </a:rPr>
              <a:t>S</a:t>
            </a:r>
            <a:r>
              <a:rPr lang="en-GB" sz="4000" kern="1200" dirty="0">
                <a:solidFill>
                  <a:schemeClr val="bg1"/>
                </a:solidFill>
                <a:effectLst/>
                <a:latin typeface="+mn-lt"/>
                <a:ea typeface="+mn-ea"/>
                <a:cs typeface="+mn-cs"/>
              </a:rPr>
              <a:t>tudies </a:t>
            </a:r>
            <a:r>
              <a:rPr lang="en-GB" sz="4000" kern="1200" dirty="0" smtClean="0">
                <a:solidFill>
                  <a:schemeClr val="bg1"/>
                </a:solidFill>
                <a:effectLst/>
                <a:latin typeface="+mn-lt"/>
                <a:ea typeface="+mn-ea"/>
                <a:cs typeface="+mn-cs"/>
              </a:rPr>
              <a:t>investigating </a:t>
            </a:r>
            <a:r>
              <a:rPr lang="en-GB" sz="4000" kern="1200" dirty="0">
                <a:solidFill>
                  <a:schemeClr val="bg1"/>
                </a:solidFill>
                <a:effectLst/>
                <a:latin typeface="+mn-lt"/>
                <a:ea typeface="+mn-ea"/>
                <a:cs typeface="+mn-cs"/>
              </a:rPr>
              <a:t>turtles found plastics in the</a:t>
            </a:r>
            <a:r>
              <a:rPr lang="en-GB" sz="4000" kern="1200" baseline="0" dirty="0">
                <a:solidFill>
                  <a:schemeClr val="bg1"/>
                </a:solidFill>
                <a:effectLst/>
                <a:latin typeface="+mn-lt"/>
                <a:ea typeface="+mn-ea"/>
                <a:cs typeface="+mn-cs"/>
              </a:rPr>
              <a:t> stomachs of</a:t>
            </a:r>
            <a:r>
              <a:rPr lang="en-GB" sz="4000" kern="1200" dirty="0">
                <a:solidFill>
                  <a:schemeClr val="bg1"/>
                </a:solidFill>
                <a:effectLst/>
                <a:latin typeface="+mn-lt"/>
                <a:ea typeface="+mn-ea"/>
                <a:cs typeface="+mn-cs"/>
              </a:rPr>
              <a:t> </a:t>
            </a:r>
            <a:r>
              <a:rPr lang="en-GB" sz="4000" b="1" kern="1200" dirty="0">
                <a:solidFill>
                  <a:schemeClr val="bg1"/>
                </a:solidFill>
                <a:effectLst/>
                <a:latin typeface="+mn-lt"/>
                <a:ea typeface="+mn-ea"/>
                <a:cs typeface="+mn-cs"/>
              </a:rPr>
              <a:t>100%</a:t>
            </a:r>
            <a:r>
              <a:rPr lang="en-GB" sz="4000" kern="1200" dirty="0">
                <a:solidFill>
                  <a:schemeClr val="bg1"/>
                </a:solidFill>
                <a:effectLst/>
                <a:latin typeface="+mn-lt"/>
                <a:ea typeface="+mn-ea"/>
                <a:cs typeface="+mn-cs"/>
              </a:rPr>
              <a:t> turtles tested.</a:t>
            </a:r>
          </a:p>
          <a:p>
            <a:pPr marL="0" indent="0" algn="r">
              <a:buFont typeface="Arial" panose="020B0604020202020204" pitchFamily="34" charset="0"/>
              <a:buNone/>
            </a:pPr>
            <a:endParaRPr lang="en-GB" sz="5400" b="1" dirty="0">
              <a:solidFill>
                <a:schemeClr val="bg1"/>
              </a:solidFill>
            </a:endParaRPr>
          </a:p>
        </p:txBody>
      </p:sp>
      <p:sp>
        <p:nvSpPr>
          <p:cNvPr id="2" name="TextBox 1">
            <a:extLst>
              <a:ext uri="{FF2B5EF4-FFF2-40B4-BE49-F238E27FC236}">
                <a16:creationId xmlns:a16="http://schemas.microsoft.com/office/drawing/2014/main" id="{A30BDFD2-11E1-4F38-8A33-69F03130D30F}"/>
              </a:ext>
            </a:extLst>
          </p:cNvPr>
          <p:cNvSpPr txBox="1"/>
          <p:nvPr/>
        </p:nvSpPr>
        <p:spPr>
          <a:xfrm>
            <a:off x="0" y="6448824"/>
            <a:ext cx="2646948" cy="307777"/>
          </a:xfrm>
          <a:prstGeom prst="rect">
            <a:avLst/>
          </a:prstGeom>
          <a:noFill/>
        </p:spPr>
        <p:txBody>
          <a:bodyPr wrap="square" rtlCol="0">
            <a:spAutoFit/>
          </a:bodyPr>
          <a:lstStyle/>
          <a:p>
            <a:r>
              <a:rPr lang="en-GB" sz="1400" dirty="0">
                <a:solidFill>
                  <a:schemeClr val="bg1"/>
                </a:solidFill>
              </a:rPr>
              <a:t>© </a:t>
            </a:r>
            <a:r>
              <a:rPr lang="en-GB" sz="1400" dirty="0" smtClean="0">
                <a:solidFill>
                  <a:schemeClr val="bg1"/>
                </a:solidFill>
              </a:rPr>
              <a:t>NOAA</a:t>
            </a:r>
            <a:endParaRPr lang="en-GB" sz="1400" dirty="0">
              <a:solidFill>
                <a:schemeClr val="bg1"/>
              </a:solidFill>
            </a:endParaRPr>
          </a:p>
        </p:txBody>
      </p:sp>
    </p:spTree>
    <p:extLst>
      <p:ext uri="{BB962C8B-B14F-4D97-AF65-F5344CB8AC3E}">
        <p14:creationId xmlns:p14="http://schemas.microsoft.com/office/powerpoint/2010/main" val="36717219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rock, outdoor, bird&#10;&#10;Description automatically generated">
            <a:extLst>
              <a:ext uri="{FF2B5EF4-FFF2-40B4-BE49-F238E27FC236}">
                <a16:creationId xmlns:a16="http://schemas.microsoft.com/office/drawing/2014/main" id="{E966A6B2-806C-4C8D-9489-7CDCDE96E226}"/>
              </a:ext>
            </a:extLst>
          </p:cNvPr>
          <p:cNvPicPr>
            <a:picLocks noChangeAspect="1"/>
          </p:cNvPicPr>
          <p:nvPr/>
        </p:nvPicPr>
        <p:blipFill rotWithShape="1">
          <a:blip r:embed="rId3">
            <a:extLst>
              <a:ext uri="{28A0092B-C50C-407E-A947-70E740481C1C}">
                <a14:useLocalDpi xmlns:a14="http://schemas.microsoft.com/office/drawing/2010/main" val="0"/>
              </a:ext>
            </a:extLst>
          </a:blip>
          <a:srcRect b="15625"/>
          <a:stretch/>
        </p:blipFill>
        <p:spPr>
          <a:xfrm>
            <a:off x="-96253" y="0"/>
            <a:ext cx="12288253" cy="6858000"/>
          </a:xfrm>
          <a:prstGeom prst="rect">
            <a:avLst/>
          </a:prstGeom>
        </p:spPr>
      </p:pic>
      <p:sp>
        <p:nvSpPr>
          <p:cNvPr id="8" name="Text Placeholder 1">
            <a:extLst>
              <a:ext uri="{FF2B5EF4-FFF2-40B4-BE49-F238E27FC236}">
                <a16:creationId xmlns:a16="http://schemas.microsoft.com/office/drawing/2014/main" id="{5E42AA50-746F-4712-8A74-E726F02D9D7A}"/>
              </a:ext>
            </a:extLst>
          </p:cNvPr>
          <p:cNvSpPr txBox="1">
            <a:spLocks/>
          </p:cNvSpPr>
          <p:nvPr/>
        </p:nvSpPr>
        <p:spPr>
          <a:xfrm>
            <a:off x="5712876" y="152871"/>
            <a:ext cx="6344653" cy="24303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000" b="1" baseline="0" dirty="0">
                <a:solidFill>
                  <a:schemeClr val="accent1"/>
                </a:solidFill>
              </a:rPr>
              <a:t>1 </a:t>
            </a:r>
            <a:r>
              <a:rPr lang="en-GB" sz="4000" b="1" kern="1200" dirty="0">
                <a:solidFill>
                  <a:schemeClr val="accent1"/>
                </a:solidFill>
                <a:effectLst/>
              </a:rPr>
              <a:t>million </a:t>
            </a:r>
            <a:r>
              <a:rPr lang="en-GB" sz="4000" kern="1200" dirty="0">
                <a:solidFill>
                  <a:schemeClr val="accent1"/>
                </a:solidFill>
                <a:effectLst/>
              </a:rPr>
              <a:t>sea birds are killed by marine plastic pollution </a:t>
            </a:r>
            <a:r>
              <a:rPr lang="en-GB" sz="4000" kern="1200" dirty="0" smtClean="0">
                <a:solidFill>
                  <a:schemeClr val="accent1"/>
                </a:solidFill>
                <a:effectLst/>
              </a:rPr>
              <a:t>annually</a:t>
            </a:r>
            <a:r>
              <a:rPr lang="en-GB" sz="4000" kern="1200" baseline="0" dirty="0" smtClean="0">
                <a:solidFill>
                  <a:schemeClr val="accent1"/>
                </a:solidFill>
                <a:effectLst/>
              </a:rPr>
              <a:t> </a:t>
            </a:r>
            <a:endParaRPr lang="en-GB" sz="4000" kern="1200" baseline="0" dirty="0">
              <a:solidFill>
                <a:schemeClr val="accent1"/>
              </a:solidFill>
              <a:effectLst/>
            </a:endParaRPr>
          </a:p>
          <a:p>
            <a:pPr marL="0" indent="0" algn="r">
              <a:buFont typeface="Arial" panose="020B0604020202020204" pitchFamily="34" charset="0"/>
              <a:buNone/>
            </a:pPr>
            <a:endParaRPr lang="en-GB" sz="6000" b="1" dirty="0">
              <a:solidFill>
                <a:schemeClr val="accent1"/>
              </a:solidFill>
            </a:endParaRPr>
          </a:p>
        </p:txBody>
      </p:sp>
      <p:sp>
        <p:nvSpPr>
          <p:cNvPr id="2" name="TextBox 1">
            <a:extLst>
              <a:ext uri="{FF2B5EF4-FFF2-40B4-BE49-F238E27FC236}">
                <a16:creationId xmlns:a16="http://schemas.microsoft.com/office/drawing/2014/main" id="{192364DC-2003-4727-9C11-D0C559B24DE3}"/>
              </a:ext>
            </a:extLst>
          </p:cNvPr>
          <p:cNvSpPr txBox="1"/>
          <p:nvPr/>
        </p:nvSpPr>
        <p:spPr>
          <a:xfrm>
            <a:off x="10812379" y="6416479"/>
            <a:ext cx="2759242" cy="369332"/>
          </a:xfrm>
          <a:prstGeom prst="rect">
            <a:avLst/>
          </a:prstGeom>
          <a:noFill/>
        </p:spPr>
        <p:txBody>
          <a:bodyPr wrap="square" rtlCol="0">
            <a:spAutoFit/>
          </a:bodyPr>
          <a:lstStyle/>
          <a:p>
            <a:r>
              <a:rPr lang="en-GB" dirty="0">
                <a:solidFill>
                  <a:schemeClr val="bg1"/>
                </a:solidFill>
              </a:rPr>
              <a:t>© </a:t>
            </a:r>
            <a:r>
              <a:rPr lang="en-GB" dirty="0" err="1">
                <a:solidFill>
                  <a:schemeClr val="bg1"/>
                </a:solidFill>
              </a:rPr>
              <a:t>Pixabay</a:t>
            </a:r>
            <a:endParaRPr lang="en-GB" dirty="0">
              <a:solidFill>
                <a:schemeClr val="bg1"/>
              </a:solidFill>
            </a:endParaRPr>
          </a:p>
        </p:txBody>
      </p:sp>
    </p:spTree>
    <p:extLst>
      <p:ext uri="{BB962C8B-B14F-4D97-AF65-F5344CB8AC3E}">
        <p14:creationId xmlns:p14="http://schemas.microsoft.com/office/powerpoint/2010/main" val="6054209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MCS_Orange">
      <a:dk1>
        <a:srgbClr val="1B1B26"/>
      </a:dk1>
      <a:lt1>
        <a:srgbClr val="FFFFFF"/>
      </a:lt1>
      <a:dk2>
        <a:srgbClr val="2F2F3F"/>
      </a:dk2>
      <a:lt2>
        <a:srgbClr val="D9F5F3"/>
      </a:lt2>
      <a:accent1>
        <a:srgbClr val="FDA027"/>
      </a:accent1>
      <a:accent2>
        <a:srgbClr val="D87B02"/>
      </a:accent2>
      <a:accent3>
        <a:srgbClr val="FD5C6C"/>
      </a:accent3>
      <a:accent4>
        <a:srgbClr val="9EC323"/>
      </a:accent4>
      <a:accent5>
        <a:srgbClr val="3D9BE2"/>
      </a:accent5>
      <a:accent6>
        <a:srgbClr val="30B6AD"/>
      </a:accent6>
      <a:hlink>
        <a:srgbClr val="0563C1"/>
      </a:hlink>
      <a:folHlink>
        <a:srgbClr val="954F72"/>
      </a:folHlink>
    </a:clrScheme>
    <a:fontScheme name="Poppins_MCS">
      <a:majorFont>
        <a:latin typeface="Poppins Extra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MCS">
      <a:dk1>
        <a:srgbClr val="003055"/>
      </a:dk1>
      <a:lt1>
        <a:srgbClr val="FFFFFF"/>
      </a:lt1>
      <a:dk2>
        <a:srgbClr val="F3970F"/>
      </a:dk2>
      <a:lt2>
        <a:srgbClr val="E7E6E6"/>
      </a:lt2>
      <a:accent1>
        <a:srgbClr val="57B3CF"/>
      </a:accent1>
      <a:accent2>
        <a:srgbClr val="C6D159"/>
      </a:accent2>
      <a:accent3>
        <a:srgbClr val="5381AF"/>
      </a:accent3>
      <a:accent4>
        <a:srgbClr val="78A9A3"/>
      </a:accent4>
      <a:accent5>
        <a:srgbClr val="BA77A8"/>
      </a:accent5>
      <a:accent6>
        <a:srgbClr val="EB5D48"/>
      </a:accent6>
      <a:hlink>
        <a:srgbClr val="797979"/>
      </a:hlink>
      <a:folHlink>
        <a:srgbClr val="79797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MCS_Orange">
      <a:dk1>
        <a:srgbClr val="1B1B26"/>
      </a:dk1>
      <a:lt1>
        <a:srgbClr val="FFFFFF"/>
      </a:lt1>
      <a:dk2>
        <a:srgbClr val="2F2F3F"/>
      </a:dk2>
      <a:lt2>
        <a:srgbClr val="D9F5F3"/>
      </a:lt2>
      <a:accent1>
        <a:srgbClr val="FDA027"/>
      </a:accent1>
      <a:accent2>
        <a:srgbClr val="D87B02"/>
      </a:accent2>
      <a:accent3>
        <a:srgbClr val="FD5C6C"/>
      </a:accent3>
      <a:accent4>
        <a:srgbClr val="9EC323"/>
      </a:accent4>
      <a:accent5>
        <a:srgbClr val="3D9BE2"/>
      </a:accent5>
      <a:accent6>
        <a:srgbClr val="30B6AD"/>
      </a:accent6>
      <a:hlink>
        <a:srgbClr val="0563C1"/>
      </a:hlink>
      <a:folHlink>
        <a:srgbClr val="954F72"/>
      </a:folHlink>
    </a:clrScheme>
    <a:fontScheme name="Poppins_MCS">
      <a:majorFont>
        <a:latin typeface="Poppins Extra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5D8DF586940345BCA1FE832507B89A" ma:contentTypeVersion="15" ma:contentTypeDescription="Create a new document." ma:contentTypeScope="" ma:versionID="9c4dad075fbb571b5e52fd06dfe11aa5">
  <xsd:schema xmlns:xsd="http://www.w3.org/2001/XMLSchema" xmlns:xs="http://www.w3.org/2001/XMLSchema" xmlns:p="http://schemas.microsoft.com/office/2006/metadata/properties" xmlns:ns2="2e7939e8-d9bd-4197-b5ca-ef6e1ff1327b" xmlns:ns3="5f3fbcf9-7929-4669-aee0-273ea4de79ac" targetNamespace="http://schemas.microsoft.com/office/2006/metadata/properties" ma:root="true" ma:fieldsID="39a47eab18549ed710174bddad15a830" ns2:_="" ns3:_="">
    <xsd:import namespace="2e7939e8-d9bd-4197-b5ca-ef6e1ff1327b"/>
    <xsd:import namespace="5f3fbcf9-7929-4669-aee0-273ea4de79a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7939e8-d9bd-4197-b5ca-ef6e1ff132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11400c39-6263-44eb-9109-7e6cd594168c"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3fbcf9-7929-4669-aee0-273ea4de79a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b25e7ad-d1b0-4b24-aadf-44e0f6c8fd61}" ma:internalName="TaxCatchAll" ma:showField="CatchAllData" ma:web="5f3fbcf9-7929-4669-aee0-273ea4de79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e7939e8-d9bd-4197-b5ca-ef6e1ff1327b">
      <Terms xmlns="http://schemas.microsoft.com/office/infopath/2007/PartnerControls"/>
    </lcf76f155ced4ddcb4097134ff3c332f>
    <TaxCatchAll xmlns="5f3fbcf9-7929-4669-aee0-273ea4de79ac" xsi:nil="true"/>
  </documentManagement>
</p:properties>
</file>

<file path=customXml/itemProps1.xml><?xml version="1.0" encoding="utf-8"?>
<ds:datastoreItem xmlns:ds="http://schemas.openxmlformats.org/officeDocument/2006/customXml" ds:itemID="{4070F719-689F-404E-8B33-816FB772ED8A}"/>
</file>

<file path=customXml/itemProps2.xml><?xml version="1.0" encoding="utf-8"?>
<ds:datastoreItem xmlns:ds="http://schemas.openxmlformats.org/officeDocument/2006/customXml" ds:itemID="{A89E277A-5AD0-44FC-9635-2E23594972D8}"/>
</file>

<file path=customXml/itemProps3.xml><?xml version="1.0" encoding="utf-8"?>
<ds:datastoreItem xmlns:ds="http://schemas.openxmlformats.org/officeDocument/2006/customXml" ds:itemID="{2AE1D2DE-D63C-4206-BE46-B7630179E8E3}"/>
</file>

<file path=docProps/app.xml><?xml version="1.0" encoding="utf-8"?>
<Properties xmlns="http://schemas.openxmlformats.org/officeDocument/2006/extended-properties" xmlns:vt="http://schemas.openxmlformats.org/officeDocument/2006/docPropsVTypes">
  <TotalTime>5094</TotalTime>
  <Words>2461</Words>
  <Application>Microsoft Office PowerPoint</Application>
  <PresentationFormat>Widescreen</PresentationFormat>
  <Paragraphs>177</Paragraphs>
  <Slides>34</Slides>
  <Notes>27</Notes>
  <HiddenSlides>0</HiddenSlides>
  <MMClips>4</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34</vt:i4>
      </vt:variant>
    </vt:vector>
  </HeadingPairs>
  <TitlesOfParts>
    <vt:vector size="50" baseType="lpstr">
      <vt:lpstr>Arial</vt:lpstr>
      <vt:lpstr>Brandon Printed One</vt:lpstr>
      <vt:lpstr>Calibri</vt:lpstr>
      <vt:lpstr>helvetica neue</vt:lpstr>
      <vt:lpstr>latobold</vt:lpstr>
      <vt:lpstr>latoregular</vt:lpstr>
      <vt:lpstr>Myriad Pro</vt:lpstr>
      <vt:lpstr>Myriad Pro Light</vt:lpstr>
      <vt:lpstr>Poppins</vt:lpstr>
      <vt:lpstr>Poppins ExtraBold</vt:lpstr>
      <vt:lpstr>Poppins-Regular</vt:lpstr>
      <vt:lpstr>Symbol</vt:lpstr>
      <vt:lpstr>Times New Roman</vt:lpstr>
      <vt:lpstr>Office Theme</vt:lpstr>
      <vt:lpstr>1_Custom Design</vt:lpstr>
      <vt:lpstr>1_Office Theme</vt:lpstr>
      <vt:lpstr>Marine  pollution </vt:lpstr>
      <vt:lpstr>Learning Objectives</vt:lpstr>
      <vt:lpstr>PowerPoint Presentation</vt:lpstr>
      <vt:lpstr>Why is litter bad?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Circular Economy </vt:lpstr>
      <vt:lpstr>PowerPoint Presentation</vt:lpstr>
      <vt:lpstr>PowerPoint Presentation</vt:lpstr>
      <vt:lpstr>PowerPoint Presentation</vt:lpstr>
      <vt:lpstr>PowerPoint Presentation</vt:lpstr>
      <vt:lpstr>PowerPoint Presentation</vt:lpstr>
      <vt:lpstr>PowerPoint Presentation</vt:lpstr>
      <vt:lpstr>Clean Seas  –  Forever Chemicals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Brooks</dc:creator>
  <cp:lastModifiedBy>Mary Hayman</cp:lastModifiedBy>
  <cp:revision>37</cp:revision>
  <dcterms:created xsi:type="dcterms:W3CDTF">2021-04-12T14:26:30Z</dcterms:created>
  <dcterms:modified xsi:type="dcterms:W3CDTF">2022-03-25T10:08:22Z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0x0101002F5D8DF586940345BCA1FE832507B89A</vt:lpwstr>
  </property>
</Properties>
</file>