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6" r:id="rId2"/>
    <p:sldId id="267" r:id="rId3"/>
    <p:sldId id="264" r:id="rId4"/>
    <p:sldId id="343" r:id="rId5"/>
    <p:sldId id="272" r:id="rId6"/>
    <p:sldId id="320" r:id="rId7"/>
    <p:sldId id="261" r:id="rId8"/>
    <p:sldId id="344" r:id="rId9"/>
    <p:sldId id="345" r:id="rId10"/>
    <p:sldId id="346" r:id="rId11"/>
    <p:sldId id="347" r:id="rId12"/>
    <p:sldId id="334" r:id="rId13"/>
    <p:sldId id="335" r:id="rId14"/>
    <p:sldId id="323" r:id="rId15"/>
    <p:sldId id="304" r:id="rId16"/>
    <p:sldId id="309" r:id="rId17"/>
    <p:sldId id="336" r:id="rId18"/>
    <p:sldId id="337" r:id="rId19"/>
    <p:sldId id="338" r:id="rId20"/>
    <p:sldId id="339" r:id="rId21"/>
    <p:sldId id="340" r:id="rId22"/>
    <p:sldId id="341" r:id="rId23"/>
    <p:sldId id="291" r:id="rId24"/>
    <p:sldId id="318" r:id="rId25"/>
    <p:sldId id="34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47C52-2892-466A-90BC-CE053C1848DD}" v="16" dt="2022-02-04T09:21:27.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67904" autoAdjust="0"/>
  </p:normalViewPr>
  <p:slideViewPr>
    <p:cSldViewPr snapToGrid="0" showGuides="1">
      <p:cViewPr varScale="1">
        <p:scale>
          <a:sx n="59" d="100"/>
          <a:sy n="59" d="100"/>
        </p:scale>
        <p:origin x="156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Wright" userId="bc31bc5e-9648-4e19-a300-1fbd616859b3" providerId="ADAL" clId="{4EC47C52-2892-466A-90BC-CE053C1848DD}"/>
    <pc:docChg chg="undo custSel addSld delSld modSld sldOrd">
      <pc:chgData name="Rachael Wright" userId="bc31bc5e-9648-4e19-a300-1fbd616859b3" providerId="ADAL" clId="{4EC47C52-2892-466A-90BC-CE053C1848DD}" dt="2022-02-04T09:21:46.475" v="204" actId="47"/>
      <pc:docMkLst>
        <pc:docMk/>
      </pc:docMkLst>
      <pc:sldChg chg="del">
        <pc:chgData name="Rachael Wright" userId="bc31bc5e-9648-4e19-a300-1fbd616859b3" providerId="ADAL" clId="{4EC47C52-2892-466A-90BC-CE053C1848DD}" dt="2022-02-04T09:02:03.497" v="1" actId="47"/>
        <pc:sldMkLst>
          <pc:docMk/>
          <pc:sldMk cId="164734677" sldId="256"/>
        </pc:sldMkLst>
      </pc:sldChg>
      <pc:sldChg chg="del">
        <pc:chgData name="Rachael Wright" userId="bc31bc5e-9648-4e19-a300-1fbd616859b3" providerId="ADAL" clId="{4EC47C52-2892-466A-90BC-CE053C1848DD}" dt="2022-02-04T09:21:46.475" v="204" actId="47"/>
        <pc:sldMkLst>
          <pc:docMk/>
          <pc:sldMk cId="3209242711" sldId="257"/>
        </pc:sldMkLst>
      </pc:sldChg>
      <pc:sldChg chg="del">
        <pc:chgData name="Rachael Wright" userId="bc31bc5e-9648-4e19-a300-1fbd616859b3" providerId="ADAL" clId="{4EC47C52-2892-466A-90BC-CE053C1848DD}" dt="2022-02-04T09:21:46.475" v="204" actId="47"/>
        <pc:sldMkLst>
          <pc:docMk/>
          <pc:sldMk cId="1418583684" sldId="258"/>
        </pc:sldMkLst>
      </pc:sldChg>
      <pc:sldChg chg="del">
        <pc:chgData name="Rachael Wright" userId="bc31bc5e-9648-4e19-a300-1fbd616859b3" providerId="ADAL" clId="{4EC47C52-2892-466A-90BC-CE053C1848DD}" dt="2022-02-04T09:21:46.475" v="204" actId="47"/>
        <pc:sldMkLst>
          <pc:docMk/>
          <pc:sldMk cId="1513093137" sldId="259"/>
        </pc:sldMkLst>
      </pc:sldChg>
      <pc:sldChg chg="del">
        <pc:chgData name="Rachael Wright" userId="bc31bc5e-9648-4e19-a300-1fbd616859b3" providerId="ADAL" clId="{4EC47C52-2892-466A-90BC-CE053C1848DD}" dt="2022-02-04T09:21:46.475" v="204" actId="47"/>
        <pc:sldMkLst>
          <pc:docMk/>
          <pc:sldMk cId="1695579599" sldId="260"/>
        </pc:sldMkLst>
      </pc:sldChg>
      <pc:sldChg chg="addSp delSp modSp mod ord modNotesTx">
        <pc:chgData name="Rachael Wright" userId="bc31bc5e-9648-4e19-a300-1fbd616859b3" providerId="ADAL" clId="{4EC47C52-2892-466A-90BC-CE053C1848DD}" dt="2022-02-04T09:08:27.136" v="48"/>
        <pc:sldMkLst>
          <pc:docMk/>
          <pc:sldMk cId="235473987" sldId="261"/>
        </pc:sldMkLst>
        <pc:spChg chg="mod">
          <ac:chgData name="Rachael Wright" userId="bc31bc5e-9648-4e19-a300-1fbd616859b3" providerId="ADAL" clId="{4EC47C52-2892-466A-90BC-CE053C1848DD}" dt="2022-02-04T09:08:20.080" v="47" actId="1076"/>
          <ac:spMkLst>
            <pc:docMk/>
            <pc:sldMk cId="235473987" sldId="261"/>
            <ac:spMk id="2" creationId="{BFF37DF7-E58F-47F5-98E1-79018C1D0B83}"/>
          </ac:spMkLst>
        </pc:spChg>
        <pc:spChg chg="del">
          <ac:chgData name="Rachael Wright" userId="bc31bc5e-9648-4e19-a300-1fbd616859b3" providerId="ADAL" clId="{4EC47C52-2892-466A-90BC-CE053C1848DD}" dt="2022-02-04T09:07:30.401" v="38" actId="478"/>
          <ac:spMkLst>
            <pc:docMk/>
            <pc:sldMk cId="235473987" sldId="261"/>
            <ac:spMk id="3" creationId="{A1814B26-F028-4303-81C1-2DA410976828}"/>
          </ac:spMkLst>
        </pc:spChg>
        <pc:spChg chg="add del mod">
          <ac:chgData name="Rachael Wright" userId="bc31bc5e-9648-4e19-a300-1fbd616859b3" providerId="ADAL" clId="{4EC47C52-2892-466A-90BC-CE053C1848DD}" dt="2022-02-04T09:07:44.325" v="43"/>
          <ac:spMkLst>
            <pc:docMk/>
            <pc:sldMk cId="235473987" sldId="261"/>
            <ac:spMk id="5" creationId="{9835FFA4-D642-4BBD-83AF-0B01EDEA2A10}"/>
          </ac:spMkLst>
        </pc:spChg>
        <pc:spChg chg="add mod">
          <ac:chgData name="Rachael Wright" userId="bc31bc5e-9648-4e19-a300-1fbd616859b3" providerId="ADAL" clId="{4EC47C52-2892-466A-90BC-CE053C1848DD}" dt="2022-02-04T09:07:52.461" v="44"/>
          <ac:spMkLst>
            <pc:docMk/>
            <pc:sldMk cId="235473987" sldId="261"/>
            <ac:spMk id="7" creationId="{9E0A5E0A-806A-4C1D-B716-ACCD6550359D}"/>
          </ac:spMkLst>
        </pc:spChg>
        <pc:picChg chg="add mod">
          <ac:chgData name="Rachael Wright" userId="bc31bc5e-9648-4e19-a300-1fbd616859b3" providerId="ADAL" clId="{4EC47C52-2892-466A-90BC-CE053C1848DD}" dt="2022-02-04T09:07:52.461" v="44"/>
          <ac:picMkLst>
            <pc:docMk/>
            <pc:sldMk cId="235473987" sldId="261"/>
            <ac:picMk id="6" creationId="{52F027FD-B4E9-46C2-A600-CF5CD56301F4}"/>
          </ac:picMkLst>
        </pc:picChg>
      </pc:sldChg>
      <pc:sldChg chg="del">
        <pc:chgData name="Rachael Wright" userId="bc31bc5e-9648-4e19-a300-1fbd616859b3" providerId="ADAL" clId="{4EC47C52-2892-466A-90BC-CE053C1848DD}" dt="2022-02-04T09:21:46.475" v="204" actId="47"/>
        <pc:sldMkLst>
          <pc:docMk/>
          <pc:sldMk cId="1080405224" sldId="262"/>
        </pc:sldMkLst>
      </pc:sldChg>
      <pc:sldChg chg="del">
        <pc:chgData name="Rachael Wright" userId="bc31bc5e-9648-4e19-a300-1fbd616859b3" providerId="ADAL" clId="{4EC47C52-2892-466A-90BC-CE053C1848DD}" dt="2022-02-04T09:21:46.475" v="204" actId="47"/>
        <pc:sldMkLst>
          <pc:docMk/>
          <pc:sldMk cId="1598289035" sldId="263"/>
        </pc:sldMkLst>
      </pc:sldChg>
      <pc:sldChg chg="addSp delSp modSp mod ord modNotesTx">
        <pc:chgData name="Rachael Wright" userId="bc31bc5e-9648-4e19-a300-1fbd616859b3" providerId="ADAL" clId="{4EC47C52-2892-466A-90BC-CE053C1848DD}" dt="2022-02-04T09:06:01.637" v="23"/>
        <pc:sldMkLst>
          <pc:docMk/>
          <pc:sldMk cId="2177316289" sldId="264"/>
        </pc:sldMkLst>
        <pc:spChg chg="del">
          <ac:chgData name="Rachael Wright" userId="bc31bc5e-9648-4e19-a300-1fbd616859b3" providerId="ADAL" clId="{4EC47C52-2892-466A-90BC-CE053C1848DD}" dt="2022-02-04T09:05:34.408" v="19" actId="478"/>
          <ac:spMkLst>
            <pc:docMk/>
            <pc:sldMk cId="2177316289" sldId="264"/>
            <ac:spMk id="2" creationId="{3957D25A-9312-4CC8-97D2-89AA70D4B3CD}"/>
          </ac:spMkLst>
        </pc:spChg>
        <pc:spChg chg="add mod">
          <ac:chgData name="Rachael Wright" userId="bc31bc5e-9648-4e19-a300-1fbd616859b3" providerId="ADAL" clId="{4EC47C52-2892-466A-90BC-CE053C1848DD}" dt="2022-02-04T09:05:31.920" v="18" actId="1076"/>
          <ac:spMkLst>
            <pc:docMk/>
            <pc:sldMk cId="2177316289" sldId="264"/>
            <ac:spMk id="3" creationId="{2859EFFC-09F8-439A-8E31-5A676794022F}"/>
          </ac:spMkLst>
        </pc:spChg>
        <pc:spChg chg="add mod">
          <ac:chgData name="Rachael Wright" userId="bc31bc5e-9648-4e19-a300-1fbd616859b3" providerId="ADAL" clId="{4EC47C52-2892-466A-90BC-CE053C1848DD}" dt="2022-02-04T09:05:54.445" v="22" actId="1076"/>
          <ac:spMkLst>
            <pc:docMk/>
            <pc:sldMk cId="2177316289" sldId="264"/>
            <ac:spMk id="4" creationId="{B2CDB1DF-44FB-47E5-8FD2-DD2920296844}"/>
          </ac:spMkLst>
        </pc:spChg>
      </pc:sldChg>
      <pc:sldChg chg="del">
        <pc:chgData name="Rachael Wright" userId="bc31bc5e-9648-4e19-a300-1fbd616859b3" providerId="ADAL" clId="{4EC47C52-2892-466A-90BC-CE053C1848DD}" dt="2022-02-04T09:21:46.475" v="204" actId="47"/>
        <pc:sldMkLst>
          <pc:docMk/>
          <pc:sldMk cId="2186873580" sldId="265"/>
        </pc:sldMkLst>
      </pc:sldChg>
      <pc:sldChg chg="add">
        <pc:chgData name="Rachael Wright" userId="bc31bc5e-9648-4e19-a300-1fbd616859b3" providerId="ADAL" clId="{4EC47C52-2892-466A-90BC-CE053C1848DD}" dt="2022-02-04T09:01:58.058" v="0"/>
        <pc:sldMkLst>
          <pc:docMk/>
          <pc:sldMk cId="4244820105" sldId="266"/>
        </pc:sldMkLst>
      </pc:sldChg>
      <pc:sldChg chg="addSp modSp add mod">
        <pc:chgData name="Rachael Wright" userId="bc31bc5e-9648-4e19-a300-1fbd616859b3" providerId="ADAL" clId="{4EC47C52-2892-466A-90BC-CE053C1848DD}" dt="2022-02-04T09:04:57.937" v="11"/>
        <pc:sldMkLst>
          <pc:docMk/>
          <pc:sldMk cId="4229433817" sldId="267"/>
        </pc:sldMkLst>
        <pc:picChg chg="add mod ord modCrop">
          <ac:chgData name="Rachael Wright" userId="bc31bc5e-9648-4e19-a300-1fbd616859b3" providerId="ADAL" clId="{4EC47C52-2892-466A-90BC-CE053C1848DD}" dt="2022-02-04T09:04:57.937" v="11"/>
          <ac:picMkLst>
            <pc:docMk/>
            <pc:sldMk cId="4229433817" sldId="267"/>
            <ac:picMk id="5" creationId="{70B02CE7-F21E-455E-850F-8EBC57D8C09E}"/>
          </ac:picMkLst>
        </pc:picChg>
      </pc:sldChg>
      <pc:sldChg chg="add del">
        <pc:chgData name="Rachael Wright" userId="bc31bc5e-9648-4e19-a300-1fbd616859b3" providerId="ADAL" clId="{4EC47C52-2892-466A-90BC-CE053C1848DD}" dt="2022-02-04T09:06:03.698" v="24" actId="47"/>
        <pc:sldMkLst>
          <pc:docMk/>
          <pc:sldMk cId="1160264287" sldId="268"/>
        </pc:sldMkLst>
      </pc:sldChg>
      <pc:sldChg chg="modSp add mod">
        <pc:chgData name="Rachael Wright" userId="bc31bc5e-9648-4e19-a300-1fbd616859b3" providerId="ADAL" clId="{4EC47C52-2892-466A-90BC-CE053C1848DD}" dt="2022-02-04T09:06:55.336" v="33" actId="255"/>
        <pc:sldMkLst>
          <pc:docMk/>
          <pc:sldMk cId="477309242" sldId="272"/>
        </pc:sldMkLst>
        <pc:spChg chg="mod">
          <ac:chgData name="Rachael Wright" userId="bc31bc5e-9648-4e19-a300-1fbd616859b3" providerId="ADAL" clId="{4EC47C52-2892-466A-90BC-CE053C1848DD}" dt="2022-02-04T09:06:55.336" v="33" actId="255"/>
          <ac:spMkLst>
            <pc:docMk/>
            <pc:sldMk cId="477309242" sldId="272"/>
            <ac:spMk id="4" creationId="{485843AF-0A3A-463A-ABCB-F4EDAF7910F1}"/>
          </ac:spMkLst>
        </pc:spChg>
      </pc:sldChg>
      <pc:sldChg chg="modSp add mod">
        <pc:chgData name="Rachael Wright" userId="bc31bc5e-9648-4e19-a300-1fbd616859b3" providerId="ADAL" clId="{4EC47C52-2892-466A-90BC-CE053C1848DD}" dt="2022-02-04T09:21:08.196" v="201" actId="255"/>
        <pc:sldMkLst>
          <pc:docMk/>
          <pc:sldMk cId="1192773798" sldId="291"/>
        </pc:sldMkLst>
        <pc:spChg chg="mod">
          <ac:chgData name="Rachael Wright" userId="bc31bc5e-9648-4e19-a300-1fbd616859b3" providerId="ADAL" clId="{4EC47C52-2892-466A-90BC-CE053C1848DD}" dt="2022-02-04T09:21:08.196" v="201" actId="255"/>
          <ac:spMkLst>
            <pc:docMk/>
            <pc:sldMk cId="1192773798" sldId="291"/>
            <ac:spMk id="4" creationId="{2C866DC6-C753-45F5-9DAB-CC46A908B7A8}"/>
          </ac:spMkLst>
        </pc:spChg>
      </pc:sldChg>
      <pc:sldChg chg="add">
        <pc:chgData name="Rachael Wright" userId="bc31bc5e-9648-4e19-a300-1fbd616859b3" providerId="ADAL" clId="{4EC47C52-2892-466A-90BC-CE053C1848DD}" dt="2022-02-04T09:01:58.058" v="0"/>
        <pc:sldMkLst>
          <pc:docMk/>
          <pc:sldMk cId="610804442" sldId="304"/>
        </pc:sldMkLst>
      </pc:sldChg>
      <pc:sldChg chg="add">
        <pc:chgData name="Rachael Wright" userId="bc31bc5e-9648-4e19-a300-1fbd616859b3" providerId="ADAL" clId="{4EC47C52-2892-466A-90BC-CE053C1848DD}" dt="2022-02-04T09:01:58.058" v="0"/>
        <pc:sldMkLst>
          <pc:docMk/>
          <pc:sldMk cId="1548693378" sldId="309"/>
        </pc:sldMkLst>
      </pc:sldChg>
      <pc:sldChg chg="addSp modSp add mod">
        <pc:chgData name="Rachael Wright" userId="bc31bc5e-9648-4e19-a300-1fbd616859b3" providerId="ADAL" clId="{4EC47C52-2892-466A-90BC-CE053C1848DD}" dt="2022-02-04T09:21:31.307" v="203" actId="167"/>
        <pc:sldMkLst>
          <pc:docMk/>
          <pc:sldMk cId="3482521686" sldId="318"/>
        </pc:sldMkLst>
        <pc:picChg chg="add mod ord">
          <ac:chgData name="Rachael Wright" userId="bc31bc5e-9648-4e19-a300-1fbd616859b3" providerId="ADAL" clId="{4EC47C52-2892-466A-90BC-CE053C1848DD}" dt="2022-02-04T09:21:31.307" v="203" actId="167"/>
          <ac:picMkLst>
            <pc:docMk/>
            <pc:sldMk cId="3482521686" sldId="318"/>
            <ac:picMk id="4" creationId="{CAACED32-36D7-4BA2-8D53-C936BC561CD9}"/>
          </ac:picMkLst>
        </pc:picChg>
      </pc:sldChg>
      <pc:sldChg chg="add">
        <pc:chgData name="Rachael Wright" userId="bc31bc5e-9648-4e19-a300-1fbd616859b3" providerId="ADAL" clId="{4EC47C52-2892-466A-90BC-CE053C1848DD}" dt="2022-02-04T09:01:58.058" v="0"/>
        <pc:sldMkLst>
          <pc:docMk/>
          <pc:sldMk cId="358028199" sldId="320"/>
        </pc:sldMkLst>
      </pc:sldChg>
      <pc:sldChg chg="modSp add mod">
        <pc:chgData name="Rachael Wright" userId="bc31bc5e-9648-4e19-a300-1fbd616859b3" providerId="ADAL" clId="{4EC47C52-2892-466A-90BC-CE053C1848DD}" dt="2022-02-04T09:20:38.059" v="199" actId="255"/>
        <pc:sldMkLst>
          <pc:docMk/>
          <pc:sldMk cId="594640308" sldId="323"/>
        </pc:sldMkLst>
        <pc:spChg chg="mod">
          <ac:chgData name="Rachael Wright" userId="bc31bc5e-9648-4e19-a300-1fbd616859b3" providerId="ADAL" clId="{4EC47C52-2892-466A-90BC-CE053C1848DD}" dt="2022-02-04T09:20:38.059" v="199" actId="255"/>
          <ac:spMkLst>
            <pc:docMk/>
            <pc:sldMk cId="594640308" sldId="323"/>
            <ac:spMk id="4" creationId="{485843AF-0A3A-463A-ABCB-F4EDAF7910F1}"/>
          </ac:spMkLst>
        </pc:spChg>
      </pc:sldChg>
      <pc:sldChg chg="add del">
        <pc:chgData name="Rachael Wright" userId="bc31bc5e-9648-4e19-a300-1fbd616859b3" providerId="ADAL" clId="{4EC47C52-2892-466A-90BC-CE053C1848DD}" dt="2022-02-04T09:06:36.508" v="30" actId="47"/>
        <pc:sldMkLst>
          <pc:docMk/>
          <pc:sldMk cId="1538561402" sldId="328"/>
        </pc:sldMkLst>
      </pc:sldChg>
      <pc:sldChg chg="add del">
        <pc:chgData name="Rachael Wright" userId="bc31bc5e-9648-4e19-a300-1fbd616859b3" providerId="ADAL" clId="{4EC47C52-2892-466A-90BC-CE053C1848DD}" dt="2022-02-04T09:08:29.158" v="49" actId="47"/>
        <pc:sldMkLst>
          <pc:docMk/>
          <pc:sldMk cId="2945562095" sldId="329"/>
        </pc:sldMkLst>
      </pc:sldChg>
      <pc:sldChg chg="add del">
        <pc:chgData name="Rachael Wright" userId="bc31bc5e-9648-4e19-a300-1fbd616859b3" providerId="ADAL" clId="{4EC47C52-2892-466A-90BC-CE053C1848DD}" dt="2022-02-04T09:09:33.361" v="69" actId="47"/>
        <pc:sldMkLst>
          <pc:docMk/>
          <pc:sldMk cId="1436246361" sldId="330"/>
        </pc:sldMkLst>
      </pc:sldChg>
      <pc:sldChg chg="add del">
        <pc:chgData name="Rachael Wright" userId="bc31bc5e-9648-4e19-a300-1fbd616859b3" providerId="ADAL" clId="{4EC47C52-2892-466A-90BC-CE053C1848DD}" dt="2022-02-04T09:10:39.225" v="105" actId="47"/>
        <pc:sldMkLst>
          <pc:docMk/>
          <pc:sldMk cId="1630089187" sldId="331"/>
        </pc:sldMkLst>
      </pc:sldChg>
      <pc:sldChg chg="add del">
        <pc:chgData name="Rachael Wright" userId="bc31bc5e-9648-4e19-a300-1fbd616859b3" providerId="ADAL" clId="{4EC47C52-2892-466A-90BC-CE053C1848DD}" dt="2022-02-04T09:18:57.945" v="150" actId="47"/>
        <pc:sldMkLst>
          <pc:docMk/>
          <pc:sldMk cId="2841576523" sldId="332"/>
        </pc:sldMkLst>
      </pc:sldChg>
      <pc:sldChg chg="add del">
        <pc:chgData name="Rachael Wright" userId="bc31bc5e-9648-4e19-a300-1fbd616859b3" providerId="ADAL" clId="{4EC47C52-2892-466A-90BC-CE053C1848DD}" dt="2022-02-04T09:19:43.519" v="188" actId="47"/>
        <pc:sldMkLst>
          <pc:docMk/>
          <pc:sldMk cId="1010584552" sldId="333"/>
        </pc:sldMkLst>
      </pc:sldChg>
      <pc:sldChg chg="modSp add mod">
        <pc:chgData name="Rachael Wright" userId="bc31bc5e-9648-4e19-a300-1fbd616859b3" providerId="ADAL" clId="{4EC47C52-2892-466A-90BC-CE053C1848DD}" dt="2022-02-04T09:19:49.038" v="189" actId="255"/>
        <pc:sldMkLst>
          <pc:docMk/>
          <pc:sldMk cId="1460130665" sldId="334"/>
        </pc:sldMkLst>
        <pc:spChg chg="mod">
          <ac:chgData name="Rachael Wright" userId="bc31bc5e-9648-4e19-a300-1fbd616859b3" providerId="ADAL" clId="{4EC47C52-2892-466A-90BC-CE053C1848DD}" dt="2022-02-04T09:19:49.038" v="189" actId="255"/>
          <ac:spMkLst>
            <pc:docMk/>
            <pc:sldMk cId="1460130665" sldId="334"/>
            <ac:spMk id="4" creationId="{485843AF-0A3A-463A-ABCB-F4EDAF7910F1}"/>
          </ac:spMkLst>
        </pc:spChg>
      </pc:sldChg>
      <pc:sldChg chg="modSp add mod">
        <pc:chgData name="Rachael Wright" userId="bc31bc5e-9648-4e19-a300-1fbd616859b3" providerId="ADAL" clId="{4EC47C52-2892-466A-90BC-CE053C1848DD}" dt="2022-02-04T09:20:28.425" v="198" actId="1076"/>
        <pc:sldMkLst>
          <pc:docMk/>
          <pc:sldMk cId="3199013383" sldId="335"/>
        </pc:sldMkLst>
        <pc:spChg chg="mod">
          <ac:chgData name="Rachael Wright" userId="bc31bc5e-9648-4e19-a300-1fbd616859b3" providerId="ADAL" clId="{4EC47C52-2892-466A-90BC-CE053C1848DD}" dt="2022-02-04T09:20:28.425" v="198" actId="1076"/>
          <ac:spMkLst>
            <pc:docMk/>
            <pc:sldMk cId="3199013383" sldId="335"/>
            <ac:spMk id="9" creationId="{BCC47F1E-CD60-4ED2-A578-4D3AA4EFE048}"/>
          </ac:spMkLst>
        </pc:spChg>
        <pc:spChg chg="mod">
          <ac:chgData name="Rachael Wright" userId="bc31bc5e-9648-4e19-a300-1fbd616859b3" providerId="ADAL" clId="{4EC47C52-2892-466A-90BC-CE053C1848DD}" dt="2022-02-04T09:20:18.552" v="196" actId="1076"/>
          <ac:spMkLst>
            <pc:docMk/>
            <pc:sldMk cId="3199013383" sldId="335"/>
            <ac:spMk id="16" creationId="{A778F497-4777-497A-B4CC-FE5B58AC7D67}"/>
          </ac:spMkLst>
        </pc:spChg>
        <pc:spChg chg="mod">
          <ac:chgData name="Rachael Wright" userId="bc31bc5e-9648-4e19-a300-1fbd616859b3" providerId="ADAL" clId="{4EC47C52-2892-466A-90BC-CE053C1848DD}" dt="2022-02-04T09:20:01.276" v="190" actId="1076"/>
          <ac:spMkLst>
            <pc:docMk/>
            <pc:sldMk cId="3199013383" sldId="335"/>
            <ac:spMk id="17" creationId="{81EE549D-7261-4602-98E3-8CA09027E9B3}"/>
          </ac:spMkLst>
        </pc:spChg>
        <pc:spChg chg="mod">
          <ac:chgData name="Rachael Wright" userId="bc31bc5e-9648-4e19-a300-1fbd616859b3" providerId="ADAL" clId="{4EC47C52-2892-466A-90BC-CE053C1848DD}" dt="2022-02-04T09:20:05.894" v="192" actId="1076"/>
          <ac:spMkLst>
            <pc:docMk/>
            <pc:sldMk cId="3199013383" sldId="335"/>
            <ac:spMk id="22" creationId="{1087ED3D-20EF-43BD-83E7-3D5EF2C21116}"/>
          </ac:spMkLst>
        </pc:spChg>
        <pc:spChg chg="mod">
          <ac:chgData name="Rachael Wright" userId="bc31bc5e-9648-4e19-a300-1fbd616859b3" providerId="ADAL" clId="{4EC47C52-2892-466A-90BC-CE053C1848DD}" dt="2022-02-04T09:20:03.702" v="191" actId="1076"/>
          <ac:spMkLst>
            <pc:docMk/>
            <pc:sldMk cId="3199013383" sldId="335"/>
            <ac:spMk id="23" creationId="{AB72F7FD-4252-4D8A-9627-132A09B7A330}"/>
          </ac:spMkLst>
        </pc:spChg>
        <pc:spChg chg="mod">
          <ac:chgData name="Rachael Wright" userId="bc31bc5e-9648-4e19-a300-1fbd616859b3" providerId="ADAL" clId="{4EC47C52-2892-466A-90BC-CE053C1848DD}" dt="2022-02-04T09:20:22.465" v="197" actId="1076"/>
          <ac:spMkLst>
            <pc:docMk/>
            <pc:sldMk cId="3199013383" sldId="335"/>
            <ac:spMk id="24" creationId="{39FFAC00-EF23-4D99-B3D8-B85E61C6B03F}"/>
          </ac:spMkLst>
        </pc:spChg>
      </pc:sldChg>
      <pc:sldChg chg="add">
        <pc:chgData name="Rachael Wright" userId="bc31bc5e-9648-4e19-a300-1fbd616859b3" providerId="ADAL" clId="{4EC47C52-2892-466A-90BC-CE053C1848DD}" dt="2022-02-04T09:01:58.058" v="0"/>
        <pc:sldMkLst>
          <pc:docMk/>
          <pc:sldMk cId="2488908240" sldId="336"/>
        </pc:sldMkLst>
      </pc:sldChg>
      <pc:sldChg chg="add">
        <pc:chgData name="Rachael Wright" userId="bc31bc5e-9648-4e19-a300-1fbd616859b3" providerId="ADAL" clId="{4EC47C52-2892-466A-90BC-CE053C1848DD}" dt="2022-02-04T09:01:58.058" v="0"/>
        <pc:sldMkLst>
          <pc:docMk/>
          <pc:sldMk cId="1801831825" sldId="337"/>
        </pc:sldMkLst>
      </pc:sldChg>
      <pc:sldChg chg="add">
        <pc:chgData name="Rachael Wright" userId="bc31bc5e-9648-4e19-a300-1fbd616859b3" providerId="ADAL" clId="{4EC47C52-2892-466A-90BC-CE053C1848DD}" dt="2022-02-04T09:01:58.058" v="0"/>
        <pc:sldMkLst>
          <pc:docMk/>
          <pc:sldMk cId="2475207410" sldId="338"/>
        </pc:sldMkLst>
      </pc:sldChg>
      <pc:sldChg chg="modSp add mod">
        <pc:chgData name="Rachael Wright" userId="bc31bc5e-9648-4e19-a300-1fbd616859b3" providerId="ADAL" clId="{4EC47C52-2892-466A-90BC-CE053C1848DD}" dt="2022-02-04T09:20:55.026" v="200" actId="255"/>
        <pc:sldMkLst>
          <pc:docMk/>
          <pc:sldMk cId="2061493271" sldId="339"/>
        </pc:sldMkLst>
        <pc:spChg chg="mod">
          <ac:chgData name="Rachael Wright" userId="bc31bc5e-9648-4e19-a300-1fbd616859b3" providerId="ADAL" clId="{4EC47C52-2892-466A-90BC-CE053C1848DD}" dt="2022-02-04T09:20:55.026" v="200" actId="255"/>
          <ac:spMkLst>
            <pc:docMk/>
            <pc:sldMk cId="2061493271" sldId="339"/>
            <ac:spMk id="4" creationId="{2C866DC6-C753-45F5-9DAB-CC46A908B7A8}"/>
          </ac:spMkLst>
        </pc:spChg>
      </pc:sldChg>
      <pc:sldChg chg="add">
        <pc:chgData name="Rachael Wright" userId="bc31bc5e-9648-4e19-a300-1fbd616859b3" providerId="ADAL" clId="{4EC47C52-2892-466A-90BC-CE053C1848DD}" dt="2022-02-04T09:01:58.058" v="0"/>
        <pc:sldMkLst>
          <pc:docMk/>
          <pc:sldMk cId="1416441469" sldId="340"/>
        </pc:sldMkLst>
      </pc:sldChg>
      <pc:sldChg chg="add">
        <pc:chgData name="Rachael Wright" userId="bc31bc5e-9648-4e19-a300-1fbd616859b3" providerId="ADAL" clId="{4EC47C52-2892-466A-90BC-CE053C1848DD}" dt="2022-02-04T09:01:58.058" v="0"/>
        <pc:sldMkLst>
          <pc:docMk/>
          <pc:sldMk cId="728440275" sldId="341"/>
        </pc:sldMkLst>
      </pc:sldChg>
      <pc:sldChg chg="add">
        <pc:chgData name="Rachael Wright" userId="bc31bc5e-9648-4e19-a300-1fbd616859b3" providerId="ADAL" clId="{4EC47C52-2892-466A-90BC-CE053C1848DD}" dt="2022-02-04T09:01:58.058" v="0"/>
        <pc:sldMkLst>
          <pc:docMk/>
          <pc:sldMk cId="1537167209" sldId="342"/>
        </pc:sldMkLst>
      </pc:sldChg>
      <pc:sldChg chg="addSp delSp modSp add mod modNotesTx">
        <pc:chgData name="Rachael Wright" userId="bc31bc5e-9648-4e19-a300-1fbd616859b3" providerId="ADAL" clId="{4EC47C52-2892-466A-90BC-CE053C1848DD}" dt="2022-02-04T09:06:33.883" v="29"/>
        <pc:sldMkLst>
          <pc:docMk/>
          <pc:sldMk cId="3563136463" sldId="343"/>
        </pc:sldMkLst>
        <pc:spChg chg="del">
          <ac:chgData name="Rachael Wright" userId="bc31bc5e-9648-4e19-a300-1fbd616859b3" providerId="ADAL" clId="{4EC47C52-2892-466A-90BC-CE053C1848DD}" dt="2022-02-04T09:06:13.510" v="26" actId="478"/>
          <ac:spMkLst>
            <pc:docMk/>
            <pc:sldMk cId="3563136463" sldId="343"/>
            <ac:spMk id="4" creationId="{B2CDB1DF-44FB-47E5-8FD2-DD2920296844}"/>
          </ac:spMkLst>
        </pc:spChg>
        <pc:spChg chg="add mod">
          <ac:chgData name="Rachael Wright" userId="bc31bc5e-9648-4e19-a300-1fbd616859b3" providerId="ADAL" clId="{4EC47C52-2892-466A-90BC-CE053C1848DD}" dt="2022-02-04T09:06:24.346" v="28" actId="1076"/>
          <ac:spMkLst>
            <pc:docMk/>
            <pc:sldMk cId="3563136463" sldId="343"/>
            <ac:spMk id="5" creationId="{DC1D6B76-02EF-4D05-AE03-E37A002EF782}"/>
          </ac:spMkLst>
        </pc:spChg>
      </pc:sldChg>
      <pc:sldChg chg="addSp delSp modSp add mod modNotesTx">
        <pc:chgData name="Rachael Wright" userId="bc31bc5e-9648-4e19-a300-1fbd616859b3" providerId="ADAL" clId="{4EC47C52-2892-466A-90BC-CE053C1848DD}" dt="2022-02-04T09:09:21.782" v="66"/>
        <pc:sldMkLst>
          <pc:docMk/>
          <pc:sldMk cId="1358958236" sldId="344"/>
        </pc:sldMkLst>
        <pc:spChg chg="del">
          <ac:chgData name="Rachael Wright" userId="bc31bc5e-9648-4e19-a300-1fbd616859b3" providerId="ADAL" clId="{4EC47C52-2892-466A-90BC-CE053C1848DD}" dt="2022-02-04T09:08:39.460" v="52" actId="478"/>
          <ac:spMkLst>
            <pc:docMk/>
            <pc:sldMk cId="1358958236" sldId="344"/>
            <ac:spMk id="7" creationId="{9E0A5E0A-806A-4C1D-B716-ACCD6550359D}"/>
          </ac:spMkLst>
        </pc:spChg>
        <pc:picChg chg="add mod">
          <ac:chgData name="Rachael Wright" userId="bc31bc5e-9648-4e19-a300-1fbd616859b3" providerId="ADAL" clId="{4EC47C52-2892-466A-90BC-CE053C1848DD}" dt="2022-02-04T09:09:14.190" v="65"/>
          <ac:picMkLst>
            <pc:docMk/>
            <pc:sldMk cId="1358958236" sldId="344"/>
            <ac:picMk id="5" creationId="{BC70178B-C8C2-40D7-94C4-9E60D84199C2}"/>
          </ac:picMkLst>
        </pc:picChg>
        <pc:picChg chg="del">
          <ac:chgData name="Rachael Wright" userId="bc31bc5e-9648-4e19-a300-1fbd616859b3" providerId="ADAL" clId="{4EC47C52-2892-466A-90BC-CE053C1848DD}" dt="2022-02-04T09:08:36.904" v="51" actId="478"/>
          <ac:picMkLst>
            <pc:docMk/>
            <pc:sldMk cId="1358958236" sldId="344"/>
            <ac:picMk id="6" creationId="{52F027FD-B4E9-46C2-A600-CF5CD56301F4}"/>
          </ac:picMkLst>
        </pc:picChg>
      </pc:sldChg>
      <pc:sldChg chg="new del">
        <pc:chgData name="Rachael Wright" userId="bc31bc5e-9648-4e19-a300-1fbd616859b3" providerId="ADAL" clId="{4EC47C52-2892-466A-90BC-CE053C1848DD}" dt="2022-02-04T09:07:17.153" v="35" actId="47"/>
        <pc:sldMkLst>
          <pc:docMk/>
          <pc:sldMk cId="2438987766" sldId="344"/>
        </pc:sldMkLst>
      </pc:sldChg>
      <pc:sldChg chg="addSp modSp add mod ord modAnim modNotesTx">
        <pc:chgData name="Rachael Wright" userId="bc31bc5e-9648-4e19-a300-1fbd616859b3" providerId="ADAL" clId="{4EC47C52-2892-466A-90BC-CE053C1848DD}" dt="2022-02-04T09:10:36.664" v="104"/>
        <pc:sldMkLst>
          <pc:docMk/>
          <pc:sldMk cId="2489600784" sldId="345"/>
        </pc:sldMkLst>
        <pc:spChg chg="mod">
          <ac:chgData name="Rachael Wright" userId="bc31bc5e-9648-4e19-a300-1fbd616859b3" providerId="ADAL" clId="{4EC47C52-2892-466A-90BC-CE053C1848DD}" dt="2022-02-04T09:10:29.408" v="103" actId="1076"/>
          <ac:spMkLst>
            <pc:docMk/>
            <pc:sldMk cId="2489600784" sldId="345"/>
            <ac:spMk id="2" creationId="{BFF37DF7-E58F-47F5-98E1-79018C1D0B83}"/>
          </ac:spMkLst>
        </pc:spChg>
        <pc:picChg chg="add mod">
          <ac:chgData name="Rachael Wright" userId="bc31bc5e-9648-4e19-a300-1fbd616859b3" providerId="ADAL" clId="{4EC47C52-2892-466A-90BC-CE053C1848DD}" dt="2022-02-04T09:10:24.691" v="102" actId="1076"/>
          <ac:picMkLst>
            <pc:docMk/>
            <pc:sldMk cId="2489600784" sldId="345"/>
            <ac:picMk id="3" creationId="{F6608C2A-F70D-47B3-97E5-B8C2F46A8C01}"/>
          </ac:picMkLst>
        </pc:picChg>
      </pc:sldChg>
      <pc:sldChg chg="addSp delSp modSp add del mod ord modNotesTx">
        <pc:chgData name="Rachael Wright" userId="bc31bc5e-9648-4e19-a300-1fbd616859b3" providerId="ADAL" clId="{4EC47C52-2892-466A-90BC-CE053C1848DD}" dt="2022-02-04T09:18:54.365" v="149" actId="313"/>
        <pc:sldMkLst>
          <pc:docMk/>
          <pc:sldMk cId="3137251301" sldId="346"/>
        </pc:sldMkLst>
        <pc:spChg chg="del">
          <ac:chgData name="Rachael Wright" userId="bc31bc5e-9648-4e19-a300-1fbd616859b3" providerId="ADAL" clId="{4EC47C52-2892-466A-90BC-CE053C1848DD}" dt="2022-02-04T09:10:46.787" v="106" actId="478"/>
          <ac:spMkLst>
            <pc:docMk/>
            <pc:sldMk cId="3137251301" sldId="346"/>
            <ac:spMk id="2" creationId="{BFF37DF7-E58F-47F5-98E1-79018C1D0B83}"/>
          </ac:spMkLst>
        </pc:spChg>
        <pc:spChg chg="add del mod">
          <ac:chgData name="Rachael Wright" userId="bc31bc5e-9648-4e19-a300-1fbd616859b3" providerId="ADAL" clId="{4EC47C52-2892-466A-90BC-CE053C1848DD}" dt="2022-02-04T09:10:49.246" v="107" actId="478"/>
          <ac:spMkLst>
            <pc:docMk/>
            <pc:sldMk cId="3137251301" sldId="346"/>
            <ac:spMk id="4" creationId="{A32BE58A-64B7-48A1-B897-FB9DA8C3BA4E}"/>
          </ac:spMkLst>
        </pc:spChg>
        <pc:spChg chg="add mod">
          <ac:chgData name="Rachael Wright" userId="bc31bc5e-9648-4e19-a300-1fbd616859b3" providerId="ADAL" clId="{4EC47C52-2892-466A-90BC-CE053C1848DD}" dt="2022-02-04T09:11:06.955" v="146" actId="6549"/>
          <ac:spMkLst>
            <pc:docMk/>
            <pc:sldMk cId="3137251301" sldId="346"/>
            <ac:spMk id="5" creationId="{EE7AC005-2053-4BE9-943D-9FD2732CECE4}"/>
          </ac:spMkLst>
        </pc:spChg>
        <pc:picChg chg="add mod">
          <ac:chgData name="Rachael Wright" userId="bc31bc5e-9648-4e19-a300-1fbd616859b3" providerId="ADAL" clId="{4EC47C52-2892-466A-90BC-CE053C1848DD}" dt="2022-02-04T09:15:54.150" v="147"/>
          <ac:picMkLst>
            <pc:docMk/>
            <pc:sldMk cId="3137251301" sldId="346"/>
            <ac:picMk id="6" creationId="{E00CF750-2B6A-45C1-83AC-0C4052DB0702}"/>
          </ac:picMkLst>
        </pc:picChg>
        <pc:picChg chg="add mod">
          <ac:chgData name="Rachael Wright" userId="bc31bc5e-9648-4e19-a300-1fbd616859b3" providerId="ADAL" clId="{4EC47C52-2892-466A-90BC-CE053C1848DD}" dt="2022-02-04T09:15:54.150" v="147"/>
          <ac:picMkLst>
            <pc:docMk/>
            <pc:sldMk cId="3137251301" sldId="346"/>
            <ac:picMk id="7" creationId="{79F312C2-FBB6-4F34-9A02-5BAA50BB189B}"/>
          </ac:picMkLst>
        </pc:picChg>
      </pc:sldChg>
      <pc:sldChg chg="addSp delSp modSp add mod ord modAnim modNotesTx">
        <pc:chgData name="Rachael Wright" userId="bc31bc5e-9648-4e19-a300-1fbd616859b3" providerId="ADAL" clId="{4EC47C52-2892-466A-90BC-CE053C1848DD}" dt="2022-02-04T09:19:41.481" v="187"/>
        <pc:sldMkLst>
          <pc:docMk/>
          <pc:sldMk cId="711823366" sldId="347"/>
        </pc:sldMkLst>
        <pc:spChg chg="del mod">
          <ac:chgData name="Rachael Wright" userId="bc31bc5e-9648-4e19-a300-1fbd616859b3" providerId="ADAL" clId="{4EC47C52-2892-466A-90BC-CE053C1848DD}" dt="2022-02-04T09:19:08.177" v="158" actId="478"/>
          <ac:spMkLst>
            <pc:docMk/>
            <pc:sldMk cId="711823366" sldId="347"/>
            <ac:spMk id="2" creationId="{BFF37DF7-E58F-47F5-98E1-79018C1D0B83}"/>
          </ac:spMkLst>
        </pc:spChg>
        <pc:spChg chg="add del mod">
          <ac:chgData name="Rachael Wright" userId="bc31bc5e-9648-4e19-a300-1fbd616859b3" providerId="ADAL" clId="{4EC47C52-2892-466A-90BC-CE053C1848DD}" dt="2022-02-04T09:19:16.573" v="160" actId="478"/>
          <ac:spMkLst>
            <pc:docMk/>
            <pc:sldMk cId="711823366" sldId="347"/>
            <ac:spMk id="4" creationId="{C614736C-B79C-48A0-B32A-13534B86DB54}"/>
          </ac:spMkLst>
        </pc:spChg>
        <pc:spChg chg="add mod">
          <ac:chgData name="Rachael Wright" userId="bc31bc5e-9648-4e19-a300-1fbd616859b3" providerId="ADAL" clId="{4EC47C52-2892-466A-90BC-CE053C1848DD}" dt="2022-02-04T09:19:22.242" v="184" actId="6549"/>
          <ac:spMkLst>
            <pc:docMk/>
            <pc:sldMk cId="711823366" sldId="347"/>
            <ac:spMk id="5" creationId="{4A833A3D-BC92-421F-B7F1-1E78B574D9E0}"/>
          </ac:spMkLst>
        </pc:spChg>
        <pc:picChg chg="add mod">
          <ac:chgData name="Rachael Wright" userId="bc31bc5e-9648-4e19-a300-1fbd616859b3" providerId="ADAL" clId="{4EC47C52-2892-466A-90BC-CE053C1848DD}" dt="2022-02-04T09:19:35.474" v="186" actId="1076"/>
          <ac:picMkLst>
            <pc:docMk/>
            <pc:sldMk cId="711823366" sldId="347"/>
            <ac:picMk id="6" creationId="{A976EC64-007D-470C-91DA-3FC2D6D064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F9D3C-C2B8-4137-9A2D-78A57469EEA3}" type="datetimeFigureOut">
              <a:rPr lang="en-GB" smtClean="0"/>
              <a:t>09/03/2022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0EC7F-72B9-4D20-BD39-B65B60389068}" type="slidenum">
              <a:rPr lang="en-GB" smtClean="0"/>
              <a:t>‹#›</a:t>
            </a:fld>
            <a:endParaRPr lang="en-GB"/>
          </a:p>
        </p:txBody>
      </p:sp>
    </p:spTree>
    <p:extLst>
      <p:ext uri="{BB962C8B-B14F-4D97-AF65-F5344CB8AC3E}">
        <p14:creationId xmlns:p14="http://schemas.microsoft.com/office/powerpoint/2010/main" val="240731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1</a:t>
            </a:fld>
            <a:endParaRPr lang="en-GB"/>
          </a:p>
        </p:txBody>
      </p:sp>
    </p:spTree>
    <p:extLst>
      <p:ext uri="{BB962C8B-B14F-4D97-AF65-F5344CB8AC3E}">
        <p14:creationId xmlns:p14="http://schemas.microsoft.com/office/powerpoint/2010/main" val="227079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a:t>
            </a:r>
            <a:r>
              <a:rPr lang="en-GB" baseline="0" dirty="0"/>
              <a:t> the food web game (all instructions and cards provided in </a:t>
            </a:r>
            <a:r>
              <a:rPr lang="en-GB" baseline="0" dirty="0" smtClean="0"/>
              <a:t>the lesson plan) which </a:t>
            </a:r>
            <a:r>
              <a:rPr lang="en-GB" baseline="0" dirty="0"/>
              <a:t>looks at how overfishing alters food web dynamics and then complete associated questions on the ecosystem impacts worksheet. </a:t>
            </a:r>
            <a:endParaRPr lang="en-GB" dirty="0"/>
          </a:p>
          <a:p>
            <a:endParaRPr lang="en-GB" dirty="0"/>
          </a:p>
        </p:txBody>
      </p:sp>
      <p:sp>
        <p:nvSpPr>
          <p:cNvPr id="4" name="Slide Number Placeholder 3"/>
          <p:cNvSpPr>
            <a:spLocks noGrp="1"/>
          </p:cNvSpPr>
          <p:nvPr>
            <p:ph type="sldNum" sz="quarter" idx="5"/>
          </p:nvPr>
        </p:nvSpPr>
        <p:spPr/>
        <p:txBody>
          <a:bodyPr/>
          <a:lstStyle/>
          <a:p>
            <a:fld id="{C220EC7F-72B9-4D20-BD39-B65B60389068}" type="slidenum">
              <a:rPr lang="en-GB" smtClean="0"/>
              <a:t>10</a:t>
            </a:fld>
            <a:endParaRPr lang="en-GB"/>
          </a:p>
        </p:txBody>
      </p:sp>
    </p:spTree>
    <p:extLst>
      <p:ext uri="{BB962C8B-B14F-4D97-AF65-F5344CB8AC3E}">
        <p14:creationId xmlns:p14="http://schemas.microsoft.com/office/powerpoint/2010/main" val="204077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Watch the video and answer the questions of the ecosystem impacts worksheet.</a:t>
            </a:r>
            <a:r>
              <a:rPr lang="en-GB" sz="1200" kern="1200" baseline="0" dirty="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You may need to double click on the image to play the video.</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Answers </a:t>
            </a:r>
            <a:r>
              <a:rPr lang="en-GB" sz="1200" kern="1200" dirty="0">
                <a:solidFill>
                  <a:schemeClr val="tx1"/>
                </a:solidFill>
                <a:effectLst/>
                <a:latin typeface="+mn-lt"/>
                <a:ea typeface="+mn-ea"/>
                <a:cs typeface="+mn-cs"/>
              </a:rPr>
              <a:t>for question 3</a:t>
            </a:r>
            <a:r>
              <a:rPr lang="en-GB" sz="1200" kern="1200" baseline="0" dirty="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Why </a:t>
            </a:r>
            <a:r>
              <a:rPr lang="en-GB" sz="1200" kern="1200" dirty="0">
                <a:solidFill>
                  <a:schemeClr val="tx1"/>
                </a:solidFill>
                <a:effectLst/>
                <a:latin typeface="+mn-lt"/>
                <a:ea typeface="+mn-ea"/>
                <a:cs typeface="+mn-cs"/>
              </a:rPr>
              <a:t>is bycatch bad for wildlife and unsustainable</a:t>
            </a:r>
            <a:r>
              <a:rPr lang="en-GB" sz="1200" kern="1200" dirty="0" smtClean="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Even when bycatch is thrown back most of the creatures are dead or dying</a:t>
            </a:r>
          </a:p>
          <a:p>
            <a:r>
              <a:rPr lang="en-GB" sz="1200" kern="1200" dirty="0">
                <a:solidFill>
                  <a:schemeClr val="tx1"/>
                </a:solidFill>
                <a:effectLst/>
                <a:latin typeface="+mn-lt"/>
                <a:ea typeface="+mn-ea"/>
                <a:cs typeface="+mn-cs"/>
              </a:rPr>
              <a:t>2. A lot of juvenile fish get taken as bycatch which means they can’t grow up and reproduce which can change food web dynamics and the balance of ecosystems</a:t>
            </a:r>
          </a:p>
          <a:p>
            <a:r>
              <a:rPr lang="en-GB" sz="1200" kern="1200" dirty="0">
                <a:solidFill>
                  <a:schemeClr val="tx1"/>
                </a:solidFill>
                <a:effectLst/>
                <a:latin typeface="+mn-lt"/>
                <a:ea typeface="+mn-ea"/>
                <a:cs typeface="+mn-cs"/>
              </a:rPr>
              <a:t>3. Threatened and endangered species are often landed as bycatch </a:t>
            </a:r>
          </a:p>
          <a:p>
            <a:endParaRPr lang="en-GB" dirty="0"/>
          </a:p>
        </p:txBody>
      </p:sp>
      <p:sp>
        <p:nvSpPr>
          <p:cNvPr id="4" name="Slide Number Placeholder 3"/>
          <p:cNvSpPr>
            <a:spLocks noGrp="1"/>
          </p:cNvSpPr>
          <p:nvPr>
            <p:ph type="sldNum" sz="quarter" idx="5"/>
          </p:nvPr>
        </p:nvSpPr>
        <p:spPr/>
        <p:txBody>
          <a:bodyPr/>
          <a:lstStyle/>
          <a:p>
            <a:fld id="{C220EC7F-72B9-4D20-BD39-B65B60389068}" type="slidenum">
              <a:rPr lang="en-GB" smtClean="0"/>
              <a:t>11</a:t>
            </a:fld>
            <a:endParaRPr lang="en-GB"/>
          </a:p>
        </p:txBody>
      </p:sp>
    </p:spTree>
    <p:extLst>
      <p:ext uri="{BB962C8B-B14F-4D97-AF65-F5344CB8AC3E}">
        <p14:creationId xmlns:p14="http://schemas.microsoft.com/office/powerpoint/2010/main" val="329695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Activity 2 - Managing fishing in a sustainable </a:t>
            </a:r>
            <a:r>
              <a:rPr lang="en-GB" sz="1800" b="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way</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Split the class into small groups. Give each group one of the ecosystem impacts covered in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Activity </a:t>
            </a:r>
            <a:r>
              <a:rPr lang="en-GB" sz="1800" dirty="0">
                <a:effectLst/>
                <a:latin typeface="Calibri" panose="020F0502020204030204" pitchFamily="34" charset="0"/>
                <a:ea typeface="Calibri" panose="020F0502020204030204" pitchFamily="34" charset="0"/>
                <a:cs typeface="Times New Roman" panose="02020603050405020304" pitchFamily="18" charset="0"/>
              </a:rPr>
              <a:t>1 (overfishing, habitat destruction, food web dynamics and bycatch). Each group should mind map how we could improve fishing practices and the fishing industry to decrease their allocated ecosystem impact and make fishing more sustainable.</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To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help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students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generate ideas</a:t>
            </a:r>
            <a:r>
              <a:rPr lang="en-GB" sz="1800" dirty="0">
                <a:effectLst/>
                <a:latin typeface="Calibri" panose="020F0502020204030204" pitchFamily="34" charset="0"/>
                <a:ea typeface="Calibri" panose="020F0502020204030204" pitchFamily="34" charset="0"/>
                <a:cs typeface="Times New Roman" panose="02020603050405020304" pitchFamily="18" charset="0"/>
              </a:rPr>
              <a:t>, write some key words on the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whiteboard</a:t>
            </a:r>
            <a:r>
              <a:rPr lang="en-GB" sz="1800" baseline="0" dirty="0" smtClean="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for example: </a:t>
            </a:r>
            <a:r>
              <a:rPr lang="en-GB" sz="1800" dirty="0">
                <a:effectLst/>
                <a:latin typeface="Calibri" panose="020F0502020204030204" pitchFamily="34" charset="0"/>
                <a:ea typeface="Calibri" panose="020F0502020204030204" pitchFamily="34" charset="0"/>
                <a:cs typeface="Times New Roman" panose="02020603050405020304" pitchFamily="18" charset="0"/>
              </a:rPr>
              <a:t>fishing gear, boats, species, habitats, protection, law.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After 5 minutes, ask students to share their ideas and create a mind map on the board for each ecosystem impact with everyone’s ideas. Many ideas will have crossover between the different ecosystem impacts.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Stress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students that in order for fishing to be sustainable we need to consider ways to reduce all the ecosystem impacts. Notes are provided in the fact file to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help </a:t>
            </a:r>
            <a:r>
              <a:rPr lang="en-GB" sz="1800" dirty="0">
                <a:effectLst/>
                <a:latin typeface="Calibri" panose="020F0502020204030204" pitchFamily="34" charset="0"/>
                <a:ea typeface="Calibri" panose="020F0502020204030204" pitchFamily="34" charset="0"/>
                <a:cs typeface="Times New Roman" panose="02020603050405020304" pitchFamily="18" charset="0"/>
              </a:rPr>
              <a:t>you with this activity.   </a:t>
            </a:r>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12</a:t>
            </a:fld>
            <a:endParaRPr lang="en-GB"/>
          </a:p>
        </p:txBody>
      </p:sp>
    </p:spTree>
    <p:extLst>
      <p:ext uri="{BB962C8B-B14F-4D97-AF65-F5344CB8AC3E}">
        <p14:creationId xmlns:p14="http://schemas.microsoft.com/office/powerpoint/2010/main" val="193664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To aid the students to generate the ideas, write some key words on the whiteboard, for example; fishing gear, boats, species, habitats, protection, law. </a:t>
            </a:r>
          </a:p>
          <a:p>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13</a:t>
            </a:fld>
            <a:endParaRPr lang="en-GB"/>
          </a:p>
        </p:txBody>
      </p:sp>
    </p:spTree>
    <p:extLst>
      <p:ext uri="{BB962C8B-B14F-4D97-AF65-F5344CB8AC3E}">
        <p14:creationId xmlns:p14="http://schemas.microsoft.com/office/powerpoint/2010/main" val="4193369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Activity 3 – Aquaculture </a:t>
            </a:r>
            <a:endParaRPr lang="en-GB" sz="1800" b="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Introduce aquaculture as a fishing practice </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a:t>
            </a:r>
            <a:r>
              <a:rPr lang="en-GB"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following slides.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the aquaculture worksheet, students should analyse the infographics and draw out key points to create a table of positives and negatives of aquaculture. Students should think about ecosystem impacts, food supply, climate impact and overall sustainability and should not be restricted to the information on the infographics alone but also add their own knowledge and their own thoughts to their table.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introduce positive solutions for sustainable aquaculture show students the video </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slide</a:t>
            </a:r>
            <a:r>
              <a:rPr lang="en-GB"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19.</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After watching use the questions in the notes section of the PowerPoint to discuss 3D farming.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Resources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required: </a:t>
            </a:r>
            <a:r>
              <a:rPr lang="en-US" sz="1800" dirty="0" smtClean="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Aquaculture </a:t>
            </a:r>
            <a:r>
              <a:rPr lang="en-US"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infographics, Aquaculture worksheet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14</a:t>
            </a:fld>
            <a:endParaRPr lang="en-GB"/>
          </a:p>
        </p:txBody>
      </p:sp>
    </p:spTree>
    <p:extLst>
      <p:ext uri="{BB962C8B-B14F-4D97-AF65-F5344CB8AC3E}">
        <p14:creationId xmlns:p14="http://schemas.microsoft.com/office/powerpoint/2010/main" val="374565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The </a:t>
            </a:r>
            <a:r>
              <a:rPr lang="en-GB" sz="1200" b="0" kern="1200" dirty="0">
                <a:solidFill>
                  <a:schemeClr val="tx1"/>
                </a:solidFill>
                <a:effectLst/>
                <a:latin typeface="+mn-lt"/>
                <a:ea typeface="+mn-ea"/>
                <a:cs typeface="+mn-cs"/>
              </a:rPr>
              <a:t>term a</a:t>
            </a:r>
            <a:r>
              <a:rPr lang="en-GB" b="0" dirty="0"/>
              <a:t>quaculture</a:t>
            </a:r>
            <a:r>
              <a:rPr lang="en-GB" b="0" baseline="0" dirty="0"/>
              <a:t> </a:t>
            </a:r>
            <a:r>
              <a:rPr lang="en-GB" b="0" baseline="0" dirty="0" smtClean="0"/>
              <a:t>is derived </a:t>
            </a:r>
            <a:r>
              <a:rPr lang="en-GB" b="0" baseline="0" dirty="0"/>
              <a:t>from </a:t>
            </a:r>
            <a:r>
              <a:rPr lang="en-GB" b="0" baseline="0" dirty="0" smtClean="0"/>
              <a:t>‘aqua’ </a:t>
            </a:r>
            <a:r>
              <a:rPr lang="en-GB" b="0" baseline="0" dirty="0"/>
              <a:t>meaning water and </a:t>
            </a:r>
            <a:r>
              <a:rPr lang="en-GB" b="0" baseline="0" dirty="0" smtClean="0"/>
              <a:t>‘culture’ meaning agriculture or </a:t>
            </a:r>
            <a:r>
              <a:rPr lang="en-GB" b="0" baseline="0" dirty="0"/>
              <a:t>cultivation. Aquaculture </a:t>
            </a:r>
            <a:r>
              <a:rPr lang="en-GB" b="0" baseline="0" dirty="0" smtClean="0"/>
              <a:t>is a catch-all term for farming </a:t>
            </a:r>
            <a:r>
              <a:rPr lang="en-GB" b="0" baseline="0" dirty="0"/>
              <a:t>of freshwater or saltwater species. Many species</a:t>
            </a:r>
            <a:r>
              <a:rPr lang="en-GB" sz="1200" dirty="0">
                <a:solidFill>
                  <a:srgbClr val="02165E"/>
                </a:solidFill>
              </a:rPr>
              <a:t> of seafood can be farmed such as salmon, trout, prawns, shrimp, mussels, oysters and seaweed.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15</a:t>
            </a:fld>
            <a:endParaRPr lang="en-GB"/>
          </a:p>
        </p:txBody>
      </p:sp>
    </p:spTree>
    <p:extLst>
      <p:ext uri="{BB962C8B-B14F-4D97-AF65-F5344CB8AC3E}">
        <p14:creationId xmlns:p14="http://schemas.microsoft.com/office/powerpoint/2010/main" val="2632276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the aquaculture worksheet, students should analyse the infographics and draw out key points to create a table of positives and negatives of aquaculture. Students should think about ecosystem impacts, food supply, climate impact and overall sustainability and should not be restricted to the information on the infographics alone but also add their own knowledge and their own thoughts to their table. </a:t>
            </a:r>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16</a:t>
            </a:fld>
            <a:endParaRPr lang="en-GB"/>
          </a:p>
        </p:txBody>
      </p:sp>
    </p:spTree>
    <p:extLst>
      <p:ext uri="{BB962C8B-B14F-4D97-AF65-F5344CB8AC3E}">
        <p14:creationId xmlns:p14="http://schemas.microsoft.com/office/powerpoint/2010/main" val="3903669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the aquaculture worksheet, students should analyse the infographics and draw out key points to create a table of positives and negatives of aquaculture. Students should think about ecosystem impacts, food supply, climate impact and overall sustainability and should not be restricted to the information on the infographics alone but also add their own knowledge and their own thoughts to their table. </a:t>
            </a:r>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17</a:t>
            </a:fld>
            <a:endParaRPr lang="en-GB"/>
          </a:p>
        </p:txBody>
      </p:sp>
    </p:spTree>
    <p:extLst>
      <p:ext uri="{BB962C8B-B14F-4D97-AF65-F5344CB8AC3E}">
        <p14:creationId xmlns:p14="http://schemas.microsoft.com/office/powerpoint/2010/main" val="79879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18</a:t>
            </a:fld>
            <a:endParaRPr lang="en-GB"/>
          </a:p>
        </p:txBody>
      </p:sp>
    </p:spTree>
    <p:extLst>
      <p:ext uri="{BB962C8B-B14F-4D97-AF65-F5344CB8AC3E}">
        <p14:creationId xmlns:p14="http://schemas.microsoft.com/office/powerpoint/2010/main" val="354723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introduce positive solutions for sustainable aquaculture show students </a:t>
            </a: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a:t>
            </a:r>
            <a:r>
              <a:rPr lang="en-GB"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video. </a:t>
            </a: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After watching,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the questions below to discuss 3D farming.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Question to students </a:t>
            </a:r>
            <a:r>
              <a:rPr lang="en-GB" dirty="0"/>
              <a:t>-</a:t>
            </a:r>
            <a:r>
              <a:rPr lang="en-GB" baseline="0" dirty="0"/>
              <a:t> </a:t>
            </a:r>
            <a:r>
              <a:rPr lang="en-GB" dirty="0"/>
              <a:t>What seafood was</a:t>
            </a:r>
            <a:r>
              <a:rPr lang="en-GB" baseline="0" dirty="0"/>
              <a:t> being farmed in the video?   </a:t>
            </a:r>
            <a:r>
              <a:rPr lang="en-GB" baseline="0" dirty="0" smtClean="0"/>
              <a:t>ANSWER - </a:t>
            </a:r>
            <a:r>
              <a:rPr lang="en-GB" baseline="0" dirty="0"/>
              <a:t>Seaweed</a:t>
            </a:r>
            <a:r>
              <a:rPr lang="en-GB" dirty="0"/>
              <a:t>, scallops, mussels, oysters.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Question to students </a:t>
            </a:r>
            <a:r>
              <a:rPr lang="en-GB" dirty="0"/>
              <a:t>– What</a:t>
            </a:r>
            <a:r>
              <a:rPr lang="en-GB" baseline="0" dirty="0"/>
              <a:t> makes this type of farming sustainable? ANSWER (featured in video) - No fresh water, no fertiliser, no feed, no arable land</a:t>
            </a:r>
          </a:p>
          <a:p>
            <a:endParaRPr lang="en-GB" dirty="0"/>
          </a:p>
          <a:p>
            <a:r>
              <a:rPr lang="en-GB" b="1" dirty="0"/>
              <a:t>Question to students </a:t>
            </a:r>
            <a:r>
              <a:rPr lang="en-GB" dirty="0"/>
              <a:t>– What other</a:t>
            </a:r>
            <a:r>
              <a:rPr lang="en-GB" baseline="0" dirty="0"/>
              <a:t> benefits to this type of farming were discussed in the video.  ANSWER - </a:t>
            </a:r>
            <a:r>
              <a:rPr lang="en-GB" dirty="0"/>
              <a:t>Shellfish</a:t>
            </a:r>
            <a:r>
              <a:rPr lang="en-GB" baseline="0" dirty="0"/>
              <a:t> and kelp </a:t>
            </a:r>
            <a:r>
              <a:rPr lang="en-GB" baseline="0" dirty="0" smtClean="0"/>
              <a:t>absorb </a:t>
            </a:r>
            <a:r>
              <a:rPr lang="en-GB" baseline="0" dirty="0"/>
              <a:t>carbon. They also filter nitrogen out of the water column.  3D farms create storm protectors.</a:t>
            </a:r>
          </a:p>
          <a:p>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19</a:t>
            </a:fld>
            <a:endParaRPr lang="en-GB"/>
          </a:p>
        </p:txBody>
      </p:sp>
    </p:spTree>
    <p:extLst>
      <p:ext uri="{BB962C8B-B14F-4D97-AF65-F5344CB8AC3E}">
        <p14:creationId xmlns:p14="http://schemas.microsoft.com/office/powerpoint/2010/main" val="103132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2</a:t>
            </a:fld>
            <a:endParaRPr lang="en-GB"/>
          </a:p>
        </p:txBody>
      </p:sp>
    </p:spTree>
    <p:extLst>
      <p:ext uri="{BB962C8B-B14F-4D97-AF65-F5344CB8AC3E}">
        <p14:creationId xmlns:p14="http://schemas.microsoft.com/office/powerpoint/2010/main" val="2311001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546FDF2-0229-4141-A718-27BB436F4723}" type="slidenum">
              <a:rPr lang="en-GB" smtClean="0"/>
              <a:t>20</a:t>
            </a:fld>
            <a:endParaRPr lang="en-GB"/>
          </a:p>
        </p:txBody>
      </p:sp>
    </p:spTree>
    <p:extLst>
      <p:ext uri="{BB962C8B-B14F-4D97-AF65-F5344CB8AC3E}">
        <p14:creationId xmlns:p14="http://schemas.microsoft.com/office/powerpoint/2010/main" val="1325227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video sums up the ecosystem impacts of fishing and what sustainable means. (Stop </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playing at 2:11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last section is America focused). It could be shown before </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Activity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to sum up what has been learnt and to introduce aquaculture.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21</a:t>
            </a:fld>
            <a:endParaRPr lang="en-GB"/>
          </a:p>
        </p:txBody>
      </p:sp>
    </p:spTree>
    <p:extLst>
      <p:ext uri="{BB962C8B-B14F-4D97-AF65-F5344CB8AC3E}">
        <p14:creationId xmlns:p14="http://schemas.microsoft.com/office/powerpoint/2010/main" val="60820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video brings together everything learnt in this lesson from overfishing, habitat destruction and management challenges. You could watch this at the end of your lesson and ask students to write a paragraph to summarise all they have learnt.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22</a:t>
            </a:fld>
            <a:endParaRPr lang="en-GB"/>
          </a:p>
        </p:txBody>
      </p:sp>
    </p:spTree>
    <p:extLst>
      <p:ext uri="{BB962C8B-B14F-4D97-AF65-F5344CB8AC3E}">
        <p14:creationId xmlns:p14="http://schemas.microsoft.com/office/powerpoint/2010/main" val="1529344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546FDF2-0229-4141-A718-27BB436F4723}" type="slidenum">
              <a:rPr lang="en-GB" smtClean="0"/>
              <a:t>23</a:t>
            </a:fld>
            <a:endParaRPr lang="en-GB"/>
          </a:p>
        </p:txBody>
      </p:sp>
    </p:spTree>
    <p:extLst>
      <p:ext uri="{BB962C8B-B14F-4D97-AF65-F5344CB8AC3E}">
        <p14:creationId xmlns:p14="http://schemas.microsoft.com/office/powerpoint/2010/main" val="2539620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24</a:t>
            </a:fld>
            <a:endParaRPr lang="en-GB"/>
          </a:p>
        </p:txBody>
      </p:sp>
    </p:spTree>
    <p:extLst>
      <p:ext uri="{BB962C8B-B14F-4D97-AF65-F5344CB8AC3E}">
        <p14:creationId xmlns:p14="http://schemas.microsoft.com/office/powerpoint/2010/main" val="1083419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25</a:t>
            </a:fld>
            <a:endParaRPr lang="en-GB"/>
          </a:p>
        </p:txBody>
      </p:sp>
    </p:spTree>
    <p:extLst>
      <p:ext uri="{BB962C8B-B14F-4D97-AF65-F5344CB8AC3E}">
        <p14:creationId xmlns:p14="http://schemas.microsoft.com/office/powerpoint/2010/main" val="327217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 to students </a:t>
            </a:r>
            <a:r>
              <a:rPr lang="en-GB" dirty="0"/>
              <a:t>- What is an ecosystem?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ecosystem is a natural environment in which plants and animals interact and interconnect. Ecosystems are influenced by biotic factors</a:t>
            </a:r>
            <a:r>
              <a:rPr lang="en-GB" dirty="0"/>
              <a:t>,</a:t>
            </a:r>
            <a:r>
              <a:rPr lang="en-GB" sz="1200" kern="1200" dirty="0">
                <a:solidFill>
                  <a:schemeClr val="tx1"/>
                </a:solidFill>
                <a:effectLst/>
                <a:latin typeface="+mn-lt"/>
                <a:ea typeface="+mn-ea"/>
                <a:cs typeface="+mn-cs"/>
              </a:rPr>
              <a:t> </a:t>
            </a:r>
            <a:r>
              <a:rPr lang="en-GB" dirty="0"/>
              <a:t>like the</a:t>
            </a:r>
            <a:r>
              <a:rPr lang="en-GB" sz="1200" kern="1200" dirty="0">
                <a:solidFill>
                  <a:schemeClr val="tx1"/>
                </a:solidFill>
                <a:effectLst/>
                <a:latin typeface="+mn-lt"/>
                <a:ea typeface="+mn-ea"/>
                <a:cs typeface="+mn-cs"/>
              </a:rPr>
              <a:t> plants and animals living there, and by abiotic factors including climate, sediment and water.</a:t>
            </a:r>
            <a:r>
              <a:rPr lang="en-GB" dirty="0"/>
              <a:t> </a:t>
            </a:r>
            <a:r>
              <a:rPr lang="en-GB" sz="1200" kern="1200" dirty="0">
                <a:solidFill>
                  <a:schemeClr val="tx1"/>
                </a:solidFill>
                <a:effectLst/>
                <a:latin typeface="+mn-lt"/>
                <a:ea typeface="+mn-ea"/>
                <a:cs typeface="+mn-cs"/>
              </a:rPr>
              <a:t>The term </a:t>
            </a:r>
            <a:r>
              <a:rPr lang="en-GB" dirty="0"/>
              <a:t>'ecosystem'</a:t>
            </a:r>
            <a:r>
              <a:rPr lang="en-GB" sz="1200" kern="1200" dirty="0">
                <a:solidFill>
                  <a:schemeClr val="tx1"/>
                </a:solidFill>
                <a:effectLst/>
                <a:latin typeface="+mn-lt"/>
                <a:ea typeface="+mn-ea"/>
                <a:cs typeface="+mn-cs"/>
              </a:rPr>
              <a:t> is used broadly to describe these interactions between biotic and abiotic factors in an environment. </a:t>
            </a:r>
            <a:r>
              <a:rPr lang="en-GB" dirty="0"/>
              <a:t>A small pond and the whole ocean are both examples of ecosystems</a:t>
            </a:r>
            <a:r>
              <a:rPr lang="en-GB" sz="1200" kern="1200" dirty="0">
                <a:solidFill>
                  <a:schemeClr val="tx1"/>
                </a:solidFill>
                <a:effectLst/>
                <a:latin typeface="+mn-lt"/>
                <a:ea typeface="+mn-ea"/>
                <a:cs typeface="+mn-cs"/>
              </a:rPr>
              <a:t>.</a:t>
            </a:r>
            <a:r>
              <a:rPr lang="en-GB" dirty="0"/>
              <a:t> </a:t>
            </a:r>
            <a:r>
              <a:rPr lang="en-GB" sz="1200" kern="1200" dirty="0">
                <a:solidFill>
                  <a:schemeClr val="tx1"/>
                </a:solidFill>
                <a:effectLst/>
                <a:latin typeface="+mn-lt"/>
                <a:ea typeface="+mn-ea"/>
                <a:cs typeface="+mn-cs"/>
              </a:rPr>
              <a:t>An ecosystem refers to a habitat and its community of plants and animals.</a:t>
            </a:r>
            <a:r>
              <a:rPr lang="en-GB" dirty="0"/>
              <a:t> </a:t>
            </a:r>
            <a:endParaRPr lang="en-GB" sz="120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fld id="{C220EC7F-72B9-4D20-BD39-B65B60389068}" type="slidenum">
              <a:rPr lang="en-GB" smtClean="0"/>
              <a:t>3</a:t>
            </a:fld>
            <a:endParaRPr lang="en-GB"/>
          </a:p>
        </p:txBody>
      </p:sp>
    </p:spTree>
    <p:extLst>
      <p:ext uri="{BB962C8B-B14F-4D97-AF65-F5344CB8AC3E}">
        <p14:creationId xmlns:p14="http://schemas.microsoft.com/office/powerpoint/2010/main" val="392661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 to students </a:t>
            </a:r>
            <a:r>
              <a:rPr lang="en-GB" dirty="0"/>
              <a:t>- What does the word sustainable mean?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There are lots of different definitions for sustainable, but a simple definition is </a:t>
            </a:r>
            <a:r>
              <a:rPr lang="en-GB" u="sng" baseline="0" dirty="0"/>
              <a:t>‘enough for all forever</a:t>
            </a:r>
            <a:r>
              <a:rPr lang="en-GB"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In the case of sustainable seafood, this would mean making sure there 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Enough</a:t>
            </a:r>
            <a:r>
              <a:rPr lang="en-GB" baseline="0" dirty="0"/>
              <a:t> </a:t>
            </a:r>
            <a:r>
              <a:rPr lang="en-GB" b="1" baseline="0" dirty="0"/>
              <a:t>seafood </a:t>
            </a:r>
            <a:r>
              <a:rPr lang="en-GB" baseline="0" dirty="0"/>
              <a:t>– not being greedy and taking more than we need, but just taking enough to feed 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For all </a:t>
            </a:r>
            <a:r>
              <a:rPr lang="en-GB" baseline="0" dirty="0"/>
              <a:t>– would mean to feed all humans across the world and all animals too.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Forever</a:t>
            </a:r>
            <a:r>
              <a:rPr lang="en-GB" baseline="0" dirty="0"/>
              <a:t> – would mean enough seafood for future generations. </a:t>
            </a:r>
            <a:endParaRPr lang="en-GB" dirty="0"/>
          </a:p>
          <a:p>
            <a:endParaRPr lang="en-GB" dirty="0"/>
          </a:p>
        </p:txBody>
      </p:sp>
      <p:sp>
        <p:nvSpPr>
          <p:cNvPr id="4" name="Slide Number Placeholder 3"/>
          <p:cNvSpPr>
            <a:spLocks noGrp="1"/>
          </p:cNvSpPr>
          <p:nvPr>
            <p:ph type="sldNum" sz="quarter" idx="5"/>
          </p:nvPr>
        </p:nvSpPr>
        <p:spPr/>
        <p:txBody>
          <a:bodyPr/>
          <a:lstStyle/>
          <a:p>
            <a:fld id="{C220EC7F-72B9-4D20-BD39-B65B60389068}" type="slidenum">
              <a:rPr lang="en-GB" smtClean="0"/>
              <a:t>4</a:t>
            </a:fld>
            <a:endParaRPr lang="en-GB"/>
          </a:p>
        </p:txBody>
      </p:sp>
    </p:spTree>
    <p:extLst>
      <p:ext uri="{BB962C8B-B14F-4D97-AF65-F5344CB8AC3E}">
        <p14:creationId xmlns:p14="http://schemas.microsoft.com/office/powerpoint/2010/main" val="82123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Activity 1 - Ecosystem </a:t>
            </a:r>
            <a:r>
              <a:rPr lang="en-GB" sz="1800" b="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impacts </a:t>
            </a:r>
            <a:r>
              <a:rPr lang="en-GB" sz="18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of </a:t>
            </a:r>
            <a:r>
              <a:rPr lang="en-GB" sz="1800" b="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unsustainable fishing</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Activity 1 focuses on ecosystem impacts of unsustainable fishing and is split into four mini activities looking at overfishing, habitat destruction, food web dynamics and bycatch:</a:t>
            </a:r>
          </a:p>
          <a:p>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Overfishing</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 Using the ecosystem impacts worksheet, students should analyse the graph showing global trends in fish stocks and record their answers on the worksheet.</a:t>
            </a:r>
          </a:p>
          <a:p>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Habitat destruction</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 Watch the video on</a:t>
            </a:r>
            <a:r>
              <a:rPr lang="en-GB" sz="1800" baseline="0" dirty="0" smtClean="0">
                <a:effectLst/>
                <a:latin typeface="Calibri" panose="020F0502020204030204" pitchFamily="34" charset="0"/>
                <a:ea typeface="Calibri" panose="020F0502020204030204" pitchFamily="34" charset="0"/>
                <a:cs typeface="Times New Roman" panose="02020603050405020304" pitchFamily="18" charset="0"/>
              </a:rPr>
              <a:t> slide 9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and complete the associated questions on the ecosystem impacts worksheet.</a:t>
            </a:r>
          </a:p>
          <a:p>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Food web dynamics</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 Play the food web game using the instructions and cards provided in the</a:t>
            </a:r>
            <a:r>
              <a:rPr lang="en-GB" sz="1800" baseline="0" dirty="0" smtClean="0">
                <a:effectLst/>
                <a:latin typeface="Calibri" panose="020F0502020204030204" pitchFamily="34" charset="0"/>
                <a:ea typeface="Calibri" panose="020F0502020204030204" pitchFamily="34" charset="0"/>
                <a:cs typeface="Times New Roman" panose="02020603050405020304" pitchFamily="18" charset="0"/>
              </a:rPr>
              <a:t> lesson plan</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The game explores how overfishing alters food web dynamics. After completing the game, students should answer the associated questions on the ecosystem impacts worksheet. </a:t>
            </a:r>
          </a:p>
          <a:p>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Bycatch</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 Watch the video on slide 11 and complete the associated questions on the ecosystem impacts worksheet.</a:t>
            </a:r>
          </a:p>
          <a:p>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Resources required: </a:t>
            </a:r>
            <a:r>
              <a:rPr lang="en-US" sz="1800" dirty="0" smtClean="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Sustainable Fishing PowerPoint, Ecosystem impacts of fishing worksheet, Food web game </a:t>
            </a:r>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5</a:t>
            </a:fld>
            <a:endParaRPr lang="en-GB"/>
          </a:p>
        </p:txBody>
      </p:sp>
    </p:spTree>
    <p:extLst>
      <p:ext uri="{BB962C8B-B14F-4D97-AF65-F5344CB8AC3E}">
        <p14:creationId xmlns:p14="http://schemas.microsoft.com/office/powerpoint/2010/main" val="322992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Activity 1 - Ecosystem impacts of unsustainable fishing</a:t>
            </a:r>
          </a:p>
          <a:p>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Activity 1 focuses on ecosystem impacts of unsustainable fishing and is split into four mini activities looking at overfishing, habitat destruction, food web dynamics and bycatch:</a:t>
            </a:r>
          </a:p>
          <a:p>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Overfishing</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 Using the ecosystem impacts worksheet, students should analyse the graph showing global trends in fish stocks and record their answers on the worksheet.</a:t>
            </a:r>
          </a:p>
          <a:p>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Habitat destruction</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 Watch the video on</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slide 9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and complete the associated questions on the ecosystem impacts worksheet.</a:t>
            </a:r>
          </a:p>
          <a:p>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Food web dynamics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 Play the food web game using the instructions and cards provided in the</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lesson plan</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The game explores how overfishing alters food web dynamics. After completing the game, students should answer the associated questions on the ecosystem impacts worksheet. </a:t>
            </a:r>
          </a:p>
          <a:p>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Bycatch</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 Watch the video on slide 11 and complete the associated questions on the ecosystem impacts worksheet.</a:t>
            </a:r>
          </a:p>
          <a:p>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Resources required: </a:t>
            </a:r>
            <a:r>
              <a:rPr lang="en-US" sz="1200" dirty="0" smtClean="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Sustainable Fishing PowerPoint, Ecosystem impacts of fishing worksheet, Food web game </a:t>
            </a:r>
            <a:endParaRPr lang="en-GB" dirty="0"/>
          </a:p>
        </p:txBody>
      </p:sp>
      <p:sp>
        <p:nvSpPr>
          <p:cNvPr id="4" name="Slide Number Placeholder 3"/>
          <p:cNvSpPr>
            <a:spLocks noGrp="1"/>
          </p:cNvSpPr>
          <p:nvPr>
            <p:ph type="sldNum" sz="quarter" idx="5"/>
          </p:nvPr>
        </p:nvSpPr>
        <p:spPr/>
        <p:txBody>
          <a:bodyPr/>
          <a:lstStyle/>
          <a:p>
            <a:fld id="{E546FDF2-0229-4141-A718-27BB436F4723}" type="slidenum">
              <a:rPr lang="en-GB" smtClean="0"/>
              <a:t>6</a:t>
            </a:fld>
            <a:endParaRPr lang="en-GB"/>
          </a:p>
        </p:txBody>
      </p:sp>
    </p:spTree>
    <p:extLst>
      <p:ext uri="{BB962C8B-B14F-4D97-AF65-F5344CB8AC3E}">
        <p14:creationId xmlns:p14="http://schemas.microsoft.com/office/powerpoint/2010/main" val="276458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Read through the diagram on this slide to introduce students</a:t>
            </a:r>
            <a:r>
              <a:rPr lang="en-GB" sz="1200" kern="1200" baseline="0" dirty="0">
                <a:solidFill>
                  <a:schemeClr val="tx1"/>
                </a:solidFill>
                <a:effectLst/>
                <a:latin typeface="+mn-lt"/>
                <a:ea typeface="+mn-ea"/>
                <a:cs typeface="+mn-cs"/>
              </a:rPr>
              <a:t> to overfishing and the concept of maximum sustainable yield.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220EC7F-72B9-4D20-BD39-B65B60389068}" type="slidenum">
              <a:rPr lang="en-GB" smtClean="0"/>
              <a:t>7</a:t>
            </a:fld>
            <a:endParaRPr lang="en-GB"/>
          </a:p>
        </p:txBody>
      </p:sp>
    </p:spTree>
    <p:extLst>
      <p:ext uri="{BB962C8B-B14F-4D97-AF65-F5344CB8AC3E}">
        <p14:creationId xmlns:p14="http://schemas.microsoft.com/office/powerpoint/2010/main" val="10393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 ecosystems impacts worksheet to analyse and interpret the graph</a:t>
            </a:r>
            <a:r>
              <a:rPr lang="en-GB" baseline="0" dirty="0"/>
              <a:t> showing global trends of fish stocks from 1974-2017</a:t>
            </a:r>
            <a:endParaRPr lang="en-GB" dirty="0"/>
          </a:p>
          <a:p>
            <a:endParaRPr lang="en-GB" dirty="0"/>
          </a:p>
        </p:txBody>
      </p:sp>
      <p:sp>
        <p:nvSpPr>
          <p:cNvPr id="4" name="Slide Number Placeholder 3"/>
          <p:cNvSpPr>
            <a:spLocks noGrp="1"/>
          </p:cNvSpPr>
          <p:nvPr>
            <p:ph type="sldNum" sz="quarter" idx="5"/>
          </p:nvPr>
        </p:nvSpPr>
        <p:spPr/>
        <p:txBody>
          <a:bodyPr/>
          <a:lstStyle/>
          <a:p>
            <a:fld id="{C220EC7F-72B9-4D20-BD39-B65B60389068}" type="slidenum">
              <a:rPr lang="en-GB" smtClean="0"/>
              <a:t>8</a:t>
            </a:fld>
            <a:endParaRPr lang="en-GB"/>
          </a:p>
        </p:txBody>
      </p:sp>
    </p:spTree>
    <p:extLst>
      <p:ext uri="{BB962C8B-B14F-4D97-AF65-F5344CB8AC3E}">
        <p14:creationId xmlns:p14="http://schemas.microsoft.com/office/powerpoint/2010/main" val="412528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Watch the video and answer the questions of the ecosystem impacts worksheet.</a:t>
            </a:r>
            <a:r>
              <a:rPr lang="en-GB" sz="1200" kern="1200" baseline="0" dirty="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You may need to double click on the image to play the video.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220EC7F-72B9-4D20-BD39-B65B60389068}" type="slidenum">
              <a:rPr lang="en-GB" smtClean="0"/>
              <a:t>9</a:t>
            </a:fld>
            <a:endParaRPr lang="en-GB"/>
          </a:p>
        </p:txBody>
      </p:sp>
    </p:spTree>
    <p:extLst>
      <p:ext uri="{BB962C8B-B14F-4D97-AF65-F5344CB8AC3E}">
        <p14:creationId xmlns:p14="http://schemas.microsoft.com/office/powerpoint/2010/main" val="1320874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5DD0EB-F250-44D1-8A40-0C4675F521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0" b="8488"/>
          <a:stretch/>
        </p:blipFill>
        <p:spPr>
          <a:xfrm>
            <a:off x="-1" y="0"/>
            <a:ext cx="12194237" cy="6858000"/>
          </a:xfrm>
          <a:prstGeom prst="rect">
            <a:avLst/>
          </a:prstGeom>
        </p:spPr>
      </p:pic>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2766218"/>
            <a:ext cx="10515600" cy="1325563"/>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0371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8A5780C-F9FC-42EB-A804-D3FDD84AF116}"/>
              </a:ext>
            </a:extLst>
          </p:cNvPr>
          <p:cNvSpPr>
            <a:spLocks noGrp="1"/>
          </p:cNvSpPr>
          <p:nvPr>
            <p:ph type="body" sz="quarter" idx="10"/>
          </p:nvPr>
        </p:nvSpPr>
        <p:spPr>
          <a:xfrm>
            <a:off x="529641" y="469900"/>
            <a:ext cx="6965950" cy="57864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D2CE00CD-BE0C-48D9-A167-9116962BF3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0" r="64776" b="8488"/>
          <a:stretch/>
        </p:blipFill>
        <p:spPr>
          <a:xfrm>
            <a:off x="7896726" y="0"/>
            <a:ext cx="4295274" cy="6858000"/>
          </a:xfrm>
          <a:prstGeom prst="rect">
            <a:avLst/>
          </a:prstGeom>
        </p:spPr>
      </p:pic>
    </p:spTree>
    <p:extLst>
      <p:ext uri="{BB962C8B-B14F-4D97-AF65-F5344CB8AC3E}">
        <p14:creationId xmlns:p14="http://schemas.microsoft.com/office/powerpoint/2010/main" val="40516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5DD0EB-F250-44D1-8A40-0C4675F521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26" b="8589"/>
          <a:stretch/>
        </p:blipFill>
        <p:spPr>
          <a:xfrm>
            <a:off x="0" y="0"/>
            <a:ext cx="12211965" cy="6858000"/>
          </a:xfrm>
          <a:prstGeom prst="rect">
            <a:avLst/>
          </a:prstGeom>
        </p:spPr>
      </p:pic>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2766218"/>
            <a:ext cx="10515600" cy="1325563"/>
          </a:xfrm>
        </p:spPr>
        <p:txBody>
          <a:bodyPr/>
          <a:lstStyle>
            <a:lvl1pPr>
              <a:defRPr>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2617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5DD0EB-F250-44D1-8A40-0C4675F521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51" b="8338"/>
          <a:stretch/>
        </p:blipFill>
        <p:spPr>
          <a:xfrm>
            <a:off x="1" y="0"/>
            <a:ext cx="12192284" cy="6858000"/>
          </a:xfrm>
          <a:prstGeom prst="rect">
            <a:avLst/>
          </a:prstGeom>
        </p:spPr>
      </p:pic>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2766218"/>
            <a:ext cx="10515600" cy="1325563"/>
          </a:xfrm>
        </p:spPr>
        <p:txBody>
          <a:bodyPr/>
          <a:lstStyle>
            <a:lvl1pPr>
              <a:defRPr>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1449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2766218"/>
            <a:ext cx="10515600" cy="1325563"/>
          </a:xfrm>
        </p:spPr>
        <p:txBody>
          <a:bodyPr/>
          <a:lstStyle>
            <a:lvl1pPr>
              <a:defRPr>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2388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63D4C1-EC62-4CF2-8181-5AE492CD5C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0" b="8488"/>
          <a:stretch/>
        </p:blipFill>
        <p:spPr>
          <a:xfrm>
            <a:off x="-1" y="0"/>
            <a:ext cx="12194237" cy="6858000"/>
          </a:xfrm>
          <a:prstGeom prst="rect">
            <a:avLst/>
          </a:prstGeom>
        </p:spPr>
      </p:pic>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552407"/>
            <a:ext cx="10515600" cy="1325563"/>
          </a:xfrm>
        </p:spPr>
        <p:txBody>
          <a:bodyPr/>
          <a:lstStyle>
            <a:lvl1pPr>
              <a:defRPr>
                <a:solidFill>
                  <a:schemeClr val="bg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3F81756E-8D45-49FF-997E-A3FE22EC64B1}"/>
              </a:ext>
            </a:extLst>
          </p:cNvPr>
          <p:cNvSpPr>
            <a:spLocks noGrp="1"/>
          </p:cNvSpPr>
          <p:nvPr>
            <p:ph type="pic" sz="quarter" idx="10"/>
          </p:nvPr>
        </p:nvSpPr>
        <p:spPr>
          <a:xfrm>
            <a:off x="877888" y="2201863"/>
            <a:ext cx="10528300" cy="3886200"/>
          </a:xfrm>
        </p:spPr>
        <p:txBody>
          <a:bodyPr/>
          <a:lstStyle/>
          <a:p>
            <a:endParaRPr lang="en-GB"/>
          </a:p>
        </p:txBody>
      </p:sp>
    </p:spTree>
    <p:extLst>
      <p:ext uri="{BB962C8B-B14F-4D97-AF65-F5344CB8AC3E}">
        <p14:creationId xmlns:p14="http://schemas.microsoft.com/office/powerpoint/2010/main" val="23329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552407"/>
            <a:ext cx="10515600" cy="1325563"/>
          </a:xfrm>
        </p:spPr>
        <p:txBody>
          <a:bodyPr/>
          <a:lstStyle>
            <a:lvl1pPr>
              <a:defRPr>
                <a:solidFill>
                  <a:schemeClr val="accent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3F81756E-8D45-49FF-997E-A3FE22EC64B1}"/>
              </a:ext>
            </a:extLst>
          </p:cNvPr>
          <p:cNvSpPr>
            <a:spLocks noGrp="1"/>
          </p:cNvSpPr>
          <p:nvPr>
            <p:ph type="pic" sz="quarter" idx="10"/>
          </p:nvPr>
        </p:nvSpPr>
        <p:spPr>
          <a:xfrm>
            <a:off x="877888" y="2201863"/>
            <a:ext cx="10528300" cy="3886200"/>
          </a:xfrm>
        </p:spPr>
        <p:txBody>
          <a:bodyPr/>
          <a:lstStyle/>
          <a:p>
            <a:endParaRPr lang="en-GB"/>
          </a:p>
        </p:txBody>
      </p:sp>
    </p:spTree>
    <p:extLst>
      <p:ext uri="{BB962C8B-B14F-4D97-AF65-F5344CB8AC3E}">
        <p14:creationId xmlns:p14="http://schemas.microsoft.com/office/powerpoint/2010/main" val="138044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5D2399-E497-4BC8-8A35-4E3D179787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0" b="8488"/>
          <a:stretch/>
        </p:blipFill>
        <p:spPr>
          <a:xfrm>
            <a:off x="-1" y="0"/>
            <a:ext cx="12194237" cy="6858000"/>
          </a:xfrm>
          <a:prstGeom prst="rect">
            <a:avLst/>
          </a:prstGeom>
        </p:spPr>
      </p:pic>
      <p:sp>
        <p:nvSpPr>
          <p:cNvPr id="4" name="Text Placeholder 2">
            <a:extLst>
              <a:ext uri="{FF2B5EF4-FFF2-40B4-BE49-F238E27FC236}">
                <a16:creationId xmlns:a16="http://schemas.microsoft.com/office/drawing/2014/main" id="{9E59D9B6-66A5-499F-B627-2867F92F182B}"/>
              </a:ext>
            </a:extLst>
          </p:cNvPr>
          <p:cNvSpPr>
            <a:spLocks noGrp="1"/>
          </p:cNvSpPr>
          <p:nvPr>
            <p:ph type="body" sz="quarter" idx="10"/>
          </p:nvPr>
        </p:nvSpPr>
        <p:spPr>
          <a:xfrm>
            <a:off x="807202" y="739983"/>
            <a:ext cx="10577596" cy="5378033"/>
          </a:xfrm>
          <a:solidFill>
            <a:schemeClr val="bg1"/>
          </a:solidFill>
        </p:spPr>
        <p:txBody>
          <a:bodyPr lIns="288000" tIns="288000" rIns="288000" bIns="288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397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2C055C-B3AF-42DB-B975-A0AFC5AF2210}"/>
              </a:ext>
            </a:extLst>
          </p:cNvPr>
          <p:cNvSpPr>
            <a:spLocks noGrp="1"/>
          </p:cNvSpPr>
          <p:nvPr>
            <p:ph type="body" sz="quarter" idx="10"/>
          </p:nvPr>
        </p:nvSpPr>
        <p:spPr>
          <a:xfrm>
            <a:off x="4776788" y="469900"/>
            <a:ext cx="6965950" cy="57864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a:extLst>
              <a:ext uri="{FF2B5EF4-FFF2-40B4-BE49-F238E27FC236}">
                <a16:creationId xmlns:a16="http://schemas.microsoft.com/office/drawing/2014/main" id="{80E61390-0EE6-488E-824C-E5DB1DB10F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0" r="64776" b="8488"/>
          <a:stretch/>
        </p:blipFill>
        <p:spPr>
          <a:xfrm>
            <a:off x="0" y="0"/>
            <a:ext cx="4295274" cy="6858000"/>
          </a:xfrm>
          <a:prstGeom prst="rect">
            <a:avLst/>
          </a:prstGeom>
        </p:spPr>
      </p:pic>
    </p:spTree>
    <p:extLst>
      <p:ext uri="{BB962C8B-B14F-4D97-AF65-F5344CB8AC3E}">
        <p14:creationId xmlns:p14="http://schemas.microsoft.com/office/powerpoint/2010/main" val="406798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8A5780C-F9FC-42EB-A804-D3FDD84AF116}"/>
              </a:ext>
            </a:extLst>
          </p:cNvPr>
          <p:cNvSpPr>
            <a:spLocks noGrp="1"/>
          </p:cNvSpPr>
          <p:nvPr>
            <p:ph type="body" sz="quarter" idx="10"/>
          </p:nvPr>
        </p:nvSpPr>
        <p:spPr>
          <a:xfrm>
            <a:off x="529641" y="469900"/>
            <a:ext cx="6965950" cy="57864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0AA4FAC-B54C-43D7-B1EF-0799A4989B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0" r="64776" b="8488"/>
          <a:stretch/>
        </p:blipFill>
        <p:spPr>
          <a:xfrm>
            <a:off x="7896726" y="0"/>
            <a:ext cx="4295274" cy="6858000"/>
          </a:xfrm>
          <a:prstGeom prst="rect">
            <a:avLst/>
          </a:prstGeom>
        </p:spPr>
      </p:pic>
    </p:spTree>
    <p:extLst>
      <p:ext uri="{BB962C8B-B14F-4D97-AF65-F5344CB8AC3E}">
        <p14:creationId xmlns:p14="http://schemas.microsoft.com/office/powerpoint/2010/main" val="32361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D995BB-BB8B-4FE8-B1C5-AA7CE8B47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23C5182-BE28-4494-A1E5-CA4846825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4E1200-87A4-40A4-BEE3-AC6E67D5D2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4E0AE-F462-4DB4-9B05-FF6AFB770A16}" type="datetimeFigureOut">
              <a:rPr lang="en-GB" smtClean="0"/>
              <a:t>09/03/2022</a:t>
            </a:fld>
            <a:endParaRPr lang="en-GB"/>
          </a:p>
        </p:txBody>
      </p:sp>
      <p:sp>
        <p:nvSpPr>
          <p:cNvPr id="5" name="Footer Placeholder 4">
            <a:extLst>
              <a:ext uri="{FF2B5EF4-FFF2-40B4-BE49-F238E27FC236}">
                <a16:creationId xmlns:a16="http://schemas.microsoft.com/office/drawing/2014/main" id="{C32685D1-7795-40C5-AD32-C3DDEF86CA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D56186-9C46-4063-9A7C-948FD0912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D53D7-CBDE-4320-AD72-40917F427512}" type="slidenum">
              <a:rPr lang="en-GB" smtClean="0"/>
              <a:t>‹#›</a:t>
            </a:fld>
            <a:endParaRPr lang="en-GB"/>
          </a:p>
        </p:txBody>
      </p:sp>
    </p:spTree>
    <p:extLst>
      <p:ext uri="{BB962C8B-B14F-4D97-AF65-F5344CB8AC3E}">
        <p14:creationId xmlns:p14="http://schemas.microsoft.com/office/powerpoint/2010/main" val="117317794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8" r:id="rId3"/>
    <p:sldLayoutId id="2147483655" r:id="rId4"/>
    <p:sldLayoutId id="2147483656" r:id="rId5"/>
    <p:sldLayoutId id="2147483657" r:id="rId6"/>
    <p:sldLayoutId id="2147483653" r:id="rId7"/>
    <p:sldLayoutId id="2147483650" r:id="rId8"/>
    <p:sldLayoutId id="2147483651" r:id="rId9"/>
    <p:sldLayoutId id="214748365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https://www.youtube.com/embed/NklxOhr2faI?feature=oembed"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ideo" Target="https://www.youtube.com/embed/iZEL6LHKoMU?feature=oembed"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ideo" Target="https://www.youtube.com/embed/6ps0truARKs?feature=oembed"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ideo" Target="https://www.youtube.com/embed/WNdR808jMSA?start=52&amp;feature=oembed" TargetMode="External"/><Relationship Id="rId5" Type="http://schemas.openxmlformats.org/officeDocument/2006/relationships/image" Target="../media/image19.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eqDFba2xE2o?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BE8D2-D475-4E7F-802C-FA72035A1473}"/>
              </a:ext>
            </a:extLst>
          </p:cNvPr>
          <p:cNvSpPr>
            <a:spLocks noGrp="1"/>
          </p:cNvSpPr>
          <p:nvPr>
            <p:ph type="title"/>
          </p:nvPr>
        </p:nvSpPr>
        <p:spPr>
          <a:xfrm>
            <a:off x="659478" y="1746210"/>
            <a:ext cx="9797338" cy="3053442"/>
          </a:xfrm>
        </p:spPr>
        <p:txBody>
          <a:bodyPr>
            <a:noAutofit/>
          </a:bodyPr>
          <a:lstStyle/>
          <a:p>
            <a:r>
              <a:rPr lang="en-GB" sz="9600" dirty="0"/>
              <a:t>Sustainable </a:t>
            </a:r>
            <a:r>
              <a:rPr lang="en-GB" sz="9600" dirty="0" smtClean="0"/>
              <a:t>fishing </a:t>
            </a:r>
            <a:endParaRPr lang="en-GB" sz="9600" dirty="0"/>
          </a:p>
        </p:txBody>
      </p:sp>
      <p:pic>
        <p:nvPicPr>
          <p:cNvPr id="3" name="Picture 2" descr="Text&#10;&#10;Description automatically generated">
            <a:extLst>
              <a:ext uri="{FF2B5EF4-FFF2-40B4-BE49-F238E27FC236}">
                <a16:creationId xmlns:a16="http://schemas.microsoft.com/office/drawing/2014/main" id="{AE5CC22F-7D3D-490B-9275-676507D3F3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20526" y="4799652"/>
            <a:ext cx="4179276" cy="1734472"/>
          </a:xfrm>
          <a:prstGeom prst="rect">
            <a:avLst/>
          </a:prstGeom>
        </p:spPr>
      </p:pic>
    </p:spTree>
    <p:extLst>
      <p:ext uri="{BB962C8B-B14F-4D97-AF65-F5344CB8AC3E}">
        <p14:creationId xmlns:p14="http://schemas.microsoft.com/office/powerpoint/2010/main" val="42448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0CF750-2B6A-45C1-83AC-0C4052DB0702}"/>
              </a:ext>
            </a:extLst>
          </p:cNvPr>
          <p:cNvPicPr>
            <a:picLocks noChangeAspect="1"/>
          </p:cNvPicPr>
          <p:nvPr/>
        </p:nvPicPr>
        <p:blipFill rotWithShape="1">
          <a:blip r:embed="rId3"/>
          <a:srcRect l="34297" t="45896" r="34844" b="10045"/>
          <a:stretch/>
        </p:blipFill>
        <p:spPr>
          <a:xfrm>
            <a:off x="6254447" y="1320193"/>
            <a:ext cx="5986473" cy="4720978"/>
          </a:xfrm>
          <a:prstGeom prst="rect">
            <a:avLst/>
          </a:prstGeom>
        </p:spPr>
      </p:pic>
      <p:pic>
        <p:nvPicPr>
          <p:cNvPr id="7" name="Picture 6">
            <a:extLst>
              <a:ext uri="{FF2B5EF4-FFF2-40B4-BE49-F238E27FC236}">
                <a16:creationId xmlns:a16="http://schemas.microsoft.com/office/drawing/2014/main" id="{79F312C2-FBB6-4F34-9A02-5BAA50BB189B}"/>
              </a:ext>
            </a:extLst>
          </p:cNvPr>
          <p:cNvPicPr>
            <a:picLocks noChangeAspect="1"/>
          </p:cNvPicPr>
          <p:nvPr/>
        </p:nvPicPr>
        <p:blipFill rotWithShape="1">
          <a:blip r:embed="rId3"/>
          <a:srcRect l="34141" t="12871" r="35000" b="53819"/>
          <a:stretch/>
        </p:blipFill>
        <p:spPr>
          <a:xfrm>
            <a:off x="0" y="1816223"/>
            <a:ext cx="6254447" cy="3728917"/>
          </a:xfrm>
          <a:prstGeom prst="rect">
            <a:avLst/>
          </a:prstGeom>
        </p:spPr>
      </p:pic>
      <p:sp>
        <p:nvSpPr>
          <p:cNvPr id="8" name="Title 1">
            <a:extLst>
              <a:ext uri="{FF2B5EF4-FFF2-40B4-BE49-F238E27FC236}">
                <a16:creationId xmlns:a16="http://schemas.microsoft.com/office/drawing/2014/main" id="{BFF37DF7-E58F-47F5-98E1-79018C1D0B83}"/>
              </a:ext>
            </a:extLst>
          </p:cNvPr>
          <p:cNvSpPr>
            <a:spLocks noGrp="1"/>
          </p:cNvSpPr>
          <p:nvPr>
            <p:ph type="title"/>
          </p:nvPr>
        </p:nvSpPr>
        <p:spPr>
          <a:xfrm>
            <a:off x="321873" y="0"/>
            <a:ext cx="10515600" cy="1325563"/>
          </a:xfrm>
        </p:spPr>
        <p:txBody>
          <a:bodyPr>
            <a:noAutofit/>
          </a:bodyPr>
          <a:lstStyle/>
          <a:p>
            <a:r>
              <a:rPr lang="en-GB" sz="5400" b="1" dirty="0" smtClean="0">
                <a:solidFill>
                  <a:schemeClr val="accent1"/>
                </a:solidFill>
              </a:rPr>
              <a:t>Food web dynamics</a:t>
            </a:r>
            <a:endParaRPr lang="en-GB" sz="5400" dirty="0"/>
          </a:p>
        </p:txBody>
      </p:sp>
    </p:spTree>
    <p:extLst>
      <p:ext uri="{BB962C8B-B14F-4D97-AF65-F5344CB8AC3E}">
        <p14:creationId xmlns:p14="http://schemas.microsoft.com/office/powerpoint/2010/main" val="3137251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4" title="What Is Bycatch?| A Cartoon Crash Course">
            <a:hlinkClick r:id="" action="ppaction://media"/>
            <a:extLst>
              <a:ext uri="{FF2B5EF4-FFF2-40B4-BE49-F238E27FC236}">
                <a16:creationId xmlns:a16="http://schemas.microsoft.com/office/drawing/2014/main" id="{A976EC64-007D-470C-91DA-3FC2D6D06430}"/>
              </a:ext>
            </a:extLst>
          </p:cNvPr>
          <p:cNvPicPr>
            <a:picLocks noRot="1" noChangeAspect="1"/>
          </p:cNvPicPr>
          <p:nvPr>
            <a:videoFile r:link="rId1"/>
          </p:nvPr>
        </p:nvPicPr>
        <p:blipFill>
          <a:blip r:embed="rId4"/>
          <a:stretch>
            <a:fillRect/>
          </a:stretch>
        </p:blipFill>
        <p:spPr>
          <a:xfrm>
            <a:off x="1307128" y="1188719"/>
            <a:ext cx="9434603" cy="5330551"/>
          </a:xfrm>
          <a:prstGeom prst="rect">
            <a:avLst/>
          </a:prstGeom>
        </p:spPr>
      </p:pic>
      <p:sp>
        <p:nvSpPr>
          <p:cNvPr id="4" name="Title 1">
            <a:extLst>
              <a:ext uri="{FF2B5EF4-FFF2-40B4-BE49-F238E27FC236}">
                <a16:creationId xmlns:a16="http://schemas.microsoft.com/office/drawing/2014/main" id="{BFF37DF7-E58F-47F5-98E1-79018C1D0B83}"/>
              </a:ext>
            </a:extLst>
          </p:cNvPr>
          <p:cNvSpPr>
            <a:spLocks noGrp="1"/>
          </p:cNvSpPr>
          <p:nvPr>
            <p:ph type="title"/>
          </p:nvPr>
        </p:nvSpPr>
        <p:spPr>
          <a:xfrm>
            <a:off x="321873" y="0"/>
            <a:ext cx="10515600" cy="1325563"/>
          </a:xfrm>
        </p:spPr>
        <p:txBody>
          <a:bodyPr>
            <a:noAutofit/>
          </a:bodyPr>
          <a:lstStyle/>
          <a:p>
            <a:r>
              <a:rPr lang="en-GB" sz="5400" b="1" dirty="0" smtClean="0">
                <a:solidFill>
                  <a:schemeClr val="accent1"/>
                </a:solidFill>
              </a:rPr>
              <a:t>Bycatch</a:t>
            </a:r>
            <a:endParaRPr lang="en-GB" sz="5400" dirty="0"/>
          </a:p>
        </p:txBody>
      </p:sp>
    </p:spTree>
    <p:extLst>
      <p:ext uri="{BB962C8B-B14F-4D97-AF65-F5344CB8AC3E}">
        <p14:creationId xmlns:p14="http://schemas.microsoft.com/office/powerpoint/2010/main" val="71182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A1B485-CBA7-4D3E-9C22-84ECD929DA31}"/>
              </a:ext>
            </a:extLst>
          </p:cNvPr>
          <p:cNvSpPr txBox="1"/>
          <p:nvPr/>
        </p:nvSpPr>
        <p:spPr>
          <a:xfrm>
            <a:off x="4637314" y="1419564"/>
            <a:ext cx="7711440" cy="4524315"/>
          </a:xfrm>
          <a:prstGeom prst="rect">
            <a:avLst/>
          </a:prstGeom>
          <a:noFill/>
        </p:spPr>
        <p:txBody>
          <a:bodyPr wrap="square" rtlCol="0">
            <a:spAutoFit/>
          </a:bodyPr>
          <a:lstStyle/>
          <a:p>
            <a:r>
              <a:rPr lang="en-GB" sz="7200" b="1" dirty="0">
                <a:solidFill>
                  <a:schemeClr val="accent1"/>
                </a:solidFill>
              </a:rPr>
              <a:t>Managing fishing in a sustainable way </a:t>
            </a:r>
          </a:p>
        </p:txBody>
      </p:sp>
      <p:sp>
        <p:nvSpPr>
          <p:cNvPr id="4" name="TextBox 3">
            <a:extLst>
              <a:ext uri="{FF2B5EF4-FFF2-40B4-BE49-F238E27FC236}">
                <a16:creationId xmlns:a16="http://schemas.microsoft.com/office/drawing/2014/main" id="{485843AF-0A3A-463A-ABCB-F4EDAF7910F1}"/>
              </a:ext>
            </a:extLst>
          </p:cNvPr>
          <p:cNvSpPr txBox="1"/>
          <p:nvPr/>
        </p:nvSpPr>
        <p:spPr>
          <a:xfrm>
            <a:off x="304800" y="280416"/>
            <a:ext cx="3377184" cy="861774"/>
          </a:xfrm>
          <a:prstGeom prst="rect">
            <a:avLst/>
          </a:prstGeom>
          <a:noFill/>
        </p:spPr>
        <p:txBody>
          <a:bodyPr wrap="square" rtlCol="0">
            <a:spAutoFit/>
          </a:bodyPr>
          <a:lstStyle/>
          <a:p>
            <a:r>
              <a:rPr lang="en-GB" sz="5000" b="1" dirty="0">
                <a:solidFill>
                  <a:schemeClr val="bg1"/>
                </a:solidFill>
              </a:rPr>
              <a:t>Activity 2</a:t>
            </a:r>
          </a:p>
        </p:txBody>
      </p:sp>
    </p:spTree>
    <p:extLst>
      <p:ext uri="{BB962C8B-B14F-4D97-AF65-F5344CB8AC3E}">
        <p14:creationId xmlns:p14="http://schemas.microsoft.com/office/powerpoint/2010/main" val="146013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C47F1E-CD60-4ED2-A578-4D3AA4EFE048}"/>
              </a:ext>
            </a:extLst>
          </p:cNvPr>
          <p:cNvSpPr txBox="1"/>
          <p:nvPr/>
        </p:nvSpPr>
        <p:spPr>
          <a:xfrm>
            <a:off x="324486" y="2307670"/>
            <a:ext cx="3382023" cy="646331"/>
          </a:xfrm>
          <a:prstGeom prst="rect">
            <a:avLst/>
          </a:prstGeom>
          <a:noFill/>
        </p:spPr>
        <p:txBody>
          <a:bodyPr wrap="square" rtlCol="0">
            <a:spAutoFit/>
          </a:bodyPr>
          <a:lstStyle/>
          <a:p>
            <a:r>
              <a:rPr lang="en-GB" sz="3600" b="1" dirty="0">
                <a:solidFill>
                  <a:schemeClr val="accent2"/>
                </a:solidFill>
              </a:rPr>
              <a:t>Key terms:</a:t>
            </a:r>
          </a:p>
        </p:txBody>
      </p:sp>
      <p:sp>
        <p:nvSpPr>
          <p:cNvPr id="22" name="TextBox 21">
            <a:extLst>
              <a:ext uri="{FF2B5EF4-FFF2-40B4-BE49-F238E27FC236}">
                <a16:creationId xmlns:a16="http://schemas.microsoft.com/office/drawing/2014/main" id="{1087ED3D-20EF-43BD-83E7-3D5EF2C21116}"/>
              </a:ext>
            </a:extLst>
          </p:cNvPr>
          <p:cNvSpPr txBox="1"/>
          <p:nvPr/>
        </p:nvSpPr>
        <p:spPr>
          <a:xfrm>
            <a:off x="8130603" y="3256216"/>
            <a:ext cx="3382023" cy="646331"/>
          </a:xfrm>
          <a:prstGeom prst="rect">
            <a:avLst/>
          </a:prstGeom>
          <a:noFill/>
        </p:spPr>
        <p:txBody>
          <a:bodyPr wrap="square" rtlCol="0">
            <a:spAutoFit/>
          </a:bodyPr>
          <a:lstStyle/>
          <a:p>
            <a:r>
              <a:rPr lang="en-GB" sz="3600" dirty="0">
                <a:solidFill>
                  <a:srgbClr val="02165E"/>
                </a:solidFill>
              </a:rPr>
              <a:t>Boats</a:t>
            </a:r>
          </a:p>
        </p:txBody>
      </p:sp>
      <p:sp>
        <p:nvSpPr>
          <p:cNvPr id="23" name="TextBox 22">
            <a:extLst>
              <a:ext uri="{FF2B5EF4-FFF2-40B4-BE49-F238E27FC236}">
                <a16:creationId xmlns:a16="http://schemas.microsoft.com/office/drawing/2014/main" id="{AB72F7FD-4252-4D8A-9627-132A09B7A330}"/>
              </a:ext>
            </a:extLst>
          </p:cNvPr>
          <p:cNvSpPr txBox="1"/>
          <p:nvPr/>
        </p:nvSpPr>
        <p:spPr>
          <a:xfrm>
            <a:off x="4807590" y="4349775"/>
            <a:ext cx="3382023" cy="646331"/>
          </a:xfrm>
          <a:prstGeom prst="rect">
            <a:avLst/>
          </a:prstGeom>
          <a:noFill/>
        </p:spPr>
        <p:txBody>
          <a:bodyPr wrap="square" rtlCol="0">
            <a:spAutoFit/>
          </a:bodyPr>
          <a:lstStyle/>
          <a:p>
            <a:r>
              <a:rPr lang="en-GB" sz="3600" dirty="0">
                <a:solidFill>
                  <a:srgbClr val="02165E"/>
                </a:solidFill>
              </a:rPr>
              <a:t>Species</a:t>
            </a:r>
          </a:p>
        </p:txBody>
      </p:sp>
      <p:sp>
        <p:nvSpPr>
          <p:cNvPr id="24" name="TextBox 23">
            <a:extLst>
              <a:ext uri="{FF2B5EF4-FFF2-40B4-BE49-F238E27FC236}">
                <a16:creationId xmlns:a16="http://schemas.microsoft.com/office/drawing/2014/main" id="{39FFAC00-EF23-4D99-B3D8-B85E61C6B03F}"/>
              </a:ext>
            </a:extLst>
          </p:cNvPr>
          <p:cNvSpPr txBox="1"/>
          <p:nvPr/>
        </p:nvSpPr>
        <p:spPr>
          <a:xfrm>
            <a:off x="1087250" y="3699713"/>
            <a:ext cx="3382023" cy="646331"/>
          </a:xfrm>
          <a:prstGeom prst="rect">
            <a:avLst/>
          </a:prstGeom>
          <a:noFill/>
        </p:spPr>
        <p:txBody>
          <a:bodyPr wrap="square" rtlCol="0">
            <a:spAutoFit/>
          </a:bodyPr>
          <a:lstStyle/>
          <a:p>
            <a:r>
              <a:rPr lang="en-GB" sz="3600" dirty="0">
                <a:solidFill>
                  <a:srgbClr val="02165E"/>
                </a:solidFill>
              </a:rPr>
              <a:t>Fishing gear</a:t>
            </a:r>
          </a:p>
        </p:txBody>
      </p:sp>
      <p:sp>
        <p:nvSpPr>
          <p:cNvPr id="13" name="Text Placeholder 1">
            <a:extLst>
              <a:ext uri="{FF2B5EF4-FFF2-40B4-BE49-F238E27FC236}">
                <a16:creationId xmlns:a16="http://schemas.microsoft.com/office/drawing/2014/main" id="{85D493A8-FFDE-4DC0-AE9D-FF0E0DB41991}"/>
              </a:ext>
            </a:extLst>
          </p:cNvPr>
          <p:cNvSpPr txBox="1">
            <a:spLocks/>
          </p:cNvSpPr>
          <p:nvPr/>
        </p:nvSpPr>
        <p:spPr>
          <a:xfrm>
            <a:off x="175699" y="283443"/>
            <a:ext cx="11336927" cy="127851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800" b="1" dirty="0">
                <a:solidFill>
                  <a:schemeClr val="accent1"/>
                </a:solidFill>
              </a:rPr>
              <a:t>Managing fishing sustainably</a:t>
            </a:r>
          </a:p>
        </p:txBody>
      </p:sp>
      <p:sp>
        <p:nvSpPr>
          <p:cNvPr id="16" name="TextBox 15">
            <a:extLst>
              <a:ext uri="{FF2B5EF4-FFF2-40B4-BE49-F238E27FC236}">
                <a16:creationId xmlns:a16="http://schemas.microsoft.com/office/drawing/2014/main" id="{A778F497-4777-497A-B4CC-FE5B58AC7D67}"/>
              </a:ext>
            </a:extLst>
          </p:cNvPr>
          <p:cNvSpPr txBox="1"/>
          <p:nvPr/>
        </p:nvSpPr>
        <p:spPr>
          <a:xfrm>
            <a:off x="617619" y="5482676"/>
            <a:ext cx="3382023" cy="646331"/>
          </a:xfrm>
          <a:prstGeom prst="rect">
            <a:avLst/>
          </a:prstGeom>
          <a:noFill/>
        </p:spPr>
        <p:txBody>
          <a:bodyPr wrap="square" rtlCol="0">
            <a:spAutoFit/>
          </a:bodyPr>
          <a:lstStyle/>
          <a:p>
            <a:r>
              <a:rPr lang="en-GB" sz="3600" dirty="0">
                <a:solidFill>
                  <a:srgbClr val="02165E"/>
                </a:solidFill>
              </a:rPr>
              <a:t>Habitats</a:t>
            </a:r>
          </a:p>
        </p:txBody>
      </p:sp>
      <p:sp>
        <p:nvSpPr>
          <p:cNvPr id="17" name="TextBox 16">
            <a:extLst>
              <a:ext uri="{FF2B5EF4-FFF2-40B4-BE49-F238E27FC236}">
                <a16:creationId xmlns:a16="http://schemas.microsoft.com/office/drawing/2014/main" id="{81EE549D-7261-4602-98E3-8CA09027E9B3}"/>
              </a:ext>
            </a:extLst>
          </p:cNvPr>
          <p:cNvSpPr txBox="1"/>
          <p:nvPr/>
        </p:nvSpPr>
        <p:spPr>
          <a:xfrm>
            <a:off x="8716593" y="4783531"/>
            <a:ext cx="3382023" cy="646331"/>
          </a:xfrm>
          <a:prstGeom prst="rect">
            <a:avLst/>
          </a:prstGeom>
          <a:noFill/>
        </p:spPr>
        <p:txBody>
          <a:bodyPr wrap="square" rtlCol="0">
            <a:spAutoFit/>
          </a:bodyPr>
          <a:lstStyle/>
          <a:p>
            <a:r>
              <a:rPr lang="en-GB" sz="3600" dirty="0">
                <a:solidFill>
                  <a:srgbClr val="02165E"/>
                </a:solidFill>
              </a:rPr>
              <a:t>Protection</a:t>
            </a:r>
          </a:p>
        </p:txBody>
      </p:sp>
      <p:sp>
        <p:nvSpPr>
          <p:cNvPr id="18" name="TextBox 17">
            <a:extLst>
              <a:ext uri="{FF2B5EF4-FFF2-40B4-BE49-F238E27FC236}">
                <a16:creationId xmlns:a16="http://schemas.microsoft.com/office/drawing/2014/main" id="{0757FC37-8A18-4E10-B811-B9CCCE61A350}"/>
              </a:ext>
            </a:extLst>
          </p:cNvPr>
          <p:cNvSpPr txBox="1"/>
          <p:nvPr/>
        </p:nvSpPr>
        <p:spPr>
          <a:xfrm>
            <a:off x="5334570" y="5737022"/>
            <a:ext cx="3382023" cy="646331"/>
          </a:xfrm>
          <a:prstGeom prst="rect">
            <a:avLst/>
          </a:prstGeom>
          <a:noFill/>
        </p:spPr>
        <p:txBody>
          <a:bodyPr wrap="square" rtlCol="0">
            <a:spAutoFit/>
          </a:bodyPr>
          <a:lstStyle/>
          <a:p>
            <a:r>
              <a:rPr lang="en-GB" sz="3600" dirty="0">
                <a:solidFill>
                  <a:srgbClr val="02165E"/>
                </a:solidFill>
              </a:rPr>
              <a:t>Law</a:t>
            </a:r>
          </a:p>
        </p:txBody>
      </p:sp>
    </p:spTree>
    <p:extLst>
      <p:ext uri="{BB962C8B-B14F-4D97-AF65-F5344CB8AC3E}">
        <p14:creationId xmlns:p14="http://schemas.microsoft.com/office/powerpoint/2010/main" val="3199013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A1B485-CBA7-4D3E-9C22-84ECD929DA31}"/>
              </a:ext>
            </a:extLst>
          </p:cNvPr>
          <p:cNvSpPr txBox="1"/>
          <p:nvPr/>
        </p:nvSpPr>
        <p:spPr>
          <a:xfrm>
            <a:off x="4480560" y="2351486"/>
            <a:ext cx="7711440" cy="1477328"/>
          </a:xfrm>
          <a:prstGeom prst="rect">
            <a:avLst/>
          </a:prstGeom>
          <a:noFill/>
        </p:spPr>
        <p:txBody>
          <a:bodyPr wrap="square" rtlCol="0">
            <a:spAutoFit/>
          </a:bodyPr>
          <a:lstStyle/>
          <a:p>
            <a:r>
              <a:rPr lang="en-GB" sz="9000" b="1" dirty="0">
                <a:solidFill>
                  <a:schemeClr val="accent1"/>
                </a:solidFill>
              </a:rPr>
              <a:t>Aquaculture</a:t>
            </a:r>
          </a:p>
        </p:txBody>
      </p:sp>
      <p:sp>
        <p:nvSpPr>
          <p:cNvPr id="4" name="TextBox 3">
            <a:extLst>
              <a:ext uri="{FF2B5EF4-FFF2-40B4-BE49-F238E27FC236}">
                <a16:creationId xmlns:a16="http://schemas.microsoft.com/office/drawing/2014/main" id="{485843AF-0A3A-463A-ABCB-F4EDAF7910F1}"/>
              </a:ext>
            </a:extLst>
          </p:cNvPr>
          <p:cNvSpPr txBox="1"/>
          <p:nvPr/>
        </p:nvSpPr>
        <p:spPr>
          <a:xfrm>
            <a:off x="304800" y="280416"/>
            <a:ext cx="3377184" cy="861774"/>
          </a:xfrm>
          <a:prstGeom prst="rect">
            <a:avLst/>
          </a:prstGeom>
          <a:noFill/>
        </p:spPr>
        <p:txBody>
          <a:bodyPr wrap="square" rtlCol="0">
            <a:spAutoFit/>
          </a:bodyPr>
          <a:lstStyle/>
          <a:p>
            <a:r>
              <a:rPr lang="en-GB" sz="5000" b="1" dirty="0">
                <a:solidFill>
                  <a:schemeClr val="bg1"/>
                </a:solidFill>
              </a:rPr>
              <a:t>Activity 3</a:t>
            </a:r>
          </a:p>
        </p:txBody>
      </p:sp>
    </p:spTree>
    <p:extLst>
      <p:ext uri="{BB962C8B-B14F-4D97-AF65-F5344CB8AC3E}">
        <p14:creationId xmlns:p14="http://schemas.microsoft.com/office/powerpoint/2010/main" val="594640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79D112-901A-44D4-8953-C5D98ED22AA0}"/>
              </a:ext>
            </a:extLst>
          </p:cNvPr>
          <p:cNvSpPr txBox="1"/>
          <p:nvPr/>
        </p:nvSpPr>
        <p:spPr>
          <a:xfrm>
            <a:off x="9797142" y="6384470"/>
            <a:ext cx="1609045" cy="261610"/>
          </a:xfrm>
          <a:prstGeom prst="rect">
            <a:avLst/>
          </a:prstGeom>
          <a:noFill/>
        </p:spPr>
        <p:txBody>
          <a:bodyPr wrap="square" rtlCol="0">
            <a:spAutoFit/>
          </a:bodyPr>
          <a:lstStyle/>
          <a:p>
            <a:r>
              <a:rPr lang="en-GB" sz="1100" dirty="0">
                <a:solidFill>
                  <a:schemeClr val="bg1"/>
                </a:solidFill>
              </a:rPr>
              <a:t>© Mark Kirkland</a:t>
            </a:r>
          </a:p>
        </p:txBody>
      </p:sp>
      <p:sp>
        <p:nvSpPr>
          <p:cNvPr id="3" name="TextBox 2">
            <a:extLst>
              <a:ext uri="{FF2B5EF4-FFF2-40B4-BE49-F238E27FC236}">
                <a16:creationId xmlns:a16="http://schemas.microsoft.com/office/drawing/2014/main" id="{22CF57A4-2237-49A0-A096-D9929C131F76}"/>
              </a:ext>
            </a:extLst>
          </p:cNvPr>
          <p:cNvSpPr txBox="1"/>
          <p:nvPr/>
        </p:nvSpPr>
        <p:spPr>
          <a:xfrm>
            <a:off x="2524834" y="2882696"/>
            <a:ext cx="6769289" cy="1092607"/>
          </a:xfrm>
          <a:prstGeom prst="rect">
            <a:avLst/>
          </a:prstGeom>
          <a:noFill/>
        </p:spPr>
        <p:txBody>
          <a:bodyPr wrap="square" rtlCol="0">
            <a:spAutoFit/>
          </a:bodyPr>
          <a:lstStyle/>
          <a:p>
            <a:r>
              <a:rPr lang="en-GB" sz="6500" b="1" dirty="0">
                <a:solidFill>
                  <a:schemeClr val="bg1"/>
                </a:solidFill>
              </a:rPr>
              <a:t>Direct Services</a:t>
            </a:r>
          </a:p>
        </p:txBody>
      </p:sp>
      <p:sp>
        <p:nvSpPr>
          <p:cNvPr id="6" name="Text Placeholder 1">
            <a:extLst>
              <a:ext uri="{FF2B5EF4-FFF2-40B4-BE49-F238E27FC236}">
                <a16:creationId xmlns:a16="http://schemas.microsoft.com/office/drawing/2014/main" id="{448D84D5-E511-4662-BA69-35BA191E5A35}"/>
              </a:ext>
            </a:extLst>
          </p:cNvPr>
          <p:cNvSpPr txBox="1">
            <a:spLocks/>
          </p:cNvSpPr>
          <p:nvPr/>
        </p:nvSpPr>
        <p:spPr>
          <a:xfrm>
            <a:off x="508422" y="946353"/>
            <a:ext cx="6060490" cy="302895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6000" b="1" dirty="0">
                <a:solidFill>
                  <a:schemeClr val="accent1"/>
                </a:solidFill>
              </a:rPr>
              <a:t>Aqua </a:t>
            </a:r>
          </a:p>
          <a:p>
            <a:pPr marL="0" indent="0">
              <a:buFont typeface="Arial" panose="020B0604020202020204" pitchFamily="34" charset="0"/>
              <a:buNone/>
            </a:pPr>
            <a:r>
              <a:rPr lang="en-GB" sz="6000" dirty="0">
                <a:solidFill>
                  <a:schemeClr val="accent1"/>
                </a:solidFill>
              </a:rPr>
              <a:t>= water</a:t>
            </a:r>
          </a:p>
          <a:p>
            <a:pPr marL="0" indent="0">
              <a:buFont typeface="Arial" panose="020B0604020202020204" pitchFamily="34" charset="0"/>
              <a:buNone/>
            </a:pPr>
            <a:endParaRPr lang="en-GB" sz="6000" b="1" dirty="0">
              <a:solidFill>
                <a:schemeClr val="accent1"/>
              </a:solidFill>
            </a:endParaRPr>
          </a:p>
          <a:p>
            <a:pPr marL="0" indent="0">
              <a:buFont typeface="Arial" panose="020B0604020202020204" pitchFamily="34" charset="0"/>
              <a:buNone/>
            </a:pPr>
            <a:r>
              <a:rPr lang="en-GB" sz="6000" b="1" dirty="0">
                <a:solidFill>
                  <a:schemeClr val="accent1"/>
                </a:solidFill>
              </a:rPr>
              <a:t>Culture</a:t>
            </a:r>
          </a:p>
          <a:p>
            <a:pPr marL="0" indent="0">
              <a:buFont typeface="Arial" panose="020B0604020202020204" pitchFamily="34" charset="0"/>
              <a:buNone/>
            </a:pPr>
            <a:r>
              <a:rPr lang="en-GB" sz="6000" b="1" dirty="0">
                <a:solidFill>
                  <a:schemeClr val="accent1"/>
                </a:solidFill>
              </a:rPr>
              <a:t> </a:t>
            </a:r>
            <a:r>
              <a:rPr lang="en-GB" sz="6000" dirty="0">
                <a:solidFill>
                  <a:schemeClr val="accent1"/>
                </a:solidFill>
              </a:rPr>
              <a:t>= </a:t>
            </a:r>
            <a:r>
              <a:rPr lang="en-GB" sz="6000" dirty="0" smtClean="0">
                <a:solidFill>
                  <a:schemeClr val="accent1"/>
                </a:solidFill>
              </a:rPr>
              <a:t>Agriculture/cultivation </a:t>
            </a:r>
            <a:endParaRPr lang="en-GB" sz="6000" dirty="0">
              <a:solidFill>
                <a:schemeClr val="accent1"/>
              </a:solidFill>
            </a:endParaRPr>
          </a:p>
        </p:txBody>
      </p:sp>
      <p:sp>
        <p:nvSpPr>
          <p:cNvPr id="8" name="TextBox 7">
            <a:extLst>
              <a:ext uri="{FF2B5EF4-FFF2-40B4-BE49-F238E27FC236}">
                <a16:creationId xmlns:a16="http://schemas.microsoft.com/office/drawing/2014/main" id="{29973154-4EBB-4F13-8B5C-5085F6792894}"/>
              </a:ext>
            </a:extLst>
          </p:cNvPr>
          <p:cNvSpPr txBox="1"/>
          <p:nvPr/>
        </p:nvSpPr>
        <p:spPr>
          <a:xfrm>
            <a:off x="10345981" y="5589206"/>
            <a:ext cx="2377490" cy="246221"/>
          </a:xfrm>
          <a:prstGeom prst="rect">
            <a:avLst/>
          </a:prstGeom>
          <a:noFill/>
        </p:spPr>
        <p:txBody>
          <a:bodyPr wrap="square" rtlCol="0">
            <a:spAutoFit/>
          </a:bodyPr>
          <a:lstStyle/>
          <a:p>
            <a:r>
              <a:rPr lang="en-GB" sz="1000" dirty="0">
                <a:solidFill>
                  <a:schemeClr val="bg1"/>
                </a:solidFill>
              </a:rPr>
              <a:t>© David Stanley via Flickr</a:t>
            </a:r>
          </a:p>
        </p:txBody>
      </p:sp>
      <p:pic>
        <p:nvPicPr>
          <p:cNvPr id="9" name="Picture 8">
            <a:extLst>
              <a:ext uri="{FF2B5EF4-FFF2-40B4-BE49-F238E27FC236}">
                <a16:creationId xmlns:a16="http://schemas.microsoft.com/office/drawing/2014/main" id="{0E90CA32-FD6C-487E-B776-DFD62109CDC1}"/>
              </a:ext>
            </a:extLst>
          </p:cNvPr>
          <p:cNvPicPr>
            <a:picLocks noChangeAspect="1"/>
          </p:cNvPicPr>
          <p:nvPr/>
        </p:nvPicPr>
        <p:blipFill rotWithShape="1">
          <a:blip r:embed="rId3"/>
          <a:srcRect l="9771" r="3204"/>
          <a:stretch/>
        </p:blipFill>
        <p:spPr>
          <a:xfrm>
            <a:off x="5927995" y="819028"/>
            <a:ext cx="6056870" cy="5219941"/>
          </a:xfrm>
          <a:prstGeom prst="rect">
            <a:avLst/>
          </a:prstGeom>
        </p:spPr>
      </p:pic>
      <p:sp>
        <p:nvSpPr>
          <p:cNvPr id="10" name="TextBox 9">
            <a:extLst>
              <a:ext uri="{FF2B5EF4-FFF2-40B4-BE49-F238E27FC236}">
                <a16:creationId xmlns:a16="http://schemas.microsoft.com/office/drawing/2014/main" id="{287E3862-E1C1-4C42-AE06-26EA166A8452}"/>
              </a:ext>
            </a:extLst>
          </p:cNvPr>
          <p:cNvSpPr txBox="1"/>
          <p:nvPr/>
        </p:nvSpPr>
        <p:spPr>
          <a:xfrm>
            <a:off x="10217442" y="5792748"/>
            <a:ext cx="2377490" cy="246221"/>
          </a:xfrm>
          <a:prstGeom prst="rect">
            <a:avLst/>
          </a:prstGeom>
          <a:noFill/>
        </p:spPr>
        <p:txBody>
          <a:bodyPr wrap="square" rtlCol="0">
            <a:spAutoFit/>
          </a:bodyPr>
          <a:lstStyle/>
          <a:p>
            <a:r>
              <a:rPr lang="en-GB" sz="1000" dirty="0">
                <a:solidFill>
                  <a:schemeClr val="bg1"/>
                </a:solidFill>
              </a:rPr>
              <a:t>© David Stanley via Flickr</a:t>
            </a:r>
          </a:p>
        </p:txBody>
      </p:sp>
      <p:sp>
        <p:nvSpPr>
          <p:cNvPr id="11" name="TextBox 10">
            <a:extLst>
              <a:ext uri="{FF2B5EF4-FFF2-40B4-BE49-F238E27FC236}">
                <a16:creationId xmlns:a16="http://schemas.microsoft.com/office/drawing/2014/main" id="{6592B401-59DA-47F5-869B-D2C9104B6343}"/>
              </a:ext>
            </a:extLst>
          </p:cNvPr>
          <p:cNvSpPr txBox="1"/>
          <p:nvPr/>
        </p:nvSpPr>
        <p:spPr>
          <a:xfrm>
            <a:off x="688149" y="3902337"/>
            <a:ext cx="4140370" cy="1938992"/>
          </a:xfrm>
          <a:prstGeom prst="rect">
            <a:avLst/>
          </a:prstGeom>
          <a:solidFill>
            <a:schemeClr val="accent2"/>
          </a:solidFill>
        </p:spPr>
        <p:txBody>
          <a:bodyPr wrap="square" rtlCol="0">
            <a:spAutoFit/>
          </a:bodyPr>
          <a:lstStyle/>
          <a:p>
            <a:r>
              <a:rPr lang="en-GB" sz="2400" dirty="0">
                <a:solidFill>
                  <a:schemeClr val="bg1"/>
                </a:solidFill>
              </a:rPr>
              <a:t>Many species of seafood can be </a:t>
            </a:r>
            <a:r>
              <a:rPr lang="en-GB" sz="2400" dirty="0" smtClean="0">
                <a:solidFill>
                  <a:schemeClr val="bg1"/>
                </a:solidFill>
              </a:rPr>
              <a:t>farmed, including salmon</a:t>
            </a:r>
            <a:r>
              <a:rPr lang="en-GB" sz="2400" dirty="0">
                <a:solidFill>
                  <a:schemeClr val="bg1"/>
                </a:solidFill>
              </a:rPr>
              <a:t>, trout, prawns, shrimp, mussels, oysters and seaweed. </a:t>
            </a:r>
          </a:p>
        </p:txBody>
      </p:sp>
    </p:spTree>
    <p:extLst>
      <p:ext uri="{BB962C8B-B14F-4D97-AF65-F5344CB8AC3E}">
        <p14:creationId xmlns:p14="http://schemas.microsoft.com/office/powerpoint/2010/main" val="610804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79D112-901A-44D4-8953-C5D98ED22AA0}"/>
              </a:ext>
            </a:extLst>
          </p:cNvPr>
          <p:cNvSpPr txBox="1"/>
          <p:nvPr/>
        </p:nvSpPr>
        <p:spPr>
          <a:xfrm>
            <a:off x="9797142" y="6384470"/>
            <a:ext cx="1609045" cy="261610"/>
          </a:xfrm>
          <a:prstGeom prst="rect">
            <a:avLst/>
          </a:prstGeom>
          <a:noFill/>
        </p:spPr>
        <p:txBody>
          <a:bodyPr wrap="square" rtlCol="0">
            <a:spAutoFit/>
          </a:bodyPr>
          <a:lstStyle/>
          <a:p>
            <a:r>
              <a:rPr lang="en-GB" sz="1100" dirty="0">
                <a:solidFill>
                  <a:schemeClr val="bg1"/>
                </a:solidFill>
              </a:rPr>
              <a:t>© Mark Kirkland</a:t>
            </a:r>
          </a:p>
        </p:txBody>
      </p:sp>
      <p:sp>
        <p:nvSpPr>
          <p:cNvPr id="3" name="TextBox 2">
            <a:extLst>
              <a:ext uri="{FF2B5EF4-FFF2-40B4-BE49-F238E27FC236}">
                <a16:creationId xmlns:a16="http://schemas.microsoft.com/office/drawing/2014/main" id="{22CF57A4-2237-49A0-A096-D9929C131F76}"/>
              </a:ext>
            </a:extLst>
          </p:cNvPr>
          <p:cNvSpPr txBox="1"/>
          <p:nvPr/>
        </p:nvSpPr>
        <p:spPr>
          <a:xfrm>
            <a:off x="2524834" y="2882696"/>
            <a:ext cx="6769289" cy="1092607"/>
          </a:xfrm>
          <a:prstGeom prst="rect">
            <a:avLst/>
          </a:prstGeom>
          <a:noFill/>
        </p:spPr>
        <p:txBody>
          <a:bodyPr wrap="square" rtlCol="0">
            <a:spAutoFit/>
          </a:bodyPr>
          <a:lstStyle/>
          <a:p>
            <a:r>
              <a:rPr lang="en-GB" sz="6500" b="1" dirty="0">
                <a:solidFill>
                  <a:schemeClr val="bg1"/>
                </a:solidFill>
              </a:rPr>
              <a:t>Direct Services</a:t>
            </a:r>
          </a:p>
        </p:txBody>
      </p:sp>
      <p:sp>
        <p:nvSpPr>
          <p:cNvPr id="8" name="TextBox 7">
            <a:extLst>
              <a:ext uri="{FF2B5EF4-FFF2-40B4-BE49-F238E27FC236}">
                <a16:creationId xmlns:a16="http://schemas.microsoft.com/office/drawing/2014/main" id="{2A135285-5045-4BCA-B93A-BC532946A85C}"/>
              </a:ext>
            </a:extLst>
          </p:cNvPr>
          <p:cNvSpPr txBox="1"/>
          <p:nvPr/>
        </p:nvSpPr>
        <p:spPr>
          <a:xfrm>
            <a:off x="8574894" y="6420918"/>
            <a:ext cx="2700527" cy="246221"/>
          </a:xfrm>
          <a:prstGeom prst="rect">
            <a:avLst/>
          </a:prstGeom>
          <a:noFill/>
        </p:spPr>
        <p:txBody>
          <a:bodyPr wrap="square" rtlCol="0">
            <a:spAutoFit/>
          </a:bodyPr>
          <a:lstStyle/>
          <a:p>
            <a:r>
              <a:rPr lang="en-GB" sz="1000" dirty="0">
                <a:solidFill>
                  <a:schemeClr val="bg1"/>
                </a:solidFill>
              </a:rPr>
              <a:t>© Rich Carey, Shutterstock</a:t>
            </a:r>
          </a:p>
        </p:txBody>
      </p:sp>
      <p:pic>
        <p:nvPicPr>
          <p:cNvPr id="9" name="Picture 2" descr="https://cdnsciencepub.com/cms/10.1139/a2012-011/asset/images/large/a2012-011f82.jpeg">
            <a:extLst>
              <a:ext uri="{FF2B5EF4-FFF2-40B4-BE49-F238E27FC236}">
                <a16:creationId xmlns:a16="http://schemas.microsoft.com/office/drawing/2014/main" id="{FB189E47-CBE3-448E-B6BB-2AE67776F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1"/>
            <a:ext cx="5314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693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79D112-901A-44D4-8953-C5D98ED22AA0}"/>
              </a:ext>
            </a:extLst>
          </p:cNvPr>
          <p:cNvSpPr txBox="1"/>
          <p:nvPr/>
        </p:nvSpPr>
        <p:spPr>
          <a:xfrm>
            <a:off x="9797142" y="6384470"/>
            <a:ext cx="1609045" cy="261610"/>
          </a:xfrm>
          <a:prstGeom prst="rect">
            <a:avLst/>
          </a:prstGeom>
          <a:noFill/>
        </p:spPr>
        <p:txBody>
          <a:bodyPr wrap="square" rtlCol="0">
            <a:spAutoFit/>
          </a:bodyPr>
          <a:lstStyle/>
          <a:p>
            <a:r>
              <a:rPr lang="en-GB" sz="1100" dirty="0">
                <a:solidFill>
                  <a:schemeClr val="bg1"/>
                </a:solidFill>
              </a:rPr>
              <a:t>© Mark Kirkland</a:t>
            </a:r>
          </a:p>
        </p:txBody>
      </p:sp>
      <p:sp>
        <p:nvSpPr>
          <p:cNvPr id="3" name="TextBox 2">
            <a:extLst>
              <a:ext uri="{FF2B5EF4-FFF2-40B4-BE49-F238E27FC236}">
                <a16:creationId xmlns:a16="http://schemas.microsoft.com/office/drawing/2014/main" id="{22CF57A4-2237-49A0-A096-D9929C131F76}"/>
              </a:ext>
            </a:extLst>
          </p:cNvPr>
          <p:cNvSpPr txBox="1"/>
          <p:nvPr/>
        </p:nvSpPr>
        <p:spPr>
          <a:xfrm>
            <a:off x="2524834" y="2882696"/>
            <a:ext cx="6769289" cy="1092607"/>
          </a:xfrm>
          <a:prstGeom prst="rect">
            <a:avLst/>
          </a:prstGeom>
          <a:noFill/>
        </p:spPr>
        <p:txBody>
          <a:bodyPr wrap="square" rtlCol="0">
            <a:spAutoFit/>
          </a:bodyPr>
          <a:lstStyle/>
          <a:p>
            <a:r>
              <a:rPr lang="en-GB" sz="6500" b="1" dirty="0">
                <a:solidFill>
                  <a:schemeClr val="bg1"/>
                </a:solidFill>
              </a:rPr>
              <a:t>Direct Services</a:t>
            </a:r>
          </a:p>
        </p:txBody>
      </p:sp>
      <p:sp>
        <p:nvSpPr>
          <p:cNvPr id="8" name="TextBox 7">
            <a:extLst>
              <a:ext uri="{FF2B5EF4-FFF2-40B4-BE49-F238E27FC236}">
                <a16:creationId xmlns:a16="http://schemas.microsoft.com/office/drawing/2014/main" id="{2A135285-5045-4BCA-B93A-BC532946A85C}"/>
              </a:ext>
            </a:extLst>
          </p:cNvPr>
          <p:cNvSpPr txBox="1"/>
          <p:nvPr/>
        </p:nvSpPr>
        <p:spPr>
          <a:xfrm>
            <a:off x="8574894" y="6420918"/>
            <a:ext cx="2700527" cy="246221"/>
          </a:xfrm>
          <a:prstGeom prst="rect">
            <a:avLst/>
          </a:prstGeom>
          <a:noFill/>
        </p:spPr>
        <p:txBody>
          <a:bodyPr wrap="square" rtlCol="0">
            <a:spAutoFit/>
          </a:bodyPr>
          <a:lstStyle/>
          <a:p>
            <a:r>
              <a:rPr lang="en-GB" sz="1000" dirty="0">
                <a:solidFill>
                  <a:schemeClr val="bg1"/>
                </a:solidFill>
              </a:rPr>
              <a:t>© Rich Carey, Shutterstock</a:t>
            </a:r>
          </a:p>
        </p:txBody>
      </p:sp>
      <p:pic>
        <p:nvPicPr>
          <p:cNvPr id="6" name="Picture 2" descr="https://fh-sites.imgix.net/sites/439/2018/03/12214719/EU-Aquculture.jpeg">
            <a:extLst>
              <a:ext uri="{FF2B5EF4-FFF2-40B4-BE49-F238E27FC236}">
                <a16:creationId xmlns:a16="http://schemas.microsoft.com/office/drawing/2014/main" id="{A0863632-1190-4C34-B8A3-20C129FB5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210"/>
          <a:stretch/>
        </p:blipFill>
        <p:spPr bwMode="auto">
          <a:xfrm>
            <a:off x="6208177" y="1433739"/>
            <a:ext cx="5770046" cy="41362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64BAFB4-CD35-414D-B116-E5BEFC11A0B3}"/>
              </a:ext>
            </a:extLst>
          </p:cNvPr>
          <p:cNvPicPr>
            <a:picLocks noChangeAspect="1"/>
          </p:cNvPicPr>
          <p:nvPr/>
        </p:nvPicPr>
        <p:blipFill rotWithShape="1">
          <a:blip r:embed="rId4"/>
          <a:srcRect l="-1832" t="-222" r="1832" b="47378"/>
          <a:stretch/>
        </p:blipFill>
        <p:spPr>
          <a:xfrm>
            <a:off x="-1" y="722587"/>
            <a:ext cx="6115349" cy="4847397"/>
          </a:xfrm>
          <a:prstGeom prst="rect">
            <a:avLst/>
          </a:prstGeom>
        </p:spPr>
      </p:pic>
    </p:spTree>
    <p:extLst>
      <p:ext uri="{BB962C8B-B14F-4D97-AF65-F5344CB8AC3E}">
        <p14:creationId xmlns:p14="http://schemas.microsoft.com/office/powerpoint/2010/main" val="248890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79D112-901A-44D4-8953-C5D98ED22AA0}"/>
              </a:ext>
            </a:extLst>
          </p:cNvPr>
          <p:cNvSpPr txBox="1"/>
          <p:nvPr/>
        </p:nvSpPr>
        <p:spPr>
          <a:xfrm>
            <a:off x="9797142" y="6384470"/>
            <a:ext cx="1609045" cy="261610"/>
          </a:xfrm>
          <a:prstGeom prst="rect">
            <a:avLst/>
          </a:prstGeom>
          <a:noFill/>
        </p:spPr>
        <p:txBody>
          <a:bodyPr wrap="square" rtlCol="0">
            <a:spAutoFit/>
          </a:bodyPr>
          <a:lstStyle/>
          <a:p>
            <a:r>
              <a:rPr lang="en-GB" sz="1100" dirty="0">
                <a:solidFill>
                  <a:schemeClr val="bg1"/>
                </a:solidFill>
              </a:rPr>
              <a:t>© Mark Kirkland</a:t>
            </a:r>
          </a:p>
        </p:txBody>
      </p:sp>
      <p:sp>
        <p:nvSpPr>
          <p:cNvPr id="3" name="TextBox 2">
            <a:extLst>
              <a:ext uri="{FF2B5EF4-FFF2-40B4-BE49-F238E27FC236}">
                <a16:creationId xmlns:a16="http://schemas.microsoft.com/office/drawing/2014/main" id="{22CF57A4-2237-49A0-A096-D9929C131F76}"/>
              </a:ext>
            </a:extLst>
          </p:cNvPr>
          <p:cNvSpPr txBox="1"/>
          <p:nvPr/>
        </p:nvSpPr>
        <p:spPr>
          <a:xfrm>
            <a:off x="2524834" y="2882696"/>
            <a:ext cx="6769289" cy="1092607"/>
          </a:xfrm>
          <a:prstGeom prst="rect">
            <a:avLst/>
          </a:prstGeom>
          <a:noFill/>
        </p:spPr>
        <p:txBody>
          <a:bodyPr wrap="square" rtlCol="0">
            <a:spAutoFit/>
          </a:bodyPr>
          <a:lstStyle/>
          <a:p>
            <a:r>
              <a:rPr lang="en-GB" sz="6500" b="1" dirty="0">
                <a:solidFill>
                  <a:schemeClr val="bg1"/>
                </a:solidFill>
              </a:rPr>
              <a:t>Direct Services</a:t>
            </a:r>
          </a:p>
        </p:txBody>
      </p:sp>
      <p:pic>
        <p:nvPicPr>
          <p:cNvPr id="6" name="Picture 5">
            <a:extLst>
              <a:ext uri="{FF2B5EF4-FFF2-40B4-BE49-F238E27FC236}">
                <a16:creationId xmlns:a16="http://schemas.microsoft.com/office/drawing/2014/main" id="{B31DAB1D-F1D5-4330-9551-163FACC48D12}"/>
              </a:ext>
            </a:extLst>
          </p:cNvPr>
          <p:cNvPicPr>
            <a:picLocks noChangeAspect="1"/>
          </p:cNvPicPr>
          <p:nvPr/>
        </p:nvPicPr>
        <p:blipFill>
          <a:blip r:embed="rId3"/>
          <a:stretch>
            <a:fillRect/>
          </a:stretch>
        </p:blipFill>
        <p:spPr>
          <a:xfrm>
            <a:off x="2188961" y="-1"/>
            <a:ext cx="7814077" cy="6858001"/>
          </a:xfrm>
          <a:prstGeom prst="rect">
            <a:avLst/>
          </a:prstGeom>
        </p:spPr>
      </p:pic>
      <p:sp>
        <p:nvSpPr>
          <p:cNvPr id="7" name="TextBox 6">
            <a:extLst>
              <a:ext uri="{FF2B5EF4-FFF2-40B4-BE49-F238E27FC236}">
                <a16:creationId xmlns:a16="http://schemas.microsoft.com/office/drawing/2014/main" id="{16B29DF2-9764-4C36-A8F2-EDAEBF82C645}"/>
              </a:ext>
            </a:extLst>
          </p:cNvPr>
          <p:cNvSpPr txBox="1"/>
          <p:nvPr/>
        </p:nvSpPr>
        <p:spPr>
          <a:xfrm>
            <a:off x="10003038" y="6611779"/>
            <a:ext cx="2394858" cy="246221"/>
          </a:xfrm>
          <a:prstGeom prst="rect">
            <a:avLst/>
          </a:prstGeom>
          <a:noFill/>
        </p:spPr>
        <p:txBody>
          <a:bodyPr wrap="square" rtlCol="0">
            <a:spAutoFit/>
          </a:bodyPr>
          <a:lstStyle/>
          <a:p>
            <a:r>
              <a:rPr lang="en-GB" sz="1000" dirty="0"/>
              <a:t>Source: The Nature Conservancy</a:t>
            </a:r>
          </a:p>
        </p:txBody>
      </p:sp>
    </p:spTree>
    <p:extLst>
      <p:ext uri="{BB962C8B-B14F-4D97-AF65-F5344CB8AC3E}">
        <p14:creationId xmlns:p14="http://schemas.microsoft.com/office/powerpoint/2010/main" val="1801831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79D112-901A-44D4-8953-C5D98ED22AA0}"/>
              </a:ext>
            </a:extLst>
          </p:cNvPr>
          <p:cNvSpPr txBox="1"/>
          <p:nvPr/>
        </p:nvSpPr>
        <p:spPr>
          <a:xfrm>
            <a:off x="9797142" y="6384470"/>
            <a:ext cx="1609045" cy="261610"/>
          </a:xfrm>
          <a:prstGeom prst="rect">
            <a:avLst/>
          </a:prstGeom>
          <a:noFill/>
        </p:spPr>
        <p:txBody>
          <a:bodyPr wrap="square" rtlCol="0">
            <a:spAutoFit/>
          </a:bodyPr>
          <a:lstStyle/>
          <a:p>
            <a:r>
              <a:rPr lang="en-GB" sz="1100" dirty="0">
                <a:solidFill>
                  <a:schemeClr val="bg1"/>
                </a:solidFill>
              </a:rPr>
              <a:t>© Mark Kirkland</a:t>
            </a:r>
          </a:p>
        </p:txBody>
      </p:sp>
      <p:sp>
        <p:nvSpPr>
          <p:cNvPr id="3" name="TextBox 2">
            <a:extLst>
              <a:ext uri="{FF2B5EF4-FFF2-40B4-BE49-F238E27FC236}">
                <a16:creationId xmlns:a16="http://schemas.microsoft.com/office/drawing/2014/main" id="{22CF57A4-2237-49A0-A096-D9929C131F76}"/>
              </a:ext>
            </a:extLst>
          </p:cNvPr>
          <p:cNvSpPr txBox="1"/>
          <p:nvPr/>
        </p:nvSpPr>
        <p:spPr>
          <a:xfrm>
            <a:off x="2524834" y="2882696"/>
            <a:ext cx="6769289" cy="1092607"/>
          </a:xfrm>
          <a:prstGeom prst="rect">
            <a:avLst/>
          </a:prstGeom>
          <a:noFill/>
        </p:spPr>
        <p:txBody>
          <a:bodyPr wrap="square" rtlCol="0">
            <a:spAutoFit/>
          </a:bodyPr>
          <a:lstStyle/>
          <a:p>
            <a:r>
              <a:rPr lang="en-GB" sz="6500" b="1" dirty="0">
                <a:solidFill>
                  <a:schemeClr val="bg1"/>
                </a:solidFill>
              </a:rPr>
              <a:t>Direct Services</a:t>
            </a:r>
          </a:p>
        </p:txBody>
      </p:sp>
      <p:sp>
        <p:nvSpPr>
          <p:cNvPr id="8" name="TextBox 7">
            <a:extLst>
              <a:ext uri="{FF2B5EF4-FFF2-40B4-BE49-F238E27FC236}">
                <a16:creationId xmlns:a16="http://schemas.microsoft.com/office/drawing/2014/main" id="{2A135285-5045-4BCA-B93A-BC532946A85C}"/>
              </a:ext>
            </a:extLst>
          </p:cNvPr>
          <p:cNvSpPr txBox="1"/>
          <p:nvPr/>
        </p:nvSpPr>
        <p:spPr>
          <a:xfrm>
            <a:off x="8574894" y="6420918"/>
            <a:ext cx="2700527" cy="246221"/>
          </a:xfrm>
          <a:prstGeom prst="rect">
            <a:avLst/>
          </a:prstGeom>
          <a:noFill/>
        </p:spPr>
        <p:txBody>
          <a:bodyPr wrap="square" rtlCol="0">
            <a:spAutoFit/>
          </a:bodyPr>
          <a:lstStyle/>
          <a:p>
            <a:r>
              <a:rPr lang="en-GB" sz="1000" dirty="0">
                <a:solidFill>
                  <a:schemeClr val="bg1"/>
                </a:solidFill>
              </a:rPr>
              <a:t>© Rich Carey, Shutterstock</a:t>
            </a:r>
          </a:p>
        </p:txBody>
      </p:sp>
      <p:pic>
        <p:nvPicPr>
          <p:cNvPr id="2" name="Online Media 1" title="The Farms Of The Future Could Be Under Water">
            <a:hlinkClick r:id="" action="ppaction://media"/>
            <a:extLst>
              <a:ext uri="{FF2B5EF4-FFF2-40B4-BE49-F238E27FC236}">
                <a16:creationId xmlns:a16="http://schemas.microsoft.com/office/drawing/2014/main" id="{61FA8E5E-4DC4-4867-B7E8-535FF078A5F0}"/>
              </a:ext>
            </a:extLst>
          </p:cNvPr>
          <p:cNvPicPr>
            <a:picLocks noRot="1" noChangeAspect="1"/>
          </p:cNvPicPr>
          <p:nvPr>
            <a:videoFile r:link="rId1"/>
          </p:nvPr>
        </p:nvPicPr>
        <p:blipFill>
          <a:blip r:embed="rId4"/>
          <a:stretch>
            <a:fillRect/>
          </a:stretch>
        </p:blipFill>
        <p:spPr>
          <a:xfrm>
            <a:off x="954953" y="600000"/>
            <a:ext cx="10200727" cy="5763411"/>
          </a:xfrm>
          <a:prstGeom prst="rect">
            <a:avLst/>
          </a:prstGeom>
        </p:spPr>
      </p:pic>
    </p:spTree>
    <p:extLst>
      <p:ext uri="{BB962C8B-B14F-4D97-AF65-F5344CB8AC3E}">
        <p14:creationId xmlns:p14="http://schemas.microsoft.com/office/powerpoint/2010/main" val="247520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0B02CE7-F21E-455E-850F-8EBC57D8C09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16987"/>
          <a:stretch/>
        </p:blipFill>
        <p:spPr>
          <a:xfrm>
            <a:off x="0" y="0"/>
            <a:ext cx="12192000" cy="6858000"/>
          </a:xfrm>
          <a:prstGeom prst="rect">
            <a:avLst/>
          </a:prstGeom>
        </p:spPr>
      </p:pic>
      <p:sp>
        <p:nvSpPr>
          <p:cNvPr id="2" name="Title 1">
            <a:extLst>
              <a:ext uri="{FF2B5EF4-FFF2-40B4-BE49-F238E27FC236}">
                <a16:creationId xmlns:a16="http://schemas.microsoft.com/office/drawing/2014/main" id="{2225671D-31EA-4832-AB92-FE08D1B76B5F}"/>
              </a:ext>
            </a:extLst>
          </p:cNvPr>
          <p:cNvSpPr>
            <a:spLocks noGrp="1"/>
          </p:cNvSpPr>
          <p:nvPr>
            <p:ph type="title"/>
          </p:nvPr>
        </p:nvSpPr>
        <p:spPr>
          <a:xfrm>
            <a:off x="352588" y="219014"/>
            <a:ext cx="10515600" cy="988264"/>
          </a:xfrm>
        </p:spPr>
        <p:txBody>
          <a:bodyPr/>
          <a:lstStyle/>
          <a:p>
            <a:r>
              <a:rPr lang="en-GB" dirty="0"/>
              <a:t>Learning Objectives</a:t>
            </a:r>
          </a:p>
        </p:txBody>
      </p:sp>
      <p:sp>
        <p:nvSpPr>
          <p:cNvPr id="3" name="TextBox 2">
            <a:extLst>
              <a:ext uri="{FF2B5EF4-FFF2-40B4-BE49-F238E27FC236}">
                <a16:creationId xmlns:a16="http://schemas.microsoft.com/office/drawing/2014/main" id="{BE8B142B-AFD0-46F4-89F9-E1D975F61D99}"/>
              </a:ext>
            </a:extLst>
          </p:cNvPr>
          <p:cNvSpPr txBox="1"/>
          <p:nvPr/>
        </p:nvSpPr>
        <p:spPr>
          <a:xfrm>
            <a:off x="916522" y="1569738"/>
            <a:ext cx="10358955" cy="4647426"/>
          </a:xfrm>
          <a:prstGeom prst="rect">
            <a:avLst/>
          </a:prstGeom>
          <a:noFill/>
        </p:spPr>
        <p:txBody>
          <a:bodyPr wrap="square" rtlCol="0">
            <a:spAutoFit/>
          </a:bodyPr>
          <a:lstStyle/>
          <a:p>
            <a:pPr marL="342900" lvl="0" indent="-342900">
              <a:buFont typeface="Symbol" panose="05050102010706020507" pitchFamily="18" charset="2"/>
              <a:buChar char=""/>
            </a:pPr>
            <a:r>
              <a:rPr lang="en-GB" sz="2800" dirty="0">
                <a:solidFill>
                  <a:schemeClr val="accent1"/>
                </a:solidFill>
              </a:rPr>
              <a:t>Describe several ecosystem impacts of unsustainable fishing.</a:t>
            </a:r>
          </a:p>
          <a:p>
            <a:pPr marL="342900" lvl="0" indent="-342900">
              <a:buFont typeface="Symbol" panose="05050102010706020507" pitchFamily="18" charset="2"/>
              <a:buChar char=""/>
            </a:pPr>
            <a:endParaRPr lang="en-GB" sz="2800" dirty="0">
              <a:solidFill>
                <a:schemeClr val="accent1"/>
              </a:solidFill>
            </a:endParaRPr>
          </a:p>
          <a:p>
            <a:pPr marL="342900" lvl="0" indent="-342900">
              <a:buFont typeface="Symbol" panose="05050102010706020507" pitchFamily="18" charset="2"/>
              <a:buChar char=""/>
            </a:pPr>
            <a:r>
              <a:rPr lang="en-GB" sz="2800" dirty="0">
                <a:solidFill>
                  <a:schemeClr val="accent1"/>
                </a:solidFill>
              </a:rPr>
              <a:t>Analyse data to determine change over time.</a:t>
            </a:r>
          </a:p>
          <a:p>
            <a:pPr marL="342900" lvl="0" indent="-342900">
              <a:buFont typeface="Symbol" panose="05050102010706020507" pitchFamily="18" charset="2"/>
              <a:buChar char=""/>
            </a:pPr>
            <a:endParaRPr lang="en-GB" sz="2800" dirty="0">
              <a:solidFill>
                <a:schemeClr val="accent1"/>
              </a:solidFill>
            </a:endParaRPr>
          </a:p>
          <a:p>
            <a:pPr marL="342900" lvl="0" indent="-342900">
              <a:buFont typeface="Symbol" panose="05050102010706020507" pitchFamily="18" charset="2"/>
              <a:buChar char=""/>
            </a:pPr>
            <a:r>
              <a:rPr lang="en-GB" sz="2800" dirty="0">
                <a:solidFill>
                  <a:schemeClr val="accent1"/>
                </a:solidFill>
              </a:rPr>
              <a:t>Analyse infographics to determine ecosystem impacts of aquaculture. </a:t>
            </a:r>
          </a:p>
          <a:p>
            <a:pPr marL="342900" lvl="0" indent="-342900">
              <a:buFont typeface="Symbol" panose="05050102010706020507" pitchFamily="18" charset="2"/>
              <a:buChar char=""/>
            </a:pPr>
            <a:endParaRPr lang="en-GB" sz="2800" dirty="0">
              <a:solidFill>
                <a:schemeClr val="accent1"/>
              </a:solidFill>
            </a:endParaRPr>
          </a:p>
          <a:p>
            <a:pPr marL="342900" lvl="0" indent="-342900">
              <a:buFont typeface="Symbol" panose="05050102010706020507" pitchFamily="18" charset="2"/>
              <a:buChar char=""/>
            </a:pPr>
            <a:r>
              <a:rPr lang="en-GB" sz="2800" dirty="0">
                <a:solidFill>
                  <a:schemeClr val="accent1"/>
                </a:solidFill>
              </a:rPr>
              <a:t>Generate creative solutions to reducing negative impacts of fishing practices.</a:t>
            </a:r>
          </a:p>
          <a:p>
            <a:endParaRPr lang="en-GB" sz="1600" dirty="0"/>
          </a:p>
        </p:txBody>
      </p:sp>
    </p:spTree>
    <p:extLst>
      <p:ext uri="{BB962C8B-B14F-4D97-AF65-F5344CB8AC3E}">
        <p14:creationId xmlns:p14="http://schemas.microsoft.com/office/powerpoint/2010/main" val="4229433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A1B485-CBA7-4D3E-9C22-84ECD929DA31}"/>
              </a:ext>
            </a:extLst>
          </p:cNvPr>
          <p:cNvSpPr txBox="1"/>
          <p:nvPr/>
        </p:nvSpPr>
        <p:spPr>
          <a:xfrm>
            <a:off x="4652118" y="2118270"/>
            <a:ext cx="7711440" cy="2800767"/>
          </a:xfrm>
          <a:prstGeom prst="rect">
            <a:avLst/>
          </a:prstGeom>
          <a:noFill/>
        </p:spPr>
        <p:txBody>
          <a:bodyPr wrap="square" rtlCol="0">
            <a:spAutoFit/>
          </a:bodyPr>
          <a:lstStyle/>
          <a:p>
            <a:r>
              <a:rPr lang="en-GB" sz="8800" b="1" dirty="0">
                <a:solidFill>
                  <a:schemeClr val="accent1"/>
                </a:solidFill>
              </a:rPr>
              <a:t>Summary videos</a:t>
            </a:r>
          </a:p>
        </p:txBody>
      </p:sp>
      <p:sp>
        <p:nvSpPr>
          <p:cNvPr id="4" name="TextBox 3">
            <a:extLst>
              <a:ext uri="{FF2B5EF4-FFF2-40B4-BE49-F238E27FC236}">
                <a16:creationId xmlns:a16="http://schemas.microsoft.com/office/drawing/2014/main" id="{2C866DC6-C753-45F5-9DAB-CC46A908B7A8}"/>
              </a:ext>
            </a:extLst>
          </p:cNvPr>
          <p:cNvSpPr txBox="1"/>
          <p:nvPr/>
        </p:nvSpPr>
        <p:spPr>
          <a:xfrm>
            <a:off x="304800" y="280416"/>
            <a:ext cx="3377184" cy="1323439"/>
          </a:xfrm>
          <a:prstGeom prst="rect">
            <a:avLst/>
          </a:prstGeom>
          <a:noFill/>
        </p:spPr>
        <p:txBody>
          <a:bodyPr wrap="square" rtlCol="0">
            <a:spAutoFit/>
          </a:bodyPr>
          <a:lstStyle/>
          <a:p>
            <a:r>
              <a:rPr lang="en-GB" sz="4000" b="1" dirty="0" smtClean="0">
                <a:solidFill>
                  <a:schemeClr val="bg1"/>
                </a:solidFill>
              </a:rPr>
              <a:t>Extension activity</a:t>
            </a:r>
            <a:endParaRPr lang="en-GB" sz="4000" b="1" dirty="0">
              <a:solidFill>
                <a:schemeClr val="bg1"/>
              </a:solidFill>
            </a:endParaRPr>
          </a:p>
        </p:txBody>
      </p:sp>
    </p:spTree>
    <p:extLst>
      <p:ext uri="{BB962C8B-B14F-4D97-AF65-F5344CB8AC3E}">
        <p14:creationId xmlns:p14="http://schemas.microsoft.com/office/powerpoint/2010/main" val="2061493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2F05-0CE7-4C76-9378-F7DBD08F1B82}"/>
              </a:ext>
            </a:extLst>
          </p:cNvPr>
          <p:cNvSpPr>
            <a:spLocks noGrp="1"/>
          </p:cNvSpPr>
          <p:nvPr>
            <p:ph type="title"/>
          </p:nvPr>
        </p:nvSpPr>
        <p:spPr/>
        <p:txBody>
          <a:bodyPr/>
          <a:lstStyle/>
          <a:p>
            <a:endParaRPr lang="en-GB"/>
          </a:p>
        </p:txBody>
      </p:sp>
      <p:pic>
        <p:nvPicPr>
          <p:cNvPr id="4" name="Picture Placeholder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2763" r="34297" b="22763"/>
          <a:stretch/>
        </p:blipFill>
        <p:spPr>
          <a:xfrm>
            <a:off x="0" y="0"/>
            <a:ext cx="12207241" cy="6858000"/>
          </a:xfrm>
        </p:spPr>
      </p:pic>
      <p:sp>
        <p:nvSpPr>
          <p:cNvPr id="5" name="TextBox 4"/>
          <p:cNvSpPr txBox="1"/>
          <p:nvPr/>
        </p:nvSpPr>
        <p:spPr>
          <a:xfrm>
            <a:off x="221742" y="183075"/>
            <a:ext cx="11763756" cy="738664"/>
          </a:xfrm>
          <a:prstGeom prst="rect">
            <a:avLst/>
          </a:prstGeom>
          <a:noFill/>
        </p:spPr>
        <p:txBody>
          <a:bodyPr wrap="square" rtlCol="0">
            <a:spAutoFit/>
          </a:bodyPr>
          <a:lstStyle/>
          <a:p>
            <a:r>
              <a:rPr lang="en-GB" sz="4200" b="1" dirty="0">
                <a:solidFill>
                  <a:schemeClr val="accent1"/>
                </a:solidFill>
              </a:rPr>
              <a:t>This is a sustainable fish</a:t>
            </a:r>
          </a:p>
        </p:txBody>
      </p:sp>
      <p:sp>
        <p:nvSpPr>
          <p:cNvPr id="14" name="TextBox 13">
            <a:extLst>
              <a:ext uri="{FF2B5EF4-FFF2-40B4-BE49-F238E27FC236}">
                <a16:creationId xmlns:a16="http://schemas.microsoft.com/office/drawing/2014/main" id="{18D635A8-C46D-454B-9743-E5072FDEDC92}"/>
              </a:ext>
            </a:extLst>
          </p:cNvPr>
          <p:cNvSpPr txBox="1"/>
          <p:nvPr/>
        </p:nvSpPr>
        <p:spPr>
          <a:xfrm>
            <a:off x="9395365" y="6334988"/>
            <a:ext cx="2109716" cy="261610"/>
          </a:xfrm>
          <a:prstGeom prst="rect">
            <a:avLst/>
          </a:prstGeom>
          <a:noFill/>
        </p:spPr>
        <p:txBody>
          <a:bodyPr wrap="square" rtlCol="0">
            <a:spAutoFit/>
          </a:bodyPr>
          <a:lstStyle/>
          <a:p>
            <a:r>
              <a:rPr lang="en-GB" sz="1100" dirty="0">
                <a:solidFill>
                  <a:schemeClr val="bg1"/>
                </a:solidFill>
              </a:rPr>
              <a:t>© Mark Kirkland</a:t>
            </a:r>
          </a:p>
        </p:txBody>
      </p:sp>
      <p:pic>
        <p:nvPicPr>
          <p:cNvPr id="6" name="Online Media 5" title="This Is A Sustainable Fish">
            <a:hlinkClick r:id="" action="ppaction://media"/>
            <a:extLst>
              <a:ext uri="{FF2B5EF4-FFF2-40B4-BE49-F238E27FC236}">
                <a16:creationId xmlns:a16="http://schemas.microsoft.com/office/drawing/2014/main" id="{97E03A36-BCD9-4DA1-BDC9-893CAE85D43F}"/>
              </a:ext>
            </a:extLst>
          </p:cNvPr>
          <p:cNvPicPr>
            <a:picLocks noRot="1" noChangeAspect="1"/>
          </p:cNvPicPr>
          <p:nvPr>
            <a:videoFile r:link="rId1"/>
          </p:nvPr>
        </p:nvPicPr>
        <p:blipFill>
          <a:blip r:embed="rId5"/>
          <a:stretch>
            <a:fillRect/>
          </a:stretch>
        </p:blipFill>
        <p:spPr>
          <a:xfrm>
            <a:off x="1332739" y="1104814"/>
            <a:ext cx="9522494" cy="5380210"/>
          </a:xfrm>
          <a:prstGeom prst="rect">
            <a:avLst/>
          </a:prstGeom>
        </p:spPr>
      </p:pic>
    </p:spTree>
    <p:extLst>
      <p:ext uri="{BB962C8B-B14F-4D97-AF65-F5344CB8AC3E}">
        <p14:creationId xmlns:p14="http://schemas.microsoft.com/office/powerpoint/2010/main" val="141644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2F05-0CE7-4C76-9378-F7DBD08F1B82}"/>
              </a:ext>
            </a:extLst>
          </p:cNvPr>
          <p:cNvSpPr>
            <a:spLocks noGrp="1"/>
          </p:cNvSpPr>
          <p:nvPr>
            <p:ph type="title"/>
          </p:nvPr>
        </p:nvSpPr>
        <p:spPr/>
        <p:txBody>
          <a:bodyPr/>
          <a:lstStyle/>
          <a:p>
            <a:endParaRPr lang="en-GB"/>
          </a:p>
        </p:txBody>
      </p:sp>
      <p:pic>
        <p:nvPicPr>
          <p:cNvPr id="4" name="Picture Placeholder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2763" r="34297" b="22763"/>
          <a:stretch/>
        </p:blipFill>
        <p:spPr>
          <a:xfrm>
            <a:off x="0" y="0"/>
            <a:ext cx="12207241" cy="6858000"/>
          </a:xfrm>
        </p:spPr>
      </p:pic>
      <p:sp>
        <p:nvSpPr>
          <p:cNvPr id="14" name="TextBox 13">
            <a:extLst>
              <a:ext uri="{FF2B5EF4-FFF2-40B4-BE49-F238E27FC236}">
                <a16:creationId xmlns:a16="http://schemas.microsoft.com/office/drawing/2014/main" id="{18D635A8-C46D-454B-9743-E5072FDEDC92}"/>
              </a:ext>
            </a:extLst>
          </p:cNvPr>
          <p:cNvSpPr txBox="1"/>
          <p:nvPr/>
        </p:nvSpPr>
        <p:spPr>
          <a:xfrm>
            <a:off x="9395365" y="6334988"/>
            <a:ext cx="2109716" cy="261610"/>
          </a:xfrm>
          <a:prstGeom prst="rect">
            <a:avLst/>
          </a:prstGeom>
          <a:noFill/>
        </p:spPr>
        <p:txBody>
          <a:bodyPr wrap="square" rtlCol="0">
            <a:spAutoFit/>
          </a:bodyPr>
          <a:lstStyle/>
          <a:p>
            <a:r>
              <a:rPr lang="en-GB" sz="1100" dirty="0">
                <a:solidFill>
                  <a:schemeClr val="bg1"/>
                </a:solidFill>
              </a:rPr>
              <a:t>© Mark Kirkland</a:t>
            </a:r>
          </a:p>
        </p:txBody>
      </p:sp>
      <p:pic>
        <p:nvPicPr>
          <p:cNvPr id="3" name="Online Media 2" title="Will the ocean ever run out of fish? - Ayana Elizabeth Johnson and Jennifer Jacquet">
            <a:hlinkClick r:id="" action="ppaction://media"/>
            <a:extLst>
              <a:ext uri="{FF2B5EF4-FFF2-40B4-BE49-F238E27FC236}">
                <a16:creationId xmlns:a16="http://schemas.microsoft.com/office/drawing/2014/main" id="{1ED6D411-38F3-4529-A8B3-F4C69F9D7383}"/>
              </a:ext>
            </a:extLst>
          </p:cNvPr>
          <p:cNvPicPr>
            <a:picLocks noRot="1" noChangeAspect="1"/>
          </p:cNvPicPr>
          <p:nvPr>
            <a:videoFile r:link="rId1"/>
          </p:nvPr>
        </p:nvPicPr>
        <p:blipFill>
          <a:blip r:embed="rId5"/>
          <a:stretch>
            <a:fillRect/>
          </a:stretch>
        </p:blipFill>
        <p:spPr>
          <a:xfrm>
            <a:off x="1196235" y="1051253"/>
            <a:ext cx="9814769" cy="5545345"/>
          </a:xfrm>
          <a:prstGeom prst="rect">
            <a:avLst/>
          </a:prstGeom>
        </p:spPr>
      </p:pic>
      <p:sp>
        <p:nvSpPr>
          <p:cNvPr id="7" name="TextBox 6"/>
          <p:cNvSpPr txBox="1"/>
          <p:nvPr/>
        </p:nvSpPr>
        <p:spPr>
          <a:xfrm>
            <a:off x="221742" y="183075"/>
            <a:ext cx="11763756" cy="738664"/>
          </a:xfrm>
          <a:prstGeom prst="rect">
            <a:avLst/>
          </a:prstGeom>
          <a:noFill/>
        </p:spPr>
        <p:txBody>
          <a:bodyPr wrap="square" rtlCol="0">
            <a:spAutoFit/>
          </a:bodyPr>
          <a:lstStyle/>
          <a:p>
            <a:r>
              <a:rPr lang="en-GB" sz="4200" b="1" dirty="0">
                <a:solidFill>
                  <a:schemeClr val="accent1"/>
                </a:solidFill>
              </a:rPr>
              <a:t>Will the ocean ever run out of fish?</a:t>
            </a:r>
            <a:endParaRPr lang="en-GB" sz="4200" b="1" dirty="0">
              <a:solidFill>
                <a:schemeClr val="accent1"/>
              </a:solidFill>
            </a:endParaRPr>
          </a:p>
        </p:txBody>
      </p:sp>
    </p:spTree>
    <p:extLst>
      <p:ext uri="{BB962C8B-B14F-4D97-AF65-F5344CB8AC3E}">
        <p14:creationId xmlns:p14="http://schemas.microsoft.com/office/powerpoint/2010/main" val="7284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A1B485-CBA7-4D3E-9C22-84ECD929DA31}"/>
              </a:ext>
            </a:extLst>
          </p:cNvPr>
          <p:cNvSpPr txBox="1"/>
          <p:nvPr/>
        </p:nvSpPr>
        <p:spPr>
          <a:xfrm>
            <a:off x="4573742" y="1843950"/>
            <a:ext cx="7711440" cy="2800767"/>
          </a:xfrm>
          <a:prstGeom prst="rect">
            <a:avLst/>
          </a:prstGeom>
          <a:noFill/>
        </p:spPr>
        <p:txBody>
          <a:bodyPr wrap="square" rtlCol="0">
            <a:spAutoFit/>
          </a:bodyPr>
          <a:lstStyle/>
          <a:p>
            <a:r>
              <a:rPr lang="en-GB" sz="8800" b="1" dirty="0">
                <a:solidFill>
                  <a:schemeClr val="accent1"/>
                </a:solidFill>
              </a:rPr>
              <a:t>What have you learnt?</a:t>
            </a:r>
          </a:p>
        </p:txBody>
      </p:sp>
      <p:sp>
        <p:nvSpPr>
          <p:cNvPr id="4" name="TextBox 3">
            <a:extLst>
              <a:ext uri="{FF2B5EF4-FFF2-40B4-BE49-F238E27FC236}">
                <a16:creationId xmlns:a16="http://schemas.microsoft.com/office/drawing/2014/main" id="{2C866DC6-C753-45F5-9DAB-CC46A908B7A8}"/>
              </a:ext>
            </a:extLst>
          </p:cNvPr>
          <p:cNvSpPr txBox="1"/>
          <p:nvPr/>
        </p:nvSpPr>
        <p:spPr>
          <a:xfrm>
            <a:off x="304800" y="280416"/>
            <a:ext cx="3377184" cy="769441"/>
          </a:xfrm>
          <a:prstGeom prst="rect">
            <a:avLst/>
          </a:prstGeom>
          <a:noFill/>
        </p:spPr>
        <p:txBody>
          <a:bodyPr wrap="square" rtlCol="0">
            <a:spAutoFit/>
          </a:bodyPr>
          <a:lstStyle/>
          <a:p>
            <a:r>
              <a:rPr lang="en-GB" sz="4400" b="1" dirty="0">
                <a:solidFill>
                  <a:schemeClr val="bg1"/>
                </a:solidFill>
              </a:rPr>
              <a:t>Reflect</a:t>
            </a:r>
          </a:p>
        </p:txBody>
      </p:sp>
    </p:spTree>
    <p:extLst>
      <p:ext uri="{BB962C8B-B14F-4D97-AF65-F5344CB8AC3E}">
        <p14:creationId xmlns:p14="http://schemas.microsoft.com/office/powerpoint/2010/main" val="1192773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AACED32-36D7-4BA2-8D53-C936BC561CD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16987"/>
          <a:stretch/>
        </p:blipFill>
        <p:spPr>
          <a:xfrm>
            <a:off x="0" y="0"/>
            <a:ext cx="12192000" cy="6858000"/>
          </a:xfrm>
          <a:prstGeom prst="rect">
            <a:avLst/>
          </a:prstGeom>
        </p:spPr>
      </p:pic>
      <p:sp>
        <p:nvSpPr>
          <p:cNvPr id="2" name="Title 1">
            <a:extLst>
              <a:ext uri="{FF2B5EF4-FFF2-40B4-BE49-F238E27FC236}">
                <a16:creationId xmlns:a16="http://schemas.microsoft.com/office/drawing/2014/main" id="{2225671D-31EA-4832-AB92-FE08D1B76B5F}"/>
              </a:ext>
            </a:extLst>
          </p:cNvPr>
          <p:cNvSpPr>
            <a:spLocks noGrp="1"/>
          </p:cNvSpPr>
          <p:nvPr>
            <p:ph type="title"/>
          </p:nvPr>
        </p:nvSpPr>
        <p:spPr>
          <a:xfrm>
            <a:off x="414528" y="191146"/>
            <a:ext cx="10515600" cy="988264"/>
          </a:xfrm>
        </p:spPr>
        <p:txBody>
          <a:bodyPr/>
          <a:lstStyle/>
          <a:p>
            <a:r>
              <a:rPr lang="en-GB" dirty="0"/>
              <a:t>Learning Objectives</a:t>
            </a:r>
          </a:p>
        </p:txBody>
      </p:sp>
      <p:sp>
        <p:nvSpPr>
          <p:cNvPr id="3" name="TextBox 2">
            <a:extLst>
              <a:ext uri="{FF2B5EF4-FFF2-40B4-BE49-F238E27FC236}">
                <a16:creationId xmlns:a16="http://schemas.microsoft.com/office/drawing/2014/main" id="{BE8B142B-AFD0-46F4-89F9-E1D975F61D99}"/>
              </a:ext>
            </a:extLst>
          </p:cNvPr>
          <p:cNvSpPr txBox="1"/>
          <p:nvPr/>
        </p:nvSpPr>
        <p:spPr>
          <a:xfrm>
            <a:off x="705829" y="1469522"/>
            <a:ext cx="10780341" cy="4832092"/>
          </a:xfrm>
          <a:prstGeom prst="rect">
            <a:avLst/>
          </a:prstGeom>
          <a:noFill/>
        </p:spPr>
        <p:txBody>
          <a:bodyPr wrap="square" rtlCol="0">
            <a:spAutoFit/>
          </a:bodyPr>
          <a:lstStyle/>
          <a:p>
            <a:pPr marL="342900" lvl="0" indent="-342900">
              <a:buFont typeface="Symbol" panose="05050102010706020507" pitchFamily="18" charset="2"/>
              <a:buChar char=""/>
            </a:pPr>
            <a:r>
              <a:rPr lang="en-GB" sz="2800" dirty="0">
                <a:solidFill>
                  <a:schemeClr val="accent1"/>
                </a:solidFill>
              </a:rPr>
              <a:t>How does unsustainable fishing lead </a:t>
            </a:r>
            <a:r>
              <a:rPr lang="en-GB" sz="2800" dirty="0" smtClean="0">
                <a:solidFill>
                  <a:schemeClr val="accent1"/>
                </a:solidFill>
              </a:rPr>
              <a:t>to:</a:t>
            </a:r>
            <a:endParaRPr lang="en-GB" sz="2800" dirty="0">
              <a:solidFill>
                <a:schemeClr val="accent1"/>
              </a:solidFill>
            </a:endParaRPr>
          </a:p>
          <a:p>
            <a:pPr marL="1257300" lvl="2" indent="-342900">
              <a:buFont typeface="Symbol" panose="05050102010706020507" pitchFamily="18" charset="2"/>
              <a:buChar char=""/>
            </a:pPr>
            <a:r>
              <a:rPr lang="en-GB" sz="2800" dirty="0" smtClean="0">
                <a:solidFill>
                  <a:schemeClr val="accent1"/>
                </a:solidFill>
              </a:rPr>
              <a:t>overfishing</a:t>
            </a:r>
            <a:endParaRPr lang="en-GB" sz="2800" dirty="0">
              <a:solidFill>
                <a:schemeClr val="accent1"/>
              </a:solidFill>
            </a:endParaRPr>
          </a:p>
          <a:p>
            <a:pPr marL="1257300" lvl="2" indent="-342900">
              <a:buFont typeface="Symbol" panose="05050102010706020507" pitchFamily="18" charset="2"/>
              <a:buChar char=""/>
            </a:pPr>
            <a:r>
              <a:rPr lang="en-GB" sz="2800" dirty="0">
                <a:solidFill>
                  <a:schemeClr val="accent1"/>
                </a:solidFill>
              </a:rPr>
              <a:t>habitat </a:t>
            </a:r>
            <a:r>
              <a:rPr lang="en-GB" sz="2800" dirty="0" smtClean="0">
                <a:solidFill>
                  <a:schemeClr val="accent1"/>
                </a:solidFill>
              </a:rPr>
              <a:t>destruction</a:t>
            </a:r>
            <a:endParaRPr lang="en-GB" sz="2800" dirty="0">
              <a:solidFill>
                <a:schemeClr val="accent1"/>
              </a:solidFill>
            </a:endParaRPr>
          </a:p>
          <a:p>
            <a:pPr marL="1257300" lvl="2" indent="-342900">
              <a:buFont typeface="Symbol" panose="05050102010706020507" pitchFamily="18" charset="2"/>
              <a:buChar char=""/>
            </a:pPr>
            <a:r>
              <a:rPr lang="en-GB" sz="2800" dirty="0">
                <a:solidFill>
                  <a:schemeClr val="accent1"/>
                </a:solidFill>
              </a:rPr>
              <a:t>a change in food web </a:t>
            </a:r>
            <a:r>
              <a:rPr lang="en-GB" sz="2800" dirty="0" smtClean="0">
                <a:solidFill>
                  <a:schemeClr val="accent1"/>
                </a:solidFill>
              </a:rPr>
              <a:t>dynamics</a:t>
            </a:r>
            <a:endParaRPr lang="en-GB" sz="2800" dirty="0">
              <a:solidFill>
                <a:schemeClr val="accent1"/>
              </a:solidFill>
            </a:endParaRPr>
          </a:p>
          <a:p>
            <a:pPr marL="1257300" lvl="2" indent="-342900">
              <a:buFont typeface="Symbol" panose="05050102010706020507" pitchFamily="18" charset="2"/>
              <a:buChar char=""/>
            </a:pPr>
            <a:r>
              <a:rPr lang="en-GB" sz="2800" dirty="0">
                <a:solidFill>
                  <a:schemeClr val="accent1"/>
                </a:solidFill>
              </a:rPr>
              <a:t>bycatch?</a:t>
            </a:r>
          </a:p>
          <a:p>
            <a:pPr marL="342900" lvl="0" indent="-342900">
              <a:buFont typeface="Symbol" panose="05050102010706020507" pitchFamily="18" charset="2"/>
              <a:buChar char=""/>
            </a:pPr>
            <a:endParaRPr lang="en-GB" sz="2800" dirty="0">
              <a:solidFill>
                <a:schemeClr val="accent1"/>
              </a:solidFill>
            </a:endParaRPr>
          </a:p>
          <a:p>
            <a:pPr marL="342900" lvl="0" indent="-342900">
              <a:buFont typeface="Symbol" panose="05050102010706020507" pitchFamily="18" charset="2"/>
              <a:buChar char=""/>
            </a:pPr>
            <a:r>
              <a:rPr lang="en-GB" sz="2800" dirty="0">
                <a:solidFill>
                  <a:schemeClr val="accent1"/>
                </a:solidFill>
              </a:rPr>
              <a:t>How could we manage fishing practices more efficiently to reduce unsustainable fishing?</a:t>
            </a:r>
          </a:p>
          <a:p>
            <a:pPr marL="342900" lvl="0" indent="-342900">
              <a:buFont typeface="Symbol" panose="05050102010706020507" pitchFamily="18" charset="2"/>
              <a:buChar char=""/>
            </a:pPr>
            <a:endParaRPr lang="en-GB" sz="2800" dirty="0">
              <a:solidFill>
                <a:schemeClr val="accent1"/>
              </a:solidFill>
            </a:endParaRPr>
          </a:p>
          <a:p>
            <a:pPr marL="342900" lvl="0" indent="-342900">
              <a:buFont typeface="Symbol" panose="05050102010706020507" pitchFamily="18" charset="2"/>
              <a:buChar char=""/>
            </a:pPr>
            <a:r>
              <a:rPr lang="en-GB" sz="2800" dirty="0">
                <a:solidFill>
                  <a:schemeClr val="accent1"/>
                </a:solidFill>
              </a:rPr>
              <a:t>What is aquaculture? How can the environmental impacts of aquaculture be reduced? </a:t>
            </a:r>
          </a:p>
        </p:txBody>
      </p:sp>
    </p:spTree>
    <p:extLst>
      <p:ext uri="{BB962C8B-B14F-4D97-AF65-F5344CB8AC3E}">
        <p14:creationId xmlns:p14="http://schemas.microsoft.com/office/powerpoint/2010/main" val="3482521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BE8D2-D475-4E7F-802C-FA72035A1473}"/>
              </a:ext>
            </a:extLst>
          </p:cNvPr>
          <p:cNvSpPr>
            <a:spLocks noGrp="1"/>
          </p:cNvSpPr>
          <p:nvPr>
            <p:ph type="title"/>
          </p:nvPr>
        </p:nvSpPr>
        <p:spPr>
          <a:xfrm>
            <a:off x="633353" y="1746210"/>
            <a:ext cx="9797338" cy="3053442"/>
          </a:xfrm>
        </p:spPr>
        <p:txBody>
          <a:bodyPr>
            <a:noAutofit/>
          </a:bodyPr>
          <a:lstStyle/>
          <a:p>
            <a:r>
              <a:rPr lang="en-GB" sz="6600" dirty="0" smtClean="0"/>
              <a:t>We will continue to fight for the ocean and protect wildlife</a:t>
            </a:r>
            <a:endParaRPr lang="en-GB" sz="6600" dirty="0"/>
          </a:p>
        </p:txBody>
      </p:sp>
      <p:pic>
        <p:nvPicPr>
          <p:cNvPr id="3" name="Picture 2" descr="Text&#10;&#10;Description automatically generated">
            <a:extLst>
              <a:ext uri="{FF2B5EF4-FFF2-40B4-BE49-F238E27FC236}">
                <a16:creationId xmlns:a16="http://schemas.microsoft.com/office/drawing/2014/main" id="{AE5CC22F-7D3D-490B-9275-676507D3F3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76835" y="4799652"/>
            <a:ext cx="4179276" cy="1734472"/>
          </a:xfrm>
          <a:prstGeom prst="rect">
            <a:avLst/>
          </a:prstGeom>
        </p:spPr>
      </p:pic>
    </p:spTree>
    <p:extLst>
      <p:ext uri="{BB962C8B-B14F-4D97-AF65-F5344CB8AC3E}">
        <p14:creationId xmlns:p14="http://schemas.microsoft.com/office/powerpoint/2010/main" val="1593059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59EFFC-09F8-439A-8E31-5A676794022F}"/>
              </a:ext>
            </a:extLst>
          </p:cNvPr>
          <p:cNvSpPr txBox="1"/>
          <p:nvPr/>
        </p:nvSpPr>
        <p:spPr>
          <a:xfrm>
            <a:off x="8261685" y="115957"/>
            <a:ext cx="3778237" cy="707886"/>
          </a:xfrm>
          <a:prstGeom prst="rect">
            <a:avLst/>
          </a:prstGeom>
          <a:noFill/>
        </p:spPr>
        <p:txBody>
          <a:bodyPr wrap="square" rtlCol="0">
            <a:spAutoFit/>
          </a:bodyPr>
          <a:lstStyle/>
          <a:p>
            <a:r>
              <a:rPr lang="en-GB" sz="4000" b="1" dirty="0">
                <a:solidFill>
                  <a:schemeClr val="bg1"/>
                </a:solidFill>
              </a:rPr>
              <a:t>Set the scene </a:t>
            </a:r>
          </a:p>
        </p:txBody>
      </p:sp>
      <p:sp>
        <p:nvSpPr>
          <p:cNvPr id="4" name="TextBox 3">
            <a:extLst>
              <a:ext uri="{FF2B5EF4-FFF2-40B4-BE49-F238E27FC236}">
                <a16:creationId xmlns:a16="http://schemas.microsoft.com/office/drawing/2014/main" id="{B2CDB1DF-44FB-47E5-8FD2-DD2920296844}"/>
              </a:ext>
            </a:extLst>
          </p:cNvPr>
          <p:cNvSpPr txBox="1"/>
          <p:nvPr/>
        </p:nvSpPr>
        <p:spPr>
          <a:xfrm>
            <a:off x="550245" y="2154759"/>
            <a:ext cx="7711440" cy="2554545"/>
          </a:xfrm>
          <a:prstGeom prst="rect">
            <a:avLst/>
          </a:prstGeom>
          <a:noFill/>
        </p:spPr>
        <p:txBody>
          <a:bodyPr wrap="square" rtlCol="0">
            <a:spAutoFit/>
          </a:bodyPr>
          <a:lstStyle/>
          <a:p>
            <a:r>
              <a:rPr lang="en-GB" sz="8000" b="1" dirty="0" smtClean="0">
                <a:solidFill>
                  <a:schemeClr val="accent1"/>
                </a:solidFill>
              </a:rPr>
              <a:t>What is an e</a:t>
            </a:r>
            <a:r>
              <a:rPr lang="en-GB" sz="8000" b="1" dirty="0" smtClean="0">
                <a:solidFill>
                  <a:schemeClr val="accent1"/>
                </a:solidFill>
              </a:rPr>
              <a:t>cosystem</a:t>
            </a:r>
            <a:r>
              <a:rPr lang="en-GB" sz="8000" b="1" dirty="0">
                <a:solidFill>
                  <a:schemeClr val="accent1"/>
                </a:solidFill>
              </a:rPr>
              <a:t>?</a:t>
            </a:r>
          </a:p>
        </p:txBody>
      </p:sp>
    </p:spTree>
    <p:extLst>
      <p:ext uri="{BB962C8B-B14F-4D97-AF65-F5344CB8AC3E}">
        <p14:creationId xmlns:p14="http://schemas.microsoft.com/office/powerpoint/2010/main" val="217731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59EFFC-09F8-439A-8E31-5A676794022F}"/>
              </a:ext>
            </a:extLst>
          </p:cNvPr>
          <p:cNvSpPr txBox="1"/>
          <p:nvPr/>
        </p:nvSpPr>
        <p:spPr>
          <a:xfrm>
            <a:off x="8261685" y="115957"/>
            <a:ext cx="3778237" cy="707886"/>
          </a:xfrm>
          <a:prstGeom prst="rect">
            <a:avLst/>
          </a:prstGeom>
          <a:noFill/>
        </p:spPr>
        <p:txBody>
          <a:bodyPr wrap="square" rtlCol="0">
            <a:spAutoFit/>
          </a:bodyPr>
          <a:lstStyle/>
          <a:p>
            <a:r>
              <a:rPr lang="en-GB" sz="4000" b="1" dirty="0">
                <a:solidFill>
                  <a:schemeClr val="bg1"/>
                </a:solidFill>
              </a:rPr>
              <a:t>Set the scene </a:t>
            </a:r>
          </a:p>
        </p:txBody>
      </p:sp>
      <p:sp>
        <p:nvSpPr>
          <p:cNvPr id="5" name="TextBox 4">
            <a:extLst>
              <a:ext uri="{FF2B5EF4-FFF2-40B4-BE49-F238E27FC236}">
                <a16:creationId xmlns:a16="http://schemas.microsoft.com/office/drawing/2014/main" id="{DC1D6B76-02EF-4D05-AE03-E37A002EF782}"/>
              </a:ext>
            </a:extLst>
          </p:cNvPr>
          <p:cNvSpPr txBox="1"/>
          <p:nvPr/>
        </p:nvSpPr>
        <p:spPr>
          <a:xfrm>
            <a:off x="550245" y="1684496"/>
            <a:ext cx="7711440" cy="3785652"/>
          </a:xfrm>
          <a:prstGeom prst="rect">
            <a:avLst/>
          </a:prstGeom>
          <a:noFill/>
        </p:spPr>
        <p:txBody>
          <a:bodyPr wrap="square" rtlCol="0">
            <a:spAutoFit/>
          </a:bodyPr>
          <a:lstStyle/>
          <a:p>
            <a:r>
              <a:rPr lang="en-GB" sz="8000" b="1" dirty="0" smtClean="0">
                <a:solidFill>
                  <a:schemeClr val="accent1"/>
                </a:solidFill>
              </a:rPr>
              <a:t>What does sustainable mean?</a:t>
            </a:r>
            <a:endParaRPr lang="en-GB" sz="8000" b="1" dirty="0">
              <a:solidFill>
                <a:schemeClr val="accent1"/>
              </a:solidFill>
            </a:endParaRPr>
          </a:p>
        </p:txBody>
      </p:sp>
    </p:spTree>
    <p:extLst>
      <p:ext uri="{BB962C8B-B14F-4D97-AF65-F5344CB8AC3E}">
        <p14:creationId xmlns:p14="http://schemas.microsoft.com/office/powerpoint/2010/main" val="356313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A1B485-CBA7-4D3E-9C22-84ECD929DA31}"/>
              </a:ext>
            </a:extLst>
          </p:cNvPr>
          <p:cNvSpPr txBox="1"/>
          <p:nvPr/>
        </p:nvSpPr>
        <p:spPr>
          <a:xfrm>
            <a:off x="4650377" y="2144396"/>
            <a:ext cx="7711440" cy="2800767"/>
          </a:xfrm>
          <a:prstGeom prst="rect">
            <a:avLst/>
          </a:prstGeom>
          <a:noFill/>
        </p:spPr>
        <p:txBody>
          <a:bodyPr wrap="square" rtlCol="0">
            <a:spAutoFit/>
          </a:bodyPr>
          <a:lstStyle/>
          <a:p>
            <a:r>
              <a:rPr lang="en-GB" sz="8800" b="1" dirty="0">
                <a:solidFill>
                  <a:schemeClr val="accent1"/>
                </a:solidFill>
              </a:rPr>
              <a:t>Ecosystem Impacts </a:t>
            </a:r>
          </a:p>
        </p:txBody>
      </p:sp>
      <p:sp>
        <p:nvSpPr>
          <p:cNvPr id="4" name="TextBox 3">
            <a:extLst>
              <a:ext uri="{FF2B5EF4-FFF2-40B4-BE49-F238E27FC236}">
                <a16:creationId xmlns:a16="http://schemas.microsoft.com/office/drawing/2014/main" id="{485843AF-0A3A-463A-ABCB-F4EDAF7910F1}"/>
              </a:ext>
            </a:extLst>
          </p:cNvPr>
          <p:cNvSpPr txBox="1"/>
          <p:nvPr/>
        </p:nvSpPr>
        <p:spPr>
          <a:xfrm>
            <a:off x="304800" y="280416"/>
            <a:ext cx="3377184" cy="861774"/>
          </a:xfrm>
          <a:prstGeom prst="rect">
            <a:avLst/>
          </a:prstGeom>
          <a:noFill/>
        </p:spPr>
        <p:txBody>
          <a:bodyPr wrap="square" rtlCol="0">
            <a:spAutoFit/>
          </a:bodyPr>
          <a:lstStyle/>
          <a:p>
            <a:r>
              <a:rPr lang="en-GB" sz="5000" b="1" dirty="0">
                <a:solidFill>
                  <a:schemeClr val="bg1"/>
                </a:solidFill>
              </a:rPr>
              <a:t>Activity 1</a:t>
            </a:r>
          </a:p>
        </p:txBody>
      </p:sp>
    </p:spTree>
    <p:extLst>
      <p:ext uri="{BB962C8B-B14F-4D97-AF65-F5344CB8AC3E}">
        <p14:creationId xmlns:p14="http://schemas.microsoft.com/office/powerpoint/2010/main" val="477309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E38941F-E381-4BDA-BFE7-E15CE3B7869F}"/>
              </a:ext>
            </a:extLst>
          </p:cNvPr>
          <p:cNvSpPr/>
          <p:nvPr/>
        </p:nvSpPr>
        <p:spPr>
          <a:xfrm>
            <a:off x="3407071" y="1867370"/>
            <a:ext cx="5034107" cy="312363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ECF8210-0FE9-43BC-9980-62805827082D}"/>
              </a:ext>
            </a:extLst>
          </p:cNvPr>
          <p:cNvSpPr txBox="1"/>
          <p:nvPr/>
        </p:nvSpPr>
        <p:spPr>
          <a:xfrm>
            <a:off x="3493591" y="2167733"/>
            <a:ext cx="4879246" cy="2554545"/>
          </a:xfrm>
          <a:prstGeom prst="rect">
            <a:avLst/>
          </a:prstGeom>
          <a:noFill/>
        </p:spPr>
        <p:txBody>
          <a:bodyPr wrap="square" rtlCol="0">
            <a:spAutoFit/>
          </a:bodyPr>
          <a:lstStyle/>
          <a:p>
            <a:pPr algn="ctr"/>
            <a:r>
              <a:rPr lang="en-GB" sz="4000" b="1" dirty="0">
                <a:solidFill>
                  <a:schemeClr val="bg1"/>
                </a:solidFill>
              </a:rPr>
              <a:t>Ecosystem impacts of unsustainable fishing </a:t>
            </a:r>
            <a:endParaRPr lang="en-GB" sz="3600" b="1" dirty="0">
              <a:solidFill>
                <a:schemeClr val="bg1"/>
              </a:solidFill>
            </a:endParaRPr>
          </a:p>
        </p:txBody>
      </p:sp>
      <p:sp>
        <p:nvSpPr>
          <p:cNvPr id="9" name="TextBox 8">
            <a:extLst>
              <a:ext uri="{FF2B5EF4-FFF2-40B4-BE49-F238E27FC236}">
                <a16:creationId xmlns:a16="http://schemas.microsoft.com/office/drawing/2014/main" id="{BCC47F1E-CD60-4ED2-A578-4D3AA4EFE048}"/>
              </a:ext>
            </a:extLst>
          </p:cNvPr>
          <p:cNvSpPr txBox="1"/>
          <p:nvPr/>
        </p:nvSpPr>
        <p:spPr>
          <a:xfrm>
            <a:off x="724755" y="715692"/>
            <a:ext cx="3382023" cy="646331"/>
          </a:xfrm>
          <a:prstGeom prst="rect">
            <a:avLst/>
          </a:prstGeom>
          <a:noFill/>
        </p:spPr>
        <p:txBody>
          <a:bodyPr wrap="square" rtlCol="0">
            <a:spAutoFit/>
          </a:bodyPr>
          <a:lstStyle/>
          <a:p>
            <a:r>
              <a:rPr lang="en-GB" sz="3600" dirty="0">
                <a:solidFill>
                  <a:srgbClr val="02165E"/>
                </a:solidFill>
              </a:rPr>
              <a:t>Overfishing</a:t>
            </a:r>
          </a:p>
        </p:txBody>
      </p:sp>
      <p:cxnSp>
        <p:nvCxnSpPr>
          <p:cNvPr id="25" name="Straight Arrow Connector 24">
            <a:extLst>
              <a:ext uri="{FF2B5EF4-FFF2-40B4-BE49-F238E27FC236}">
                <a16:creationId xmlns:a16="http://schemas.microsoft.com/office/drawing/2014/main" id="{6131EA4D-9C2B-417A-AFBB-9C56B831EE5B}"/>
              </a:ext>
            </a:extLst>
          </p:cNvPr>
          <p:cNvCxnSpPr>
            <a:cxnSpLocks/>
          </p:cNvCxnSpPr>
          <p:nvPr/>
        </p:nvCxnSpPr>
        <p:spPr>
          <a:xfrm flipH="1" flipV="1">
            <a:off x="3493591" y="1362023"/>
            <a:ext cx="980113" cy="981894"/>
          </a:xfrm>
          <a:prstGeom prst="straightConnector1">
            <a:avLst/>
          </a:prstGeom>
          <a:ln w="1016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DE7FDD1-9C70-4062-AFC2-062C838AC20E}"/>
              </a:ext>
            </a:extLst>
          </p:cNvPr>
          <p:cNvCxnSpPr>
            <a:cxnSpLocks/>
          </p:cNvCxnSpPr>
          <p:nvPr/>
        </p:nvCxnSpPr>
        <p:spPr>
          <a:xfrm flipV="1">
            <a:off x="7598761" y="1452708"/>
            <a:ext cx="978693" cy="891209"/>
          </a:xfrm>
          <a:prstGeom prst="straightConnector1">
            <a:avLst/>
          </a:prstGeom>
          <a:ln w="1016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7543B2B-CFCA-411D-8499-604517962D0E}"/>
              </a:ext>
            </a:extLst>
          </p:cNvPr>
          <p:cNvCxnSpPr>
            <a:cxnSpLocks/>
          </p:cNvCxnSpPr>
          <p:nvPr/>
        </p:nvCxnSpPr>
        <p:spPr>
          <a:xfrm flipH="1">
            <a:off x="3425250" y="4601668"/>
            <a:ext cx="1048453" cy="846000"/>
          </a:xfrm>
          <a:prstGeom prst="straightConnector1">
            <a:avLst/>
          </a:prstGeom>
          <a:ln w="1016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035BBB-C1D0-4835-94C2-4DFC15082095}"/>
              </a:ext>
            </a:extLst>
          </p:cNvPr>
          <p:cNvCxnSpPr>
            <a:cxnSpLocks/>
          </p:cNvCxnSpPr>
          <p:nvPr/>
        </p:nvCxnSpPr>
        <p:spPr>
          <a:xfrm>
            <a:off x="7598761" y="4423770"/>
            <a:ext cx="1304607" cy="981894"/>
          </a:xfrm>
          <a:prstGeom prst="straightConnector1">
            <a:avLst/>
          </a:prstGeom>
          <a:ln w="1016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87ED3D-20EF-43BD-83E7-3D5EF2C21116}"/>
              </a:ext>
            </a:extLst>
          </p:cNvPr>
          <p:cNvSpPr txBox="1"/>
          <p:nvPr/>
        </p:nvSpPr>
        <p:spPr>
          <a:xfrm>
            <a:off x="963198" y="5291365"/>
            <a:ext cx="3382023" cy="1200329"/>
          </a:xfrm>
          <a:prstGeom prst="rect">
            <a:avLst/>
          </a:prstGeom>
          <a:noFill/>
        </p:spPr>
        <p:txBody>
          <a:bodyPr wrap="square" rtlCol="0">
            <a:spAutoFit/>
          </a:bodyPr>
          <a:lstStyle/>
          <a:p>
            <a:r>
              <a:rPr lang="en-GB" sz="3600" dirty="0">
                <a:solidFill>
                  <a:srgbClr val="02165E"/>
                </a:solidFill>
              </a:rPr>
              <a:t>Food web dynamics</a:t>
            </a:r>
          </a:p>
        </p:txBody>
      </p:sp>
      <p:sp>
        <p:nvSpPr>
          <p:cNvPr id="23" name="TextBox 22">
            <a:extLst>
              <a:ext uri="{FF2B5EF4-FFF2-40B4-BE49-F238E27FC236}">
                <a16:creationId xmlns:a16="http://schemas.microsoft.com/office/drawing/2014/main" id="{AB72F7FD-4252-4D8A-9627-132A09B7A330}"/>
              </a:ext>
            </a:extLst>
          </p:cNvPr>
          <p:cNvSpPr txBox="1"/>
          <p:nvPr/>
        </p:nvSpPr>
        <p:spPr>
          <a:xfrm>
            <a:off x="9041156" y="5387092"/>
            <a:ext cx="3382023" cy="646331"/>
          </a:xfrm>
          <a:prstGeom prst="rect">
            <a:avLst/>
          </a:prstGeom>
          <a:noFill/>
        </p:spPr>
        <p:txBody>
          <a:bodyPr wrap="square" rtlCol="0">
            <a:spAutoFit/>
          </a:bodyPr>
          <a:lstStyle/>
          <a:p>
            <a:r>
              <a:rPr lang="en-GB" sz="3600" dirty="0">
                <a:solidFill>
                  <a:srgbClr val="02165E"/>
                </a:solidFill>
              </a:rPr>
              <a:t>Bycatch</a:t>
            </a:r>
          </a:p>
        </p:txBody>
      </p:sp>
      <p:sp>
        <p:nvSpPr>
          <p:cNvPr id="24" name="TextBox 23">
            <a:extLst>
              <a:ext uri="{FF2B5EF4-FFF2-40B4-BE49-F238E27FC236}">
                <a16:creationId xmlns:a16="http://schemas.microsoft.com/office/drawing/2014/main" id="{39FFAC00-EF23-4D99-B3D8-B85E61C6B03F}"/>
              </a:ext>
            </a:extLst>
          </p:cNvPr>
          <p:cNvSpPr txBox="1"/>
          <p:nvPr/>
        </p:nvSpPr>
        <p:spPr>
          <a:xfrm>
            <a:off x="8577454" y="438692"/>
            <a:ext cx="3382023" cy="1200329"/>
          </a:xfrm>
          <a:prstGeom prst="rect">
            <a:avLst/>
          </a:prstGeom>
          <a:noFill/>
        </p:spPr>
        <p:txBody>
          <a:bodyPr wrap="square" rtlCol="0">
            <a:spAutoFit/>
          </a:bodyPr>
          <a:lstStyle/>
          <a:p>
            <a:r>
              <a:rPr lang="en-GB" sz="3600" dirty="0">
                <a:solidFill>
                  <a:srgbClr val="02165E"/>
                </a:solidFill>
              </a:rPr>
              <a:t>Habitat destruction </a:t>
            </a:r>
          </a:p>
        </p:txBody>
      </p:sp>
    </p:spTree>
    <p:extLst>
      <p:ext uri="{BB962C8B-B14F-4D97-AF65-F5344CB8AC3E}">
        <p14:creationId xmlns:p14="http://schemas.microsoft.com/office/powerpoint/2010/main" val="358028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7DF7-E58F-47F5-98E1-79018C1D0B83}"/>
              </a:ext>
            </a:extLst>
          </p:cNvPr>
          <p:cNvSpPr>
            <a:spLocks noGrp="1"/>
          </p:cNvSpPr>
          <p:nvPr>
            <p:ph type="title"/>
          </p:nvPr>
        </p:nvSpPr>
        <p:spPr>
          <a:xfrm>
            <a:off x="321873" y="0"/>
            <a:ext cx="10515600" cy="1325563"/>
          </a:xfrm>
        </p:spPr>
        <p:txBody>
          <a:bodyPr>
            <a:noAutofit/>
          </a:bodyPr>
          <a:lstStyle/>
          <a:p>
            <a:r>
              <a:rPr lang="en-GB" sz="5400" b="1" dirty="0" smtClean="0">
                <a:solidFill>
                  <a:schemeClr val="accent1"/>
                </a:solidFill>
              </a:rPr>
              <a:t>Overfishing</a:t>
            </a:r>
            <a:endParaRPr lang="en-GB" sz="5400" dirty="0"/>
          </a:p>
        </p:txBody>
      </p:sp>
      <p:pic>
        <p:nvPicPr>
          <p:cNvPr id="6" name="Picture 5">
            <a:extLst>
              <a:ext uri="{FF2B5EF4-FFF2-40B4-BE49-F238E27FC236}">
                <a16:creationId xmlns:a16="http://schemas.microsoft.com/office/drawing/2014/main" id="{52F027FD-B4E9-46C2-A600-CF5CD56301F4}"/>
              </a:ext>
            </a:extLst>
          </p:cNvPr>
          <p:cNvPicPr>
            <a:picLocks noChangeAspect="1"/>
          </p:cNvPicPr>
          <p:nvPr/>
        </p:nvPicPr>
        <p:blipFill rotWithShape="1">
          <a:blip r:embed="rId3"/>
          <a:srcRect l="9687" t="40416" r="60625" b="23611"/>
          <a:stretch/>
        </p:blipFill>
        <p:spPr>
          <a:xfrm>
            <a:off x="2095216" y="1095207"/>
            <a:ext cx="8093813" cy="5516572"/>
          </a:xfrm>
          <a:prstGeom prst="rect">
            <a:avLst/>
          </a:prstGeom>
        </p:spPr>
      </p:pic>
      <p:sp>
        <p:nvSpPr>
          <p:cNvPr id="7" name="TextBox 6">
            <a:extLst>
              <a:ext uri="{FF2B5EF4-FFF2-40B4-BE49-F238E27FC236}">
                <a16:creationId xmlns:a16="http://schemas.microsoft.com/office/drawing/2014/main" id="{9E0A5E0A-806A-4C1D-B716-ACCD6550359D}"/>
              </a:ext>
            </a:extLst>
          </p:cNvPr>
          <p:cNvSpPr txBox="1"/>
          <p:nvPr/>
        </p:nvSpPr>
        <p:spPr>
          <a:xfrm>
            <a:off x="7755500" y="6365558"/>
            <a:ext cx="3810000" cy="246221"/>
          </a:xfrm>
          <a:prstGeom prst="rect">
            <a:avLst/>
          </a:prstGeom>
          <a:noFill/>
        </p:spPr>
        <p:txBody>
          <a:bodyPr wrap="square" rtlCol="0">
            <a:spAutoFit/>
          </a:bodyPr>
          <a:lstStyle/>
          <a:p>
            <a:r>
              <a:rPr lang="en-GB" sz="1000" dirty="0"/>
              <a:t>Source: Marine Stewardship Council </a:t>
            </a:r>
          </a:p>
        </p:txBody>
      </p:sp>
    </p:spTree>
    <p:extLst>
      <p:ext uri="{BB962C8B-B14F-4D97-AF65-F5344CB8AC3E}">
        <p14:creationId xmlns:p14="http://schemas.microsoft.com/office/powerpoint/2010/main" val="235473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0178B-C8C2-40D7-94C4-9E60D84199C2}"/>
              </a:ext>
            </a:extLst>
          </p:cNvPr>
          <p:cNvPicPr>
            <a:picLocks noChangeAspect="1"/>
          </p:cNvPicPr>
          <p:nvPr/>
        </p:nvPicPr>
        <p:blipFill rotWithShape="1">
          <a:blip r:embed="rId3"/>
          <a:srcRect t="2396" b="9053"/>
          <a:stretch/>
        </p:blipFill>
        <p:spPr>
          <a:xfrm>
            <a:off x="1214504" y="1042738"/>
            <a:ext cx="9622969" cy="5602196"/>
          </a:xfrm>
          <a:prstGeom prst="rect">
            <a:avLst/>
          </a:prstGeom>
        </p:spPr>
      </p:pic>
      <p:sp>
        <p:nvSpPr>
          <p:cNvPr id="6" name="Title 1">
            <a:extLst>
              <a:ext uri="{FF2B5EF4-FFF2-40B4-BE49-F238E27FC236}">
                <a16:creationId xmlns:a16="http://schemas.microsoft.com/office/drawing/2014/main" id="{BFF37DF7-E58F-47F5-98E1-79018C1D0B83}"/>
              </a:ext>
            </a:extLst>
          </p:cNvPr>
          <p:cNvSpPr txBox="1">
            <a:spLocks/>
          </p:cNvSpPr>
          <p:nvPr/>
        </p:nvSpPr>
        <p:spPr>
          <a:xfrm>
            <a:off x="321873" y="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sz="5400" b="1" smtClean="0"/>
              <a:t>Overfishing</a:t>
            </a:r>
            <a:endParaRPr lang="en-GB" sz="5400" dirty="0"/>
          </a:p>
        </p:txBody>
      </p:sp>
    </p:spTree>
    <p:extLst>
      <p:ext uri="{BB962C8B-B14F-4D97-AF65-F5344CB8AC3E}">
        <p14:creationId xmlns:p14="http://schemas.microsoft.com/office/powerpoint/2010/main" val="1358958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Protect the Arctic Deep from Harmful Bottom Trawling">
            <a:hlinkClick r:id="" action="ppaction://media"/>
            <a:extLst>
              <a:ext uri="{FF2B5EF4-FFF2-40B4-BE49-F238E27FC236}">
                <a16:creationId xmlns:a16="http://schemas.microsoft.com/office/drawing/2014/main" id="{F6608C2A-F70D-47B3-97E5-B8C2F46A8C01}"/>
              </a:ext>
            </a:extLst>
          </p:cNvPr>
          <p:cNvPicPr>
            <a:picLocks noRot="1" noChangeAspect="1"/>
          </p:cNvPicPr>
          <p:nvPr>
            <a:videoFile r:link="rId1"/>
          </p:nvPr>
        </p:nvPicPr>
        <p:blipFill>
          <a:blip r:embed="rId4"/>
          <a:stretch>
            <a:fillRect/>
          </a:stretch>
        </p:blipFill>
        <p:spPr>
          <a:xfrm>
            <a:off x="1628847" y="1325563"/>
            <a:ext cx="8965130" cy="5065298"/>
          </a:xfrm>
          <a:prstGeom prst="rect">
            <a:avLst/>
          </a:prstGeom>
        </p:spPr>
      </p:pic>
      <p:sp>
        <p:nvSpPr>
          <p:cNvPr id="5" name="Title 1">
            <a:extLst>
              <a:ext uri="{FF2B5EF4-FFF2-40B4-BE49-F238E27FC236}">
                <a16:creationId xmlns:a16="http://schemas.microsoft.com/office/drawing/2014/main" id="{BFF37DF7-E58F-47F5-98E1-79018C1D0B83}"/>
              </a:ext>
            </a:extLst>
          </p:cNvPr>
          <p:cNvSpPr>
            <a:spLocks noGrp="1"/>
          </p:cNvSpPr>
          <p:nvPr>
            <p:ph type="title"/>
          </p:nvPr>
        </p:nvSpPr>
        <p:spPr>
          <a:xfrm>
            <a:off x="321873" y="0"/>
            <a:ext cx="10515600" cy="1325563"/>
          </a:xfrm>
        </p:spPr>
        <p:txBody>
          <a:bodyPr>
            <a:noAutofit/>
          </a:bodyPr>
          <a:lstStyle/>
          <a:p>
            <a:r>
              <a:rPr lang="en-GB" sz="5400" b="1" dirty="0" smtClean="0">
                <a:solidFill>
                  <a:schemeClr val="accent1"/>
                </a:solidFill>
              </a:rPr>
              <a:t>Habitat destruction</a:t>
            </a:r>
            <a:endParaRPr lang="en-GB" sz="5400" dirty="0"/>
          </a:p>
        </p:txBody>
      </p:sp>
    </p:spTree>
    <p:extLst>
      <p:ext uri="{BB962C8B-B14F-4D97-AF65-F5344CB8AC3E}">
        <p14:creationId xmlns:p14="http://schemas.microsoft.com/office/powerpoint/2010/main" val="24896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MCS Green">
      <a:dk1>
        <a:srgbClr val="1B1B26"/>
      </a:dk1>
      <a:lt1>
        <a:srgbClr val="FFFFFF"/>
      </a:lt1>
      <a:dk2>
        <a:srgbClr val="2F2F3F"/>
      </a:dk2>
      <a:lt2>
        <a:srgbClr val="D9F5F3"/>
      </a:lt2>
      <a:accent1>
        <a:srgbClr val="9EC323"/>
      </a:accent1>
      <a:accent2>
        <a:srgbClr val="76921A"/>
      </a:accent2>
      <a:accent3>
        <a:srgbClr val="FD5C6C"/>
      </a:accent3>
      <a:accent4>
        <a:srgbClr val="00B9B0"/>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5D8DF586940345BCA1FE832507B89A" ma:contentTypeVersion="15" ma:contentTypeDescription="Create a new document." ma:contentTypeScope="" ma:versionID="9c4dad075fbb571b5e52fd06dfe11aa5">
  <xsd:schema xmlns:xsd="http://www.w3.org/2001/XMLSchema" xmlns:xs="http://www.w3.org/2001/XMLSchema" xmlns:p="http://schemas.microsoft.com/office/2006/metadata/properties" xmlns:ns2="2e7939e8-d9bd-4197-b5ca-ef6e1ff1327b" xmlns:ns3="5f3fbcf9-7929-4669-aee0-273ea4de79ac" targetNamespace="http://schemas.microsoft.com/office/2006/metadata/properties" ma:root="true" ma:fieldsID="39a47eab18549ed710174bddad15a830" ns2:_="" ns3:_="">
    <xsd:import namespace="2e7939e8-d9bd-4197-b5ca-ef6e1ff1327b"/>
    <xsd:import namespace="5f3fbcf9-7929-4669-aee0-273ea4de79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939e8-d9bd-4197-b5ca-ef6e1ff13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1400c39-6263-44eb-9109-7e6cd594168c"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3fbcf9-7929-4669-aee0-273ea4de79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25e7ad-d1b0-4b24-aadf-44e0f6c8fd61}" ma:internalName="TaxCatchAll" ma:showField="CatchAllData" ma:web="5f3fbcf9-7929-4669-aee0-273ea4de79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7939e8-d9bd-4197-b5ca-ef6e1ff1327b">
      <Terms xmlns="http://schemas.microsoft.com/office/infopath/2007/PartnerControls"/>
    </lcf76f155ced4ddcb4097134ff3c332f>
    <TaxCatchAll xmlns="5f3fbcf9-7929-4669-aee0-273ea4de79ac" xsi:nil="true"/>
  </documentManagement>
</p:properties>
</file>

<file path=customXml/itemProps1.xml><?xml version="1.0" encoding="utf-8"?>
<ds:datastoreItem xmlns:ds="http://schemas.openxmlformats.org/officeDocument/2006/customXml" ds:itemID="{467905D4-B5DD-482E-AE4A-39777CEE8BEF}"/>
</file>

<file path=customXml/itemProps2.xml><?xml version="1.0" encoding="utf-8"?>
<ds:datastoreItem xmlns:ds="http://schemas.openxmlformats.org/officeDocument/2006/customXml" ds:itemID="{32BE12EE-00A8-40B7-A0A5-1171EC6D7796}"/>
</file>

<file path=customXml/itemProps3.xml><?xml version="1.0" encoding="utf-8"?>
<ds:datastoreItem xmlns:ds="http://schemas.openxmlformats.org/officeDocument/2006/customXml" ds:itemID="{71028F6C-0045-47C4-B943-D256372AEDA1}"/>
</file>

<file path=docProps/app.xml><?xml version="1.0" encoding="utf-8"?>
<Properties xmlns="http://schemas.openxmlformats.org/officeDocument/2006/extended-properties" xmlns:vt="http://schemas.openxmlformats.org/officeDocument/2006/docPropsVTypes">
  <TotalTime>37</TotalTime>
  <Words>1765</Words>
  <Application>Microsoft Office PowerPoint</Application>
  <PresentationFormat>Widescreen</PresentationFormat>
  <Paragraphs>175</Paragraphs>
  <Slides>25</Slides>
  <Notes>25</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Poppins</vt:lpstr>
      <vt:lpstr>Poppins ExtraBold</vt:lpstr>
      <vt:lpstr>Symbol</vt:lpstr>
      <vt:lpstr>Times New Roman</vt:lpstr>
      <vt:lpstr>Office Theme</vt:lpstr>
      <vt:lpstr>Sustainable fishing </vt:lpstr>
      <vt:lpstr>Learning Objectives</vt:lpstr>
      <vt:lpstr>PowerPoint Presentation</vt:lpstr>
      <vt:lpstr>PowerPoint Presentation</vt:lpstr>
      <vt:lpstr>PowerPoint Presentation</vt:lpstr>
      <vt:lpstr>PowerPoint Presentation</vt:lpstr>
      <vt:lpstr>Overfishing</vt:lpstr>
      <vt:lpstr>PowerPoint Presentation</vt:lpstr>
      <vt:lpstr>Habitat destruction</vt:lpstr>
      <vt:lpstr>Food web dynamics</vt:lpstr>
      <vt:lpstr>Bycatch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We will continue to fight for the ocean and protect wildlife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Brooks</dc:creator>
  <cp:lastModifiedBy>Mary Hayman</cp:lastModifiedBy>
  <cp:revision>6</cp:revision>
  <dcterms:created xsi:type="dcterms:W3CDTF">2021-04-12T14:26:30Z</dcterms:created>
  <dcterms:modified xsi:type="dcterms:W3CDTF">2022-03-09T11:50:47Z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0x0101002F5D8DF586940345BCA1FE832507B89A</vt:lpwstr>
  </property>
</Properties>
</file>