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2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3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slideMasters/slideMaster2.xml" ContentType="application/vnd.openxmlformats-officedocument.presentationml.slideMaster+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40"/>
  </p:notesMasterIdLst>
  <p:sldIdLst>
    <p:sldId id="256" r:id="rId3"/>
    <p:sldId id="258" r:id="rId4"/>
    <p:sldId id="263" r:id="rId5"/>
    <p:sldId id="260" r:id="rId6"/>
    <p:sldId id="290" r:id="rId7"/>
    <p:sldId id="269" r:id="rId8"/>
    <p:sldId id="270" r:id="rId9"/>
    <p:sldId id="271" r:id="rId10"/>
    <p:sldId id="272" r:id="rId11"/>
    <p:sldId id="261" r:id="rId12"/>
    <p:sldId id="273" r:id="rId13"/>
    <p:sldId id="274" r:id="rId14"/>
    <p:sldId id="275" r:id="rId15"/>
    <p:sldId id="276" r:id="rId16"/>
    <p:sldId id="277" r:id="rId17"/>
    <p:sldId id="278" r:id="rId18"/>
    <p:sldId id="279" r:id="rId19"/>
    <p:sldId id="280" r:id="rId20"/>
    <p:sldId id="281" r:id="rId21"/>
    <p:sldId id="282" r:id="rId22"/>
    <p:sldId id="283" r:id="rId23"/>
    <p:sldId id="295" r:id="rId24"/>
    <p:sldId id="296" r:id="rId25"/>
    <p:sldId id="297" r:id="rId26"/>
    <p:sldId id="298" r:id="rId27"/>
    <p:sldId id="284" r:id="rId28"/>
    <p:sldId id="286" r:id="rId29"/>
    <p:sldId id="287" r:id="rId30"/>
    <p:sldId id="289" r:id="rId31"/>
    <p:sldId id="288" r:id="rId32"/>
    <p:sldId id="264" r:id="rId33"/>
    <p:sldId id="294" r:id="rId34"/>
    <p:sldId id="293" r:id="rId35"/>
    <p:sldId id="285" r:id="rId36"/>
    <p:sldId id="291" r:id="rId37"/>
    <p:sldId id="292" r:id="rId38"/>
    <p:sldId id="2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1AF0DF-9975-E27C-E32B-49E3E9FA1968}" name="Jenny Griffiths" initials="JG" userId="S::jenny.griffiths@mcsuk.org::93d46a0e-7457-4dfb-81d5-3f629d6ef2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7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FD53B-6D6F-472C-A89A-98D466AF542F}" v="67" dt="2022-01-10T17:10:57.167"/>
    <p1510:client id="{BCCFCA0E-7AB2-F09D-9C21-EE68640DCECD}" v="136" dt="2022-01-14T14:42:19.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06" autoAdjust="0"/>
  </p:normalViewPr>
  <p:slideViewPr>
    <p:cSldViewPr snapToGrid="0">
      <p:cViewPr varScale="1">
        <p:scale>
          <a:sx n="70" d="100"/>
          <a:sy n="70" d="100"/>
        </p:scale>
        <p:origin x="113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Wright" userId="S::rachael.wright@mcsuk.org::bc31bc5e-9648-4e19-a300-1fbd616859b3" providerId="AD" clId="Web-{BCCFCA0E-7AB2-F09D-9C21-EE68640DCECD}"/>
    <pc:docChg chg="modSld">
      <pc:chgData name="Rachael Wright" userId="S::rachael.wright@mcsuk.org::bc31bc5e-9648-4e19-a300-1fbd616859b3" providerId="AD" clId="Web-{BCCFCA0E-7AB2-F09D-9C21-EE68640DCECD}" dt="2022-01-14T14:42:19.409" v="70" actId="20577"/>
      <pc:docMkLst>
        <pc:docMk/>
      </pc:docMkLst>
      <pc:sldChg chg="modSp">
        <pc:chgData name="Rachael Wright" userId="S::rachael.wright@mcsuk.org::bc31bc5e-9648-4e19-a300-1fbd616859b3" providerId="AD" clId="Web-{BCCFCA0E-7AB2-F09D-9C21-EE68640DCECD}" dt="2022-01-14T14:42:19.409" v="70" actId="20577"/>
        <pc:sldMkLst>
          <pc:docMk/>
          <pc:sldMk cId="2797249562" sldId="294"/>
        </pc:sldMkLst>
        <pc:spChg chg="mod">
          <ac:chgData name="Rachael Wright" userId="S::rachael.wright@mcsuk.org::bc31bc5e-9648-4e19-a300-1fbd616859b3" providerId="AD" clId="Web-{BCCFCA0E-7AB2-F09D-9C21-EE68640DCECD}" dt="2022-01-14T14:42:19.409" v="70" actId="20577"/>
          <ac:spMkLst>
            <pc:docMk/>
            <pc:sldMk cId="2797249562" sldId="294"/>
            <ac:spMk id="5" creationId="{1840E672-96CD-4F6F-84B3-CFECF2ED3C1D}"/>
          </ac:spMkLst>
        </pc:spChg>
      </pc:sldChg>
    </pc:docChg>
  </pc:docChgLst>
  <pc:docChgLst>
    <pc:chgData name="Rachael Wright" userId="bc31bc5e-9648-4e19-a300-1fbd616859b3" providerId="ADAL" clId="{23AFD53B-6D6F-472C-A89A-98D466AF542F}"/>
    <pc:docChg chg="undo redo custSel addSld delSld modSld sldOrd">
      <pc:chgData name="Rachael Wright" userId="bc31bc5e-9648-4e19-a300-1fbd616859b3" providerId="ADAL" clId="{23AFD53B-6D6F-472C-A89A-98D466AF542F}" dt="2022-01-15T13:03:25.010" v="5776" actId="20577"/>
      <pc:docMkLst>
        <pc:docMk/>
      </pc:docMkLst>
      <pc:sldChg chg="addSp modSp mod delCm">
        <pc:chgData name="Rachael Wright" userId="bc31bc5e-9648-4e19-a300-1fbd616859b3" providerId="ADAL" clId="{23AFD53B-6D6F-472C-A89A-98D466AF542F}" dt="2022-01-10T17:08:25.974" v="4682"/>
        <pc:sldMkLst>
          <pc:docMk/>
          <pc:sldMk cId="164734677" sldId="256"/>
        </pc:sldMkLst>
        <pc:spChg chg="mod">
          <ac:chgData name="Rachael Wright" userId="bc31bc5e-9648-4e19-a300-1fbd616859b3" providerId="ADAL" clId="{23AFD53B-6D6F-472C-A89A-98D466AF542F}" dt="2022-01-04T13:09:52.274" v="37" actId="1076"/>
          <ac:spMkLst>
            <pc:docMk/>
            <pc:sldMk cId="164734677" sldId="256"/>
            <ac:spMk id="4" creationId="{957BE8D2-D475-4E7F-802C-FA72035A1473}"/>
          </ac:spMkLst>
        </pc:spChg>
        <pc:picChg chg="add mod">
          <ac:chgData name="Rachael Wright" userId="bc31bc5e-9648-4e19-a300-1fbd616859b3" providerId="ADAL" clId="{23AFD53B-6D6F-472C-A89A-98D466AF542F}" dt="2022-01-04T13:10:25.469" v="42" actId="1076"/>
          <ac:picMkLst>
            <pc:docMk/>
            <pc:sldMk cId="164734677" sldId="256"/>
            <ac:picMk id="3" creationId="{AE5CC22F-7D3D-490B-9275-676507D3F347}"/>
          </ac:picMkLst>
        </pc:picChg>
      </pc:sldChg>
      <pc:sldChg chg="del ord">
        <pc:chgData name="Rachael Wright" userId="bc31bc5e-9648-4e19-a300-1fbd616859b3" providerId="ADAL" clId="{23AFD53B-6D6F-472C-A89A-98D466AF542F}" dt="2022-01-05T11:38:41.496" v="1600" actId="47"/>
        <pc:sldMkLst>
          <pc:docMk/>
          <pc:sldMk cId="3209242711" sldId="257"/>
        </pc:sldMkLst>
      </pc:sldChg>
      <pc:sldChg chg="addSp modSp mod">
        <pc:chgData name="Rachael Wright" userId="bc31bc5e-9648-4e19-a300-1fbd616859b3" providerId="ADAL" clId="{23AFD53B-6D6F-472C-A89A-98D466AF542F}" dt="2022-01-05T11:21:56.141" v="1095" actId="6549"/>
        <pc:sldMkLst>
          <pc:docMk/>
          <pc:sldMk cId="1418583684" sldId="258"/>
        </pc:sldMkLst>
        <pc:spChg chg="mod">
          <ac:chgData name="Rachael Wright" userId="bc31bc5e-9648-4e19-a300-1fbd616859b3" providerId="ADAL" clId="{23AFD53B-6D6F-472C-A89A-98D466AF542F}" dt="2022-01-04T13:14:32.527" v="100" actId="1076"/>
          <ac:spMkLst>
            <pc:docMk/>
            <pc:sldMk cId="1418583684" sldId="258"/>
            <ac:spMk id="2" creationId="{2225671D-31EA-4832-AB92-FE08D1B76B5F}"/>
          </ac:spMkLst>
        </pc:spChg>
        <pc:spChg chg="add mod">
          <ac:chgData name="Rachael Wright" userId="bc31bc5e-9648-4e19-a300-1fbd616859b3" providerId="ADAL" clId="{23AFD53B-6D6F-472C-A89A-98D466AF542F}" dt="2022-01-05T11:21:56.141" v="1095" actId="6549"/>
          <ac:spMkLst>
            <pc:docMk/>
            <pc:sldMk cId="1418583684" sldId="258"/>
            <ac:spMk id="3" creationId="{BE8B142B-AFD0-46F4-89F9-E1D975F61D99}"/>
          </ac:spMkLst>
        </pc:spChg>
      </pc:sldChg>
      <pc:sldChg chg="del">
        <pc:chgData name="Rachael Wright" userId="bc31bc5e-9648-4e19-a300-1fbd616859b3" providerId="ADAL" clId="{23AFD53B-6D6F-472C-A89A-98D466AF542F}" dt="2022-01-05T11:38:56.013" v="1602" actId="47"/>
        <pc:sldMkLst>
          <pc:docMk/>
          <pc:sldMk cId="1513093137" sldId="259"/>
        </pc:sldMkLst>
      </pc:sldChg>
      <pc:sldChg chg="addSp delSp modSp mod delAnim modAnim delCm modNotesTx">
        <pc:chgData name="Rachael Wright" userId="bc31bc5e-9648-4e19-a300-1fbd616859b3" providerId="ADAL" clId="{23AFD53B-6D6F-472C-A89A-98D466AF542F}" dt="2022-01-10T17:08:49.502" v="4691"/>
        <pc:sldMkLst>
          <pc:docMk/>
          <pc:sldMk cId="1695579599" sldId="260"/>
        </pc:sldMkLst>
        <pc:spChg chg="mod">
          <ac:chgData name="Rachael Wright" userId="bc31bc5e-9648-4e19-a300-1fbd616859b3" providerId="ADAL" clId="{23AFD53B-6D6F-472C-A89A-98D466AF542F}" dt="2022-01-05T11:23:44.305" v="1129" actId="1076"/>
          <ac:spMkLst>
            <pc:docMk/>
            <pc:sldMk cId="1695579599" sldId="260"/>
            <ac:spMk id="5" creationId="{00000000-0000-0000-0000-000000000000}"/>
          </ac:spMkLst>
        </pc:spChg>
        <pc:spChg chg="add del mod">
          <ac:chgData name="Rachael Wright" userId="bc31bc5e-9648-4e19-a300-1fbd616859b3" providerId="ADAL" clId="{23AFD53B-6D6F-472C-A89A-98D466AF542F}" dt="2022-01-05T11:23:14.762" v="1122" actId="478"/>
          <ac:spMkLst>
            <pc:docMk/>
            <pc:sldMk cId="1695579599" sldId="260"/>
            <ac:spMk id="9" creationId="{6C40BC2B-44DB-4698-9DB1-A1FDBFA371D0}"/>
          </ac:spMkLst>
        </pc:spChg>
        <pc:grpChg chg="add mod">
          <ac:chgData name="Rachael Wright" userId="bc31bc5e-9648-4e19-a300-1fbd616859b3" providerId="ADAL" clId="{23AFD53B-6D6F-472C-A89A-98D466AF542F}" dt="2022-01-05T11:24:35.606" v="1147" actId="14100"/>
          <ac:grpSpMkLst>
            <pc:docMk/>
            <pc:sldMk cId="1695579599" sldId="260"/>
            <ac:grpSpMk id="10" creationId="{FE44F393-7C44-4463-958B-A59EB8F5A216}"/>
          </ac:grpSpMkLst>
        </pc:grpChg>
        <pc:picChg chg="mod">
          <ac:chgData name="Rachael Wright" userId="bc31bc5e-9648-4e19-a300-1fbd616859b3" providerId="ADAL" clId="{23AFD53B-6D6F-472C-A89A-98D466AF542F}" dt="2022-01-05T11:23:41.852" v="1128" actId="1076"/>
          <ac:picMkLst>
            <pc:docMk/>
            <pc:sldMk cId="1695579599" sldId="260"/>
            <ac:picMk id="4" creationId="{00000000-0000-0000-0000-000000000000}"/>
          </ac:picMkLst>
        </pc:picChg>
        <pc:picChg chg="add del mod">
          <ac:chgData name="Rachael Wright" userId="bc31bc5e-9648-4e19-a300-1fbd616859b3" providerId="ADAL" clId="{23AFD53B-6D6F-472C-A89A-98D466AF542F}" dt="2022-01-05T11:23:11.537" v="1119" actId="478"/>
          <ac:picMkLst>
            <pc:docMk/>
            <pc:sldMk cId="1695579599" sldId="260"/>
            <ac:picMk id="6" creationId="{AF985D7A-A3B1-4915-B873-4B97C1AF85AB}"/>
          </ac:picMkLst>
        </pc:picChg>
        <pc:picChg chg="add del mod">
          <ac:chgData name="Rachael Wright" userId="bc31bc5e-9648-4e19-a300-1fbd616859b3" providerId="ADAL" clId="{23AFD53B-6D6F-472C-A89A-98D466AF542F}" dt="2022-01-05T11:23:12.317" v="1120" actId="478"/>
          <ac:picMkLst>
            <pc:docMk/>
            <pc:sldMk cId="1695579599" sldId="260"/>
            <ac:picMk id="7" creationId="{E8E996EA-97F2-4811-994D-0AF4E9C1FCAA}"/>
          </ac:picMkLst>
        </pc:picChg>
        <pc:picChg chg="add del mod">
          <ac:chgData name="Rachael Wright" userId="bc31bc5e-9648-4e19-a300-1fbd616859b3" providerId="ADAL" clId="{23AFD53B-6D6F-472C-A89A-98D466AF542F}" dt="2022-01-05T11:23:12.925" v="1121" actId="478"/>
          <ac:picMkLst>
            <pc:docMk/>
            <pc:sldMk cId="1695579599" sldId="260"/>
            <ac:picMk id="8" creationId="{86863A1B-E93B-4BEA-A3F5-C72B39AD7F94}"/>
          </ac:picMkLst>
        </pc:picChg>
        <pc:picChg chg="mod modCrop">
          <ac:chgData name="Rachael Wright" userId="bc31bc5e-9648-4e19-a300-1fbd616859b3" providerId="ADAL" clId="{23AFD53B-6D6F-472C-A89A-98D466AF542F}" dt="2022-01-05T11:24:27.067" v="1143" actId="732"/>
          <ac:picMkLst>
            <pc:docMk/>
            <pc:sldMk cId="1695579599" sldId="260"/>
            <ac:picMk id="11" creationId="{55D5A0F4-264F-474F-A376-457AD1F6BE28}"/>
          </ac:picMkLst>
        </pc:picChg>
        <pc:picChg chg="mod">
          <ac:chgData name="Rachael Wright" userId="bc31bc5e-9648-4e19-a300-1fbd616859b3" providerId="ADAL" clId="{23AFD53B-6D6F-472C-A89A-98D466AF542F}" dt="2022-01-05T11:23:29.211" v="1125"/>
          <ac:picMkLst>
            <pc:docMk/>
            <pc:sldMk cId="1695579599" sldId="260"/>
            <ac:picMk id="12" creationId="{0483354A-87FE-4878-A12E-0B1B3874F8D8}"/>
          </ac:picMkLst>
        </pc:picChg>
        <pc:picChg chg="mod">
          <ac:chgData name="Rachael Wright" userId="bc31bc5e-9648-4e19-a300-1fbd616859b3" providerId="ADAL" clId="{23AFD53B-6D6F-472C-A89A-98D466AF542F}" dt="2022-01-05T11:23:29.211" v="1125"/>
          <ac:picMkLst>
            <pc:docMk/>
            <pc:sldMk cId="1695579599" sldId="260"/>
            <ac:picMk id="13" creationId="{7BB1D3DE-A7F7-46C8-A8D8-D0D87189664B}"/>
          </ac:picMkLst>
        </pc:picChg>
      </pc:sldChg>
      <pc:sldChg chg="addSp delSp modSp mod modNotesTx">
        <pc:chgData name="Rachael Wright" userId="bc31bc5e-9648-4e19-a300-1fbd616859b3" providerId="ADAL" clId="{23AFD53B-6D6F-472C-A89A-98D466AF542F}" dt="2022-01-04T14:47:17.886" v="531" actId="14100"/>
        <pc:sldMkLst>
          <pc:docMk/>
          <pc:sldMk cId="235473987" sldId="261"/>
        </pc:sldMkLst>
        <pc:spChg chg="mod">
          <ac:chgData name="Rachael Wright" userId="bc31bc5e-9648-4e19-a300-1fbd616859b3" providerId="ADAL" clId="{23AFD53B-6D6F-472C-A89A-98D466AF542F}" dt="2022-01-04T14:33:50.771" v="367" actId="1076"/>
          <ac:spMkLst>
            <pc:docMk/>
            <pc:sldMk cId="235473987" sldId="261"/>
            <ac:spMk id="2" creationId="{BFF37DF7-E58F-47F5-98E1-79018C1D0B83}"/>
          </ac:spMkLst>
        </pc:spChg>
        <pc:spChg chg="del">
          <ac:chgData name="Rachael Wright" userId="bc31bc5e-9648-4e19-a300-1fbd616859b3" providerId="ADAL" clId="{23AFD53B-6D6F-472C-A89A-98D466AF542F}" dt="2022-01-04T14:34:09.376" v="370" actId="478"/>
          <ac:spMkLst>
            <pc:docMk/>
            <pc:sldMk cId="235473987" sldId="261"/>
            <ac:spMk id="3" creationId="{A1814B26-F028-4303-81C1-2DA410976828}"/>
          </ac:spMkLst>
        </pc:spChg>
        <pc:spChg chg="add mod">
          <ac:chgData name="Rachael Wright" userId="bc31bc5e-9648-4e19-a300-1fbd616859b3" providerId="ADAL" clId="{23AFD53B-6D6F-472C-A89A-98D466AF542F}" dt="2022-01-04T14:47:17.886" v="531" actId="14100"/>
          <ac:spMkLst>
            <pc:docMk/>
            <pc:sldMk cId="235473987" sldId="261"/>
            <ac:spMk id="5" creationId="{9979D112-901A-44D4-8953-C5D98ED22AA0}"/>
          </ac:spMkLst>
        </pc:spChg>
        <pc:picChg chg="add mod modCrop">
          <ac:chgData name="Rachael Wright" userId="bc31bc5e-9648-4e19-a300-1fbd616859b3" providerId="ADAL" clId="{23AFD53B-6D6F-472C-A89A-98D466AF542F}" dt="2022-01-04T14:34:06.535" v="369" actId="1076"/>
          <ac:picMkLst>
            <pc:docMk/>
            <pc:sldMk cId="235473987" sldId="261"/>
            <ac:picMk id="4" creationId="{93AC4874-68B4-4EF4-856E-F78D40CCD5A5}"/>
          </ac:picMkLst>
        </pc:picChg>
      </pc:sldChg>
      <pc:sldChg chg="addSp delSp modSp del mod">
        <pc:chgData name="Rachael Wright" userId="bc31bc5e-9648-4e19-a300-1fbd616859b3" providerId="ADAL" clId="{23AFD53B-6D6F-472C-A89A-98D466AF542F}" dt="2022-01-04T14:35:01.517" v="374" actId="47"/>
        <pc:sldMkLst>
          <pc:docMk/>
          <pc:sldMk cId="1080405224" sldId="262"/>
        </pc:sldMkLst>
        <pc:spChg chg="del mod">
          <ac:chgData name="Rachael Wright" userId="bc31bc5e-9648-4e19-a300-1fbd616859b3" providerId="ADAL" clId="{23AFD53B-6D6F-472C-A89A-98D466AF542F}" dt="2022-01-04T13:23:26.896" v="320" actId="478"/>
          <ac:spMkLst>
            <pc:docMk/>
            <pc:sldMk cId="1080405224" sldId="262"/>
            <ac:spMk id="2" creationId="{DE4061FE-0838-44B6-8F56-A89FA09CF246}"/>
          </ac:spMkLst>
        </pc:spChg>
        <pc:spChg chg="add mod">
          <ac:chgData name="Rachael Wright" userId="bc31bc5e-9648-4e19-a300-1fbd616859b3" providerId="ADAL" clId="{23AFD53B-6D6F-472C-A89A-98D466AF542F}" dt="2022-01-04T13:26:29.089" v="357" actId="1076"/>
          <ac:spMkLst>
            <pc:docMk/>
            <pc:sldMk cId="1080405224" sldId="262"/>
            <ac:spMk id="4" creationId="{FED233C9-61FD-4C9B-B7D4-3853919B5881}"/>
          </ac:spMkLst>
        </pc:spChg>
        <pc:spChg chg="add mod">
          <ac:chgData name="Rachael Wright" userId="bc31bc5e-9648-4e19-a300-1fbd616859b3" providerId="ADAL" clId="{23AFD53B-6D6F-472C-A89A-98D466AF542F}" dt="2022-01-04T13:26:08.368" v="354" actId="1076"/>
          <ac:spMkLst>
            <pc:docMk/>
            <pc:sldMk cId="1080405224" sldId="262"/>
            <ac:spMk id="5" creationId="{144FCFB2-BD5E-4CF8-87CA-44E5F40E6847}"/>
          </ac:spMkLst>
        </pc:spChg>
        <pc:picChg chg="add mod modCrop">
          <ac:chgData name="Rachael Wright" userId="bc31bc5e-9648-4e19-a300-1fbd616859b3" providerId="ADAL" clId="{23AFD53B-6D6F-472C-A89A-98D466AF542F}" dt="2022-01-04T13:23:58.666" v="324" actId="732"/>
          <ac:picMkLst>
            <pc:docMk/>
            <pc:sldMk cId="1080405224" sldId="262"/>
            <ac:picMk id="3" creationId="{6170BFBF-99C5-4B7B-911D-D62253C0C5C0}"/>
          </ac:picMkLst>
        </pc:picChg>
      </pc:sldChg>
      <pc:sldChg chg="addSp delSp modSp mod ord">
        <pc:chgData name="Rachael Wright" userId="bc31bc5e-9648-4e19-a300-1fbd616859b3" providerId="ADAL" clId="{23AFD53B-6D6F-472C-A89A-98D466AF542F}" dt="2022-01-05T11:27:07.593" v="1168" actId="255"/>
        <pc:sldMkLst>
          <pc:docMk/>
          <pc:sldMk cId="1598289035" sldId="263"/>
        </pc:sldMkLst>
        <pc:spChg chg="del mod">
          <ac:chgData name="Rachael Wright" userId="bc31bc5e-9648-4e19-a300-1fbd616859b3" providerId="ADAL" clId="{23AFD53B-6D6F-472C-A89A-98D466AF542F}" dt="2022-01-04T13:15:10.655" v="105" actId="478"/>
          <ac:spMkLst>
            <pc:docMk/>
            <pc:sldMk cId="1598289035" sldId="263"/>
            <ac:spMk id="2" creationId="{0587B571-2139-43A3-8CB2-4066DF6F4991}"/>
          </ac:spMkLst>
        </pc:spChg>
        <pc:spChg chg="add mod">
          <ac:chgData name="Rachael Wright" userId="bc31bc5e-9648-4e19-a300-1fbd616859b3" providerId="ADAL" clId="{23AFD53B-6D6F-472C-A89A-98D466AF542F}" dt="2022-01-05T11:27:07.593" v="1168" actId="255"/>
          <ac:spMkLst>
            <pc:docMk/>
            <pc:sldMk cId="1598289035" sldId="263"/>
            <ac:spMk id="2" creationId="{05ED9BA8-0D21-402F-A103-F00D6FA61A1D}"/>
          </ac:spMkLst>
        </pc:spChg>
        <pc:spChg chg="add mod">
          <ac:chgData name="Rachael Wright" userId="bc31bc5e-9648-4e19-a300-1fbd616859b3" providerId="ADAL" clId="{23AFD53B-6D6F-472C-A89A-98D466AF542F}" dt="2022-01-05T11:22:45.702" v="1097" actId="1076"/>
          <ac:spMkLst>
            <pc:docMk/>
            <pc:sldMk cId="1598289035" sldId="263"/>
            <ac:spMk id="3" creationId="{BFA1B485-CBA7-4D3E-9C22-84ECD929DA31}"/>
          </ac:spMkLst>
        </pc:spChg>
      </pc:sldChg>
      <pc:sldChg chg="addSp modSp mod ord modNotesTx">
        <pc:chgData name="Rachael Wright" userId="bc31bc5e-9648-4e19-a300-1fbd616859b3" providerId="ADAL" clId="{23AFD53B-6D6F-472C-A89A-98D466AF542F}" dt="2022-01-05T12:13:51.391" v="3862" actId="1076"/>
        <pc:sldMkLst>
          <pc:docMk/>
          <pc:sldMk cId="2177316289" sldId="264"/>
        </pc:sldMkLst>
        <pc:spChg chg="mod">
          <ac:chgData name="Rachael Wright" userId="bc31bc5e-9648-4e19-a300-1fbd616859b3" providerId="ADAL" clId="{23AFD53B-6D6F-472C-A89A-98D466AF542F}" dt="2022-01-05T11:34:04.481" v="1311" actId="1076"/>
          <ac:spMkLst>
            <pc:docMk/>
            <pc:sldMk cId="2177316289" sldId="264"/>
            <ac:spMk id="2" creationId="{3957D25A-9312-4CC8-97D2-89AA70D4B3CD}"/>
          </ac:spMkLst>
        </pc:spChg>
        <pc:spChg chg="add mod">
          <ac:chgData name="Rachael Wright" userId="bc31bc5e-9648-4e19-a300-1fbd616859b3" providerId="ADAL" clId="{23AFD53B-6D6F-472C-A89A-98D466AF542F}" dt="2022-01-05T11:34:23.493" v="1315" actId="207"/>
          <ac:spMkLst>
            <pc:docMk/>
            <pc:sldMk cId="2177316289" sldId="264"/>
            <ac:spMk id="4" creationId="{7BB897B0-53FC-4512-9FCE-6ACDD1AAFDE3}"/>
          </ac:spMkLst>
        </pc:spChg>
        <pc:spChg chg="add mod">
          <ac:chgData name="Rachael Wright" userId="bc31bc5e-9648-4e19-a300-1fbd616859b3" providerId="ADAL" clId="{23AFD53B-6D6F-472C-A89A-98D466AF542F}" dt="2022-01-05T12:13:51.391" v="3862" actId="1076"/>
          <ac:spMkLst>
            <pc:docMk/>
            <pc:sldMk cId="2177316289" sldId="264"/>
            <ac:spMk id="5" creationId="{1840E672-96CD-4F6F-84B3-CFECF2ED3C1D}"/>
          </ac:spMkLst>
        </pc:spChg>
        <pc:picChg chg="add mod ord modCrop">
          <ac:chgData name="Rachael Wright" userId="bc31bc5e-9648-4e19-a300-1fbd616859b3" providerId="ADAL" clId="{23AFD53B-6D6F-472C-A89A-98D466AF542F}" dt="2022-01-05T11:34:01.653" v="1310" actId="1076"/>
          <ac:picMkLst>
            <pc:docMk/>
            <pc:sldMk cId="2177316289" sldId="264"/>
            <ac:picMk id="3" creationId="{32F56A0A-7B80-41F0-AE29-05E856064E9B}"/>
          </ac:picMkLst>
        </pc:picChg>
      </pc:sldChg>
      <pc:sldChg chg="del">
        <pc:chgData name="Rachael Wright" userId="bc31bc5e-9648-4e19-a300-1fbd616859b3" providerId="ADAL" clId="{23AFD53B-6D6F-472C-A89A-98D466AF542F}" dt="2022-01-05T11:38:40.472" v="1599" actId="47"/>
        <pc:sldMkLst>
          <pc:docMk/>
          <pc:sldMk cId="2186873580" sldId="265"/>
        </pc:sldMkLst>
      </pc:sldChg>
      <pc:sldChg chg="addSp modSp mod">
        <pc:chgData name="Rachael Wright" userId="bc31bc5e-9648-4e19-a300-1fbd616859b3" providerId="ADAL" clId="{23AFD53B-6D6F-472C-A89A-98D466AF542F}" dt="2022-01-05T11:46:24.323" v="2075" actId="1076"/>
        <pc:sldMkLst>
          <pc:docMk/>
          <pc:sldMk cId="1537167209" sldId="266"/>
        </pc:sldMkLst>
        <pc:spChg chg="mod">
          <ac:chgData name="Rachael Wright" userId="bc31bc5e-9648-4e19-a300-1fbd616859b3" providerId="ADAL" clId="{23AFD53B-6D6F-472C-A89A-98D466AF542F}" dt="2022-01-05T11:46:24.323" v="2075" actId="1076"/>
          <ac:spMkLst>
            <pc:docMk/>
            <pc:sldMk cId="1537167209" sldId="266"/>
            <ac:spMk id="2" creationId="{6545EEA4-A476-4C68-80A7-B5490F07C667}"/>
          </ac:spMkLst>
        </pc:spChg>
        <pc:picChg chg="add mod">
          <ac:chgData name="Rachael Wright" userId="bc31bc5e-9648-4e19-a300-1fbd616859b3" providerId="ADAL" clId="{23AFD53B-6D6F-472C-A89A-98D466AF542F}" dt="2022-01-05T11:39:13.237" v="1604" actId="14100"/>
          <ac:picMkLst>
            <pc:docMk/>
            <pc:sldMk cId="1537167209" sldId="266"/>
            <ac:picMk id="3" creationId="{9049E1ED-5A7E-4577-9C87-718298E6A21E}"/>
          </ac:picMkLst>
        </pc:picChg>
      </pc:sldChg>
      <pc:sldChg chg="addSp modSp new del mod modNotesTx">
        <pc:chgData name="Rachael Wright" userId="bc31bc5e-9648-4e19-a300-1fbd616859b3" providerId="ADAL" clId="{23AFD53B-6D6F-472C-A89A-98D466AF542F}" dt="2022-01-05T11:24:07.942" v="1141" actId="47"/>
        <pc:sldMkLst>
          <pc:docMk/>
          <pc:sldMk cId="1352983932" sldId="267"/>
        </pc:sldMkLst>
        <pc:grpChg chg="add mod">
          <ac:chgData name="Rachael Wright" userId="bc31bc5e-9648-4e19-a300-1fbd616859b3" providerId="ADAL" clId="{23AFD53B-6D6F-472C-A89A-98D466AF542F}" dt="2022-01-05T11:22:59.867" v="1098" actId="14100"/>
          <ac:grpSpMkLst>
            <pc:docMk/>
            <pc:sldMk cId="1352983932" sldId="267"/>
            <ac:grpSpMk id="3" creationId="{EB887D31-C1D8-45A2-904F-DE63E975B918}"/>
          </ac:grpSpMkLst>
        </pc:grpChg>
        <pc:picChg chg="mod">
          <ac:chgData name="Rachael Wright" userId="bc31bc5e-9648-4e19-a300-1fbd616859b3" providerId="ADAL" clId="{23AFD53B-6D6F-472C-A89A-98D466AF542F}" dt="2022-01-04T13:16:29.419" v="135"/>
          <ac:picMkLst>
            <pc:docMk/>
            <pc:sldMk cId="1352983932" sldId="267"/>
            <ac:picMk id="4" creationId="{CF1882EB-5508-45B6-98CA-98DFD02409E5}"/>
          </ac:picMkLst>
        </pc:picChg>
        <pc:picChg chg="mod">
          <ac:chgData name="Rachael Wright" userId="bc31bc5e-9648-4e19-a300-1fbd616859b3" providerId="ADAL" clId="{23AFD53B-6D6F-472C-A89A-98D466AF542F}" dt="2022-01-04T13:16:29.419" v="135"/>
          <ac:picMkLst>
            <pc:docMk/>
            <pc:sldMk cId="1352983932" sldId="267"/>
            <ac:picMk id="5" creationId="{2A872E36-EDD4-4B20-A53A-E4B83BC6F2E7}"/>
          </ac:picMkLst>
        </pc:picChg>
        <pc:picChg chg="mod">
          <ac:chgData name="Rachael Wright" userId="bc31bc5e-9648-4e19-a300-1fbd616859b3" providerId="ADAL" clId="{23AFD53B-6D6F-472C-A89A-98D466AF542F}" dt="2022-01-04T13:16:29.419" v="135"/>
          <ac:picMkLst>
            <pc:docMk/>
            <pc:sldMk cId="1352983932" sldId="267"/>
            <ac:picMk id="6" creationId="{3802B358-B939-46D6-B64B-F2D24DE90F7D}"/>
          </ac:picMkLst>
        </pc:picChg>
      </pc:sldChg>
      <pc:sldChg chg="new del">
        <pc:chgData name="Rachael Wright" userId="bc31bc5e-9648-4e19-a300-1fbd616859b3" providerId="ADAL" clId="{23AFD53B-6D6F-472C-A89A-98D466AF542F}" dt="2022-01-04T13:24:41.540" v="330" actId="47"/>
        <pc:sldMkLst>
          <pc:docMk/>
          <pc:sldMk cId="2144569864" sldId="268"/>
        </pc:sldMkLst>
      </pc:sldChg>
      <pc:sldChg chg="addSp delSp modSp add mod delAnim modNotesTx">
        <pc:chgData name="Rachael Wright" userId="bc31bc5e-9648-4e19-a300-1fbd616859b3" providerId="ADAL" clId="{23AFD53B-6D6F-472C-A89A-98D466AF542F}" dt="2022-01-04T13:20:38.540" v="219"/>
        <pc:sldMkLst>
          <pc:docMk/>
          <pc:sldMk cId="3994292431" sldId="269"/>
        </pc:sldMkLst>
        <pc:spChg chg="mod">
          <ac:chgData name="Rachael Wright" userId="bc31bc5e-9648-4e19-a300-1fbd616859b3" providerId="ADAL" clId="{23AFD53B-6D6F-472C-A89A-98D466AF542F}" dt="2022-01-04T13:20:21.154" v="217" actId="1076"/>
          <ac:spMkLst>
            <pc:docMk/>
            <pc:sldMk cId="3994292431" sldId="269"/>
            <ac:spMk id="5" creationId="{00000000-0000-0000-0000-000000000000}"/>
          </ac:spMkLst>
        </pc:spChg>
        <pc:spChg chg="mod">
          <ac:chgData name="Rachael Wright" userId="bc31bc5e-9648-4e19-a300-1fbd616859b3" providerId="ADAL" clId="{23AFD53B-6D6F-472C-A89A-98D466AF542F}" dt="2022-01-04T13:19:37.436" v="210" actId="1076"/>
          <ac:spMkLst>
            <pc:docMk/>
            <pc:sldMk cId="3994292431" sldId="269"/>
            <ac:spMk id="9" creationId="{6C40BC2B-44DB-4698-9DB1-A1FDBFA371D0}"/>
          </ac:spMkLst>
        </pc:spChg>
        <pc:spChg chg="add mod">
          <ac:chgData name="Rachael Wright" userId="bc31bc5e-9648-4e19-a300-1fbd616859b3" providerId="ADAL" clId="{23AFD53B-6D6F-472C-A89A-98D466AF542F}" dt="2022-01-04T13:20:16.586" v="216" actId="1076"/>
          <ac:spMkLst>
            <pc:docMk/>
            <pc:sldMk cId="3994292431" sldId="269"/>
            <ac:spMk id="14" creationId="{013A32E6-299D-4361-B113-FABF1E32557D}"/>
          </ac:spMkLst>
        </pc:spChg>
        <pc:spChg chg="add mod">
          <ac:chgData name="Rachael Wright" userId="bc31bc5e-9648-4e19-a300-1fbd616859b3" providerId="ADAL" clId="{23AFD53B-6D6F-472C-A89A-98D466AF542F}" dt="2022-01-04T13:20:11.820" v="215" actId="1076"/>
          <ac:spMkLst>
            <pc:docMk/>
            <pc:sldMk cId="3994292431" sldId="269"/>
            <ac:spMk id="15" creationId="{18B5CC32-8664-45A9-8D78-26B340739ACC}"/>
          </ac:spMkLst>
        </pc:spChg>
        <pc:picChg chg="del">
          <ac:chgData name="Rachael Wright" userId="bc31bc5e-9648-4e19-a300-1fbd616859b3" providerId="ADAL" clId="{23AFD53B-6D6F-472C-A89A-98D466AF542F}" dt="2022-01-04T13:18:52.788" v="204" actId="478"/>
          <ac:picMkLst>
            <pc:docMk/>
            <pc:sldMk cId="3994292431" sldId="269"/>
            <ac:picMk id="6" creationId="{AF985D7A-A3B1-4915-B873-4B97C1AF85AB}"/>
          </ac:picMkLst>
        </pc:picChg>
        <pc:picChg chg="del">
          <ac:chgData name="Rachael Wright" userId="bc31bc5e-9648-4e19-a300-1fbd616859b3" providerId="ADAL" clId="{23AFD53B-6D6F-472C-A89A-98D466AF542F}" dt="2022-01-04T13:18:54.364" v="205" actId="478"/>
          <ac:picMkLst>
            <pc:docMk/>
            <pc:sldMk cId="3994292431" sldId="269"/>
            <ac:picMk id="7" creationId="{E8E996EA-97F2-4811-994D-0AF4E9C1FCAA}"/>
          </ac:picMkLst>
        </pc:picChg>
        <pc:picChg chg="del">
          <ac:chgData name="Rachael Wright" userId="bc31bc5e-9648-4e19-a300-1fbd616859b3" providerId="ADAL" clId="{23AFD53B-6D6F-472C-A89A-98D466AF542F}" dt="2022-01-04T13:18:55.859" v="206" actId="478"/>
          <ac:picMkLst>
            <pc:docMk/>
            <pc:sldMk cId="3994292431" sldId="269"/>
            <ac:picMk id="8" creationId="{86863A1B-E93B-4BEA-A3F5-C72B39AD7F94}"/>
          </ac:picMkLst>
        </pc:picChg>
        <pc:picChg chg="add mod">
          <ac:chgData name="Rachael Wright" userId="bc31bc5e-9648-4e19-a300-1fbd616859b3" providerId="ADAL" clId="{23AFD53B-6D6F-472C-A89A-98D466AF542F}" dt="2022-01-04T13:19:52.890" v="213" actId="1076"/>
          <ac:picMkLst>
            <pc:docMk/>
            <pc:sldMk cId="3994292431" sldId="269"/>
            <ac:picMk id="10" creationId="{04D51F58-6576-4F9A-B15D-912071356F25}"/>
          </ac:picMkLst>
        </pc:picChg>
        <pc:picChg chg="add mod">
          <ac:chgData name="Rachael Wright" userId="bc31bc5e-9648-4e19-a300-1fbd616859b3" providerId="ADAL" clId="{23AFD53B-6D6F-472C-A89A-98D466AF542F}" dt="2022-01-04T13:20:06.032" v="214" actId="1076"/>
          <ac:picMkLst>
            <pc:docMk/>
            <pc:sldMk cId="3994292431" sldId="269"/>
            <ac:picMk id="11" creationId="{906DEA2E-4C01-458E-9E34-AE8B0EF06F27}"/>
          </ac:picMkLst>
        </pc:picChg>
        <pc:picChg chg="add mod">
          <ac:chgData name="Rachael Wright" userId="bc31bc5e-9648-4e19-a300-1fbd616859b3" providerId="ADAL" clId="{23AFD53B-6D6F-472C-A89A-98D466AF542F}" dt="2022-01-04T13:20:06.032" v="214" actId="1076"/>
          <ac:picMkLst>
            <pc:docMk/>
            <pc:sldMk cId="3994292431" sldId="269"/>
            <ac:picMk id="12" creationId="{E6681A02-4857-487C-B68F-C149D4B43BCC}"/>
          </ac:picMkLst>
        </pc:picChg>
        <pc:picChg chg="add mod">
          <ac:chgData name="Rachael Wright" userId="bc31bc5e-9648-4e19-a300-1fbd616859b3" providerId="ADAL" clId="{23AFD53B-6D6F-472C-A89A-98D466AF542F}" dt="2022-01-04T13:20:06.032" v="214" actId="1076"/>
          <ac:picMkLst>
            <pc:docMk/>
            <pc:sldMk cId="3994292431" sldId="269"/>
            <ac:picMk id="13" creationId="{AAE7F192-EF3D-4A0F-ACCC-30F05D205A3A}"/>
          </ac:picMkLst>
        </pc:picChg>
      </pc:sldChg>
      <pc:sldChg chg="addSp delSp modSp add mod ord delAnim modNotesTx">
        <pc:chgData name="Rachael Wright" userId="bc31bc5e-9648-4e19-a300-1fbd616859b3" providerId="ADAL" clId="{23AFD53B-6D6F-472C-A89A-98D466AF542F}" dt="2022-01-04T13:24:21.371" v="327" actId="1076"/>
        <pc:sldMkLst>
          <pc:docMk/>
          <pc:sldMk cId="2125017518" sldId="270"/>
        </pc:sldMkLst>
        <pc:spChg chg="mod">
          <ac:chgData name="Rachael Wright" userId="bc31bc5e-9648-4e19-a300-1fbd616859b3" providerId="ADAL" clId="{23AFD53B-6D6F-472C-A89A-98D466AF542F}" dt="2022-01-04T13:24:21.371" v="327" actId="1076"/>
          <ac:spMkLst>
            <pc:docMk/>
            <pc:sldMk cId="2125017518" sldId="270"/>
            <ac:spMk id="5" creationId="{00000000-0000-0000-0000-000000000000}"/>
          </ac:spMkLst>
        </pc:spChg>
        <pc:spChg chg="del">
          <ac:chgData name="Rachael Wright" userId="bc31bc5e-9648-4e19-a300-1fbd616859b3" providerId="ADAL" clId="{23AFD53B-6D6F-472C-A89A-98D466AF542F}" dt="2022-01-04T13:21:08.404" v="247" actId="478"/>
          <ac:spMkLst>
            <pc:docMk/>
            <pc:sldMk cId="2125017518" sldId="270"/>
            <ac:spMk id="9" creationId="{6C40BC2B-44DB-4698-9DB1-A1FDBFA371D0}"/>
          </ac:spMkLst>
        </pc:spChg>
        <pc:spChg chg="add mod">
          <ac:chgData name="Rachael Wright" userId="bc31bc5e-9648-4e19-a300-1fbd616859b3" providerId="ADAL" clId="{23AFD53B-6D6F-472C-A89A-98D466AF542F}" dt="2022-01-04T13:21:26.962" v="250"/>
          <ac:spMkLst>
            <pc:docMk/>
            <pc:sldMk cId="2125017518" sldId="270"/>
            <ac:spMk id="12" creationId="{305CAA48-98D2-4A71-B915-27BD473EC9B9}"/>
          </ac:spMkLst>
        </pc:spChg>
        <pc:picChg chg="del">
          <ac:chgData name="Rachael Wright" userId="bc31bc5e-9648-4e19-a300-1fbd616859b3" providerId="ADAL" clId="{23AFD53B-6D6F-472C-A89A-98D466AF542F}" dt="2022-01-04T13:21:02.322" v="244" actId="478"/>
          <ac:picMkLst>
            <pc:docMk/>
            <pc:sldMk cId="2125017518" sldId="270"/>
            <ac:picMk id="6" creationId="{AF985D7A-A3B1-4915-B873-4B97C1AF85AB}"/>
          </ac:picMkLst>
        </pc:picChg>
        <pc:picChg chg="del">
          <ac:chgData name="Rachael Wright" userId="bc31bc5e-9648-4e19-a300-1fbd616859b3" providerId="ADAL" clId="{23AFD53B-6D6F-472C-A89A-98D466AF542F}" dt="2022-01-04T13:21:04.014" v="245" actId="478"/>
          <ac:picMkLst>
            <pc:docMk/>
            <pc:sldMk cId="2125017518" sldId="270"/>
            <ac:picMk id="7" creationId="{E8E996EA-97F2-4811-994D-0AF4E9C1FCAA}"/>
          </ac:picMkLst>
        </pc:picChg>
        <pc:picChg chg="del">
          <ac:chgData name="Rachael Wright" userId="bc31bc5e-9648-4e19-a300-1fbd616859b3" providerId="ADAL" clId="{23AFD53B-6D6F-472C-A89A-98D466AF542F}" dt="2022-01-04T13:21:05.540" v="246" actId="478"/>
          <ac:picMkLst>
            <pc:docMk/>
            <pc:sldMk cId="2125017518" sldId="270"/>
            <ac:picMk id="8" creationId="{86863A1B-E93B-4BEA-A3F5-C72B39AD7F94}"/>
          </ac:picMkLst>
        </pc:picChg>
        <pc:picChg chg="add mod">
          <ac:chgData name="Rachael Wright" userId="bc31bc5e-9648-4e19-a300-1fbd616859b3" providerId="ADAL" clId="{23AFD53B-6D6F-472C-A89A-98D466AF542F}" dt="2022-01-04T13:21:26.962" v="250"/>
          <ac:picMkLst>
            <pc:docMk/>
            <pc:sldMk cId="2125017518" sldId="270"/>
            <ac:picMk id="10" creationId="{2C3F7096-0934-4362-9F93-DB91FA1650C1}"/>
          </ac:picMkLst>
        </pc:picChg>
        <pc:picChg chg="add mod">
          <ac:chgData name="Rachael Wright" userId="bc31bc5e-9648-4e19-a300-1fbd616859b3" providerId="ADAL" clId="{23AFD53B-6D6F-472C-A89A-98D466AF542F}" dt="2022-01-04T13:21:26.962" v="250"/>
          <ac:picMkLst>
            <pc:docMk/>
            <pc:sldMk cId="2125017518" sldId="270"/>
            <ac:picMk id="11" creationId="{DA53BF4F-1CCE-4954-866B-E2E9CDA3ED7A}"/>
          </ac:picMkLst>
        </pc:picChg>
      </pc:sldChg>
      <pc:sldChg chg="addSp delSp modSp add mod modNotesTx">
        <pc:chgData name="Rachael Wright" userId="bc31bc5e-9648-4e19-a300-1fbd616859b3" providerId="ADAL" clId="{23AFD53B-6D6F-472C-A89A-98D466AF542F}" dt="2022-01-10T17:12:38.386" v="4825" actId="6549"/>
        <pc:sldMkLst>
          <pc:docMk/>
          <pc:sldMk cId="3661360145" sldId="271"/>
        </pc:sldMkLst>
        <pc:spChg chg="mod">
          <ac:chgData name="Rachael Wright" userId="bc31bc5e-9648-4e19-a300-1fbd616859b3" providerId="ADAL" clId="{23AFD53B-6D6F-472C-A89A-98D466AF542F}" dt="2022-01-05T11:24:01.797" v="1140" actId="20577"/>
          <ac:spMkLst>
            <pc:docMk/>
            <pc:sldMk cId="3661360145" sldId="271"/>
            <ac:spMk id="5" creationId="{00000000-0000-0000-0000-000000000000}"/>
          </ac:spMkLst>
        </pc:spChg>
        <pc:spChg chg="del">
          <ac:chgData name="Rachael Wright" userId="bc31bc5e-9648-4e19-a300-1fbd616859b3" providerId="ADAL" clId="{23AFD53B-6D6F-472C-A89A-98D466AF542F}" dt="2022-01-04T13:22:02.889" v="283" actId="478"/>
          <ac:spMkLst>
            <pc:docMk/>
            <pc:sldMk cId="3661360145" sldId="271"/>
            <ac:spMk id="12" creationId="{305CAA48-98D2-4A71-B915-27BD473EC9B9}"/>
          </ac:spMkLst>
        </pc:spChg>
        <pc:spChg chg="add mod">
          <ac:chgData name="Rachael Wright" userId="bc31bc5e-9648-4e19-a300-1fbd616859b3" providerId="ADAL" clId="{23AFD53B-6D6F-472C-A89A-98D466AF542F}" dt="2022-01-04T13:22:17.554" v="284"/>
          <ac:spMkLst>
            <pc:docMk/>
            <pc:sldMk cId="3661360145" sldId="271"/>
            <ac:spMk id="13" creationId="{9A63516A-276D-45DC-897F-359E780D07D0}"/>
          </ac:spMkLst>
        </pc:spChg>
        <pc:spChg chg="add mod">
          <ac:chgData name="Rachael Wright" userId="bc31bc5e-9648-4e19-a300-1fbd616859b3" providerId="ADAL" clId="{23AFD53B-6D6F-472C-A89A-98D466AF542F}" dt="2022-01-04T13:22:17.554" v="284"/>
          <ac:spMkLst>
            <pc:docMk/>
            <pc:sldMk cId="3661360145" sldId="271"/>
            <ac:spMk id="14" creationId="{D3464DEA-CD72-47F9-B839-2A85C206F8E6}"/>
          </ac:spMkLst>
        </pc:spChg>
        <pc:picChg chg="mod">
          <ac:chgData name="Rachael Wright" userId="bc31bc5e-9648-4e19-a300-1fbd616859b3" providerId="ADAL" clId="{23AFD53B-6D6F-472C-A89A-98D466AF542F}" dt="2022-01-04T13:24:07.860" v="325" actId="1076"/>
          <ac:picMkLst>
            <pc:docMk/>
            <pc:sldMk cId="3661360145" sldId="271"/>
            <ac:picMk id="4" creationId="{00000000-0000-0000-0000-000000000000}"/>
          </ac:picMkLst>
        </pc:picChg>
        <pc:picChg chg="add mod">
          <ac:chgData name="Rachael Wright" userId="bc31bc5e-9648-4e19-a300-1fbd616859b3" providerId="ADAL" clId="{23AFD53B-6D6F-472C-A89A-98D466AF542F}" dt="2022-01-04T13:22:17.554" v="284"/>
          <ac:picMkLst>
            <pc:docMk/>
            <pc:sldMk cId="3661360145" sldId="271"/>
            <ac:picMk id="8" creationId="{C6772FFA-BA1E-4A1D-B7E9-258D6314C445}"/>
          </ac:picMkLst>
        </pc:picChg>
        <pc:picChg chg="add mod">
          <ac:chgData name="Rachael Wright" userId="bc31bc5e-9648-4e19-a300-1fbd616859b3" providerId="ADAL" clId="{23AFD53B-6D6F-472C-A89A-98D466AF542F}" dt="2022-01-04T13:22:17.554" v="284"/>
          <ac:picMkLst>
            <pc:docMk/>
            <pc:sldMk cId="3661360145" sldId="271"/>
            <ac:picMk id="9" creationId="{47307451-74FE-434A-B745-010301273DF9}"/>
          </ac:picMkLst>
        </pc:picChg>
        <pc:picChg chg="del">
          <ac:chgData name="Rachael Wright" userId="bc31bc5e-9648-4e19-a300-1fbd616859b3" providerId="ADAL" clId="{23AFD53B-6D6F-472C-A89A-98D466AF542F}" dt="2022-01-04T13:21:57.427" v="281" actId="478"/>
          <ac:picMkLst>
            <pc:docMk/>
            <pc:sldMk cId="3661360145" sldId="271"/>
            <ac:picMk id="10" creationId="{2C3F7096-0934-4362-9F93-DB91FA1650C1}"/>
          </ac:picMkLst>
        </pc:picChg>
        <pc:picChg chg="del">
          <ac:chgData name="Rachael Wright" userId="bc31bc5e-9648-4e19-a300-1fbd616859b3" providerId="ADAL" clId="{23AFD53B-6D6F-472C-A89A-98D466AF542F}" dt="2022-01-04T13:21:59.084" v="282" actId="478"/>
          <ac:picMkLst>
            <pc:docMk/>
            <pc:sldMk cId="3661360145" sldId="271"/>
            <ac:picMk id="11" creationId="{DA53BF4F-1CCE-4954-866B-E2E9CDA3ED7A}"/>
          </ac:picMkLst>
        </pc:picChg>
      </pc:sldChg>
      <pc:sldChg chg="addSp modSp add mod modNotesTx">
        <pc:chgData name="Rachael Wright" userId="bc31bc5e-9648-4e19-a300-1fbd616859b3" providerId="ADAL" clId="{23AFD53B-6D6F-472C-A89A-98D466AF542F}" dt="2022-01-10T17:12:45.048" v="4826" actId="6549"/>
        <pc:sldMkLst>
          <pc:docMk/>
          <pc:sldMk cId="477309242" sldId="272"/>
        </pc:sldMkLst>
        <pc:spChg chg="mod">
          <ac:chgData name="Rachael Wright" userId="bc31bc5e-9648-4e19-a300-1fbd616859b3" providerId="ADAL" clId="{23AFD53B-6D6F-472C-A89A-98D466AF542F}" dt="2022-01-04T13:24:36.823" v="329" actId="1076"/>
          <ac:spMkLst>
            <pc:docMk/>
            <pc:sldMk cId="477309242" sldId="272"/>
            <ac:spMk id="3" creationId="{BFA1B485-CBA7-4D3E-9C22-84ECD929DA31}"/>
          </ac:spMkLst>
        </pc:spChg>
        <pc:spChg chg="add mod">
          <ac:chgData name="Rachael Wright" userId="bc31bc5e-9648-4e19-a300-1fbd616859b3" providerId="ADAL" clId="{23AFD53B-6D6F-472C-A89A-98D466AF542F}" dt="2022-01-05T11:27:20.438" v="1193" actId="6549"/>
          <ac:spMkLst>
            <pc:docMk/>
            <pc:sldMk cId="477309242" sldId="272"/>
            <ac:spMk id="4" creationId="{485843AF-0A3A-463A-ABCB-F4EDAF7910F1}"/>
          </ac:spMkLst>
        </pc:spChg>
      </pc:sldChg>
      <pc:sldChg chg="addSp delSp modSp add mod modNotesTx">
        <pc:chgData name="Rachael Wright" userId="bc31bc5e-9648-4e19-a300-1fbd616859b3" providerId="ADAL" clId="{23AFD53B-6D6F-472C-A89A-98D466AF542F}" dt="2022-01-10T17:13:06.729" v="4842" actId="6549"/>
        <pc:sldMkLst>
          <pc:docMk/>
          <pc:sldMk cId="598365509" sldId="273"/>
        </pc:sldMkLst>
        <pc:spChg chg="mod">
          <ac:chgData name="Rachael Wright" userId="bc31bc5e-9648-4e19-a300-1fbd616859b3" providerId="ADAL" clId="{23AFD53B-6D6F-472C-A89A-98D466AF542F}" dt="2022-01-04T14:35:46.390" v="389" actId="6549"/>
          <ac:spMkLst>
            <pc:docMk/>
            <pc:sldMk cId="598365509" sldId="273"/>
            <ac:spMk id="2" creationId="{BFF37DF7-E58F-47F5-98E1-79018C1D0B83}"/>
          </ac:spMkLst>
        </pc:spChg>
        <pc:spChg chg="add del">
          <ac:chgData name="Rachael Wright" userId="bc31bc5e-9648-4e19-a300-1fbd616859b3" providerId="ADAL" clId="{23AFD53B-6D6F-472C-A89A-98D466AF542F}" dt="2022-01-04T14:36:57.634" v="399" actId="478"/>
          <ac:spMkLst>
            <pc:docMk/>
            <pc:sldMk cId="598365509" sldId="273"/>
            <ac:spMk id="5" creationId="{9979D112-901A-44D4-8953-C5D98ED22AA0}"/>
          </ac:spMkLst>
        </pc:spChg>
        <pc:picChg chg="add del">
          <ac:chgData name="Rachael Wright" userId="bc31bc5e-9648-4e19-a300-1fbd616859b3" providerId="ADAL" clId="{23AFD53B-6D6F-472C-A89A-98D466AF542F}" dt="2022-01-04T14:37:31.451" v="407" actId="478"/>
          <ac:picMkLst>
            <pc:docMk/>
            <pc:sldMk cId="598365509" sldId="273"/>
            <ac:picMk id="4" creationId="{93AC4874-68B4-4EF4-856E-F78D40CCD5A5}"/>
          </ac:picMkLst>
        </pc:picChg>
        <pc:picChg chg="add del mod">
          <ac:chgData name="Rachael Wright" userId="bc31bc5e-9648-4e19-a300-1fbd616859b3" providerId="ADAL" clId="{23AFD53B-6D6F-472C-A89A-98D466AF542F}" dt="2022-01-04T14:36:46.782" v="396"/>
          <ac:picMkLst>
            <pc:docMk/>
            <pc:sldMk cId="598365509" sldId="273"/>
            <ac:picMk id="6" creationId="{83701E57-D019-430F-B606-A2350104305F}"/>
          </ac:picMkLst>
        </pc:picChg>
        <pc:picChg chg="add mod modCrop">
          <ac:chgData name="Rachael Wright" userId="bc31bc5e-9648-4e19-a300-1fbd616859b3" providerId="ADAL" clId="{23AFD53B-6D6F-472C-A89A-98D466AF542F}" dt="2022-01-04T14:37:36.367" v="408" actId="1076"/>
          <ac:picMkLst>
            <pc:docMk/>
            <pc:sldMk cId="598365509" sldId="273"/>
            <ac:picMk id="7" creationId="{18E5FAF6-C058-468A-84EE-8A49D1806C81}"/>
          </ac:picMkLst>
        </pc:picChg>
      </pc:sldChg>
      <pc:sldChg chg="new del">
        <pc:chgData name="Rachael Wright" userId="bc31bc5e-9648-4e19-a300-1fbd616859b3" providerId="ADAL" clId="{23AFD53B-6D6F-472C-A89A-98D466AF542F}" dt="2022-01-04T13:26:54.335" v="359" actId="680"/>
        <pc:sldMkLst>
          <pc:docMk/>
          <pc:sldMk cId="2297109588" sldId="273"/>
        </pc:sldMkLst>
      </pc:sldChg>
      <pc:sldChg chg="addSp delSp modSp add mod modNotesTx">
        <pc:chgData name="Rachael Wright" userId="bc31bc5e-9648-4e19-a300-1fbd616859b3" providerId="ADAL" clId="{23AFD53B-6D6F-472C-A89A-98D466AF542F}" dt="2022-01-04T14:45:36.232" v="517"/>
        <pc:sldMkLst>
          <pc:docMk/>
          <pc:sldMk cId="612731466" sldId="274"/>
        </pc:sldMkLst>
        <pc:spChg chg="mod">
          <ac:chgData name="Rachael Wright" userId="bc31bc5e-9648-4e19-a300-1fbd616859b3" providerId="ADAL" clId="{23AFD53B-6D6F-472C-A89A-98D466AF542F}" dt="2022-01-04T14:38:25.836" v="426" actId="6549"/>
          <ac:spMkLst>
            <pc:docMk/>
            <pc:sldMk cId="612731466" sldId="274"/>
            <ac:spMk id="2" creationId="{BFF37DF7-E58F-47F5-98E1-79018C1D0B83}"/>
          </ac:spMkLst>
        </pc:spChg>
        <pc:picChg chg="add mod modCrop">
          <ac:chgData name="Rachael Wright" userId="bc31bc5e-9648-4e19-a300-1fbd616859b3" providerId="ADAL" clId="{23AFD53B-6D6F-472C-A89A-98D466AF542F}" dt="2022-01-04T14:45:29.748" v="516" actId="1076"/>
          <ac:picMkLst>
            <pc:docMk/>
            <pc:sldMk cId="612731466" sldId="274"/>
            <ac:picMk id="4" creationId="{E421B663-F635-4A30-BF3A-DE6396D6546C}"/>
          </ac:picMkLst>
        </pc:picChg>
        <pc:picChg chg="del">
          <ac:chgData name="Rachael Wright" userId="bc31bc5e-9648-4e19-a300-1fbd616859b3" providerId="ADAL" clId="{23AFD53B-6D6F-472C-A89A-98D466AF542F}" dt="2022-01-04T14:45:24.721" v="515" actId="478"/>
          <ac:picMkLst>
            <pc:docMk/>
            <pc:sldMk cId="612731466" sldId="274"/>
            <ac:picMk id="7" creationId="{18E5FAF6-C058-468A-84EE-8A49D1806C81}"/>
          </ac:picMkLst>
        </pc:picChg>
      </pc:sldChg>
      <pc:sldChg chg="addSp delSp modSp add mod modNotesTx">
        <pc:chgData name="Rachael Wright" userId="bc31bc5e-9648-4e19-a300-1fbd616859b3" providerId="ADAL" clId="{23AFD53B-6D6F-472C-A89A-98D466AF542F}" dt="2022-01-04T15:37:04.632" v="541"/>
        <pc:sldMkLst>
          <pc:docMk/>
          <pc:sldMk cId="3163337570" sldId="275"/>
        </pc:sldMkLst>
        <pc:spChg chg="mod">
          <ac:chgData name="Rachael Wright" userId="bc31bc5e-9648-4e19-a300-1fbd616859b3" providerId="ADAL" clId="{23AFD53B-6D6F-472C-A89A-98D466AF542F}" dt="2022-01-04T14:39:40.737" v="458" actId="20577"/>
          <ac:spMkLst>
            <pc:docMk/>
            <pc:sldMk cId="3163337570" sldId="275"/>
            <ac:spMk id="2" creationId="{BFF37DF7-E58F-47F5-98E1-79018C1D0B83}"/>
          </ac:spMkLst>
        </pc:spChg>
        <pc:spChg chg="add mod">
          <ac:chgData name="Rachael Wright" userId="bc31bc5e-9648-4e19-a300-1fbd616859b3" providerId="ADAL" clId="{23AFD53B-6D6F-472C-A89A-98D466AF542F}" dt="2022-01-04T14:47:08.647" v="529" actId="1076"/>
          <ac:spMkLst>
            <pc:docMk/>
            <pc:sldMk cId="3163337570" sldId="275"/>
            <ac:spMk id="5" creationId="{04DC8CB6-B5CC-4991-BF4C-B3FE1CAB21D7}"/>
          </ac:spMkLst>
        </pc:spChg>
        <pc:picChg chg="add mod modCrop">
          <ac:chgData name="Rachael Wright" userId="bc31bc5e-9648-4e19-a300-1fbd616859b3" providerId="ADAL" clId="{23AFD53B-6D6F-472C-A89A-98D466AF542F}" dt="2022-01-04T14:46:41.974" v="525" actId="1076"/>
          <ac:picMkLst>
            <pc:docMk/>
            <pc:sldMk cId="3163337570" sldId="275"/>
            <ac:picMk id="4" creationId="{0FC2CCE4-169E-4BE3-8C72-310E24069154}"/>
          </ac:picMkLst>
        </pc:picChg>
        <pc:picChg chg="add mod">
          <ac:chgData name="Rachael Wright" userId="bc31bc5e-9648-4e19-a300-1fbd616859b3" providerId="ADAL" clId="{23AFD53B-6D6F-472C-A89A-98D466AF542F}" dt="2022-01-04T14:47:41.999" v="534" actId="14100"/>
          <ac:picMkLst>
            <pc:docMk/>
            <pc:sldMk cId="3163337570" sldId="275"/>
            <ac:picMk id="6" creationId="{D41E5624-2616-41C8-8660-5DCEBC4B3A9C}"/>
          </ac:picMkLst>
        </pc:picChg>
        <pc:picChg chg="del">
          <ac:chgData name="Rachael Wright" userId="bc31bc5e-9648-4e19-a300-1fbd616859b3" providerId="ADAL" clId="{23AFD53B-6D6F-472C-A89A-98D466AF542F}" dt="2022-01-04T14:46:35.371" v="524" actId="478"/>
          <ac:picMkLst>
            <pc:docMk/>
            <pc:sldMk cId="3163337570" sldId="275"/>
            <ac:picMk id="7" creationId="{18E5FAF6-C058-468A-84EE-8A49D1806C81}"/>
          </ac:picMkLst>
        </pc:picChg>
        <pc:cxnChg chg="add mod ord">
          <ac:chgData name="Rachael Wright" userId="bc31bc5e-9648-4e19-a300-1fbd616859b3" providerId="ADAL" clId="{23AFD53B-6D6F-472C-A89A-98D466AF542F}" dt="2022-01-04T14:48:35.027" v="540" actId="171"/>
          <ac:cxnSpMkLst>
            <pc:docMk/>
            <pc:sldMk cId="3163337570" sldId="275"/>
            <ac:cxnSpMk id="8" creationId="{6B40D983-0957-4BA5-81DC-1083D51BF919}"/>
          </ac:cxnSpMkLst>
        </pc:cxnChg>
      </pc:sldChg>
      <pc:sldChg chg="addSp delSp modSp add mod modNotesTx">
        <pc:chgData name="Rachael Wright" userId="bc31bc5e-9648-4e19-a300-1fbd616859b3" providerId="ADAL" clId="{23AFD53B-6D6F-472C-A89A-98D466AF542F}" dt="2022-01-04T15:38:17.505" v="555"/>
        <pc:sldMkLst>
          <pc:docMk/>
          <pc:sldMk cId="1081846031" sldId="276"/>
        </pc:sldMkLst>
        <pc:spChg chg="mod">
          <ac:chgData name="Rachael Wright" userId="bc31bc5e-9648-4e19-a300-1fbd616859b3" providerId="ADAL" clId="{23AFD53B-6D6F-472C-A89A-98D466AF542F}" dt="2022-01-04T14:39:52.655" v="484" actId="6549"/>
          <ac:spMkLst>
            <pc:docMk/>
            <pc:sldMk cId="1081846031" sldId="276"/>
            <ac:spMk id="2" creationId="{BFF37DF7-E58F-47F5-98E1-79018C1D0B83}"/>
          </ac:spMkLst>
        </pc:spChg>
        <pc:spChg chg="add mod">
          <ac:chgData name="Rachael Wright" userId="bc31bc5e-9648-4e19-a300-1fbd616859b3" providerId="ADAL" clId="{23AFD53B-6D6F-472C-A89A-98D466AF542F}" dt="2022-01-04T15:38:12.124" v="554" actId="14100"/>
          <ac:spMkLst>
            <pc:docMk/>
            <pc:sldMk cId="1081846031" sldId="276"/>
            <ac:spMk id="5" creationId="{EB95BF7F-359D-4502-A8C7-C1084363A4C7}"/>
          </ac:spMkLst>
        </pc:spChg>
        <pc:picChg chg="add mod modCrop">
          <ac:chgData name="Rachael Wright" userId="bc31bc5e-9648-4e19-a300-1fbd616859b3" providerId="ADAL" clId="{23AFD53B-6D6F-472C-A89A-98D466AF542F}" dt="2022-01-04T15:37:49.826" v="549" actId="1076"/>
          <ac:picMkLst>
            <pc:docMk/>
            <pc:sldMk cId="1081846031" sldId="276"/>
            <ac:picMk id="4" creationId="{01805F55-8DC9-4E19-99DE-7D94F1B97431}"/>
          </ac:picMkLst>
        </pc:picChg>
        <pc:picChg chg="del">
          <ac:chgData name="Rachael Wright" userId="bc31bc5e-9648-4e19-a300-1fbd616859b3" providerId="ADAL" clId="{23AFD53B-6D6F-472C-A89A-98D466AF542F}" dt="2022-01-04T15:37:40.599" v="548" actId="478"/>
          <ac:picMkLst>
            <pc:docMk/>
            <pc:sldMk cId="1081846031" sldId="276"/>
            <ac:picMk id="7" creationId="{18E5FAF6-C058-468A-84EE-8A49D1806C81}"/>
          </ac:picMkLst>
        </pc:picChg>
      </pc:sldChg>
      <pc:sldChg chg="addSp delSp modSp add mod modNotesTx">
        <pc:chgData name="Rachael Wright" userId="bc31bc5e-9648-4e19-a300-1fbd616859b3" providerId="ADAL" clId="{23AFD53B-6D6F-472C-A89A-98D466AF542F}" dt="2022-01-04T15:39:18.284" v="567" actId="1076"/>
        <pc:sldMkLst>
          <pc:docMk/>
          <pc:sldMk cId="2387618773" sldId="277"/>
        </pc:sldMkLst>
        <pc:spChg chg="mod">
          <ac:chgData name="Rachael Wright" userId="bc31bc5e-9648-4e19-a300-1fbd616859b3" providerId="ADAL" clId="{23AFD53B-6D6F-472C-A89A-98D466AF542F}" dt="2022-01-04T14:40:25.492" v="505" actId="20577"/>
          <ac:spMkLst>
            <pc:docMk/>
            <pc:sldMk cId="2387618773" sldId="277"/>
            <ac:spMk id="2" creationId="{BFF37DF7-E58F-47F5-98E1-79018C1D0B83}"/>
          </ac:spMkLst>
        </pc:spChg>
        <pc:picChg chg="add mod modCrop">
          <ac:chgData name="Rachael Wright" userId="bc31bc5e-9648-4e19-a300-1fbd616859b3" providerId="ADAL" clId="{23AFD53B-6D6F-472C-A89A-98D466AF542F}" dt="2022-01-04T15:39:18.284" v="567" actId="1076"/>
          <ac:picMkLst>
            <pc:docMk/>
            <pc:sldMk cId="2387618773" sldId="277"/>
            <ac:picMk id="4" creationId="{E08F08F6-2AAF-4AE3-ACD3-375B05F1EFF7}"/>
          </ac:picMkLst>
        </pc:picChg>
        <pc:picChg chg="del">
          <ac:chgData name="Rachael Wright" userId="bc31bc5e-9648-4e19-a300-1fbd616859b3" providerId="ADAL" clId="{23AFD53B-6D6F-472C-A89A-98D466AF542F}" dt="2022-01-04T15:39:04.321" v="565" actId="478"/>
          <ac:picMkLst>
            <pc:docMk/>
            <pc:sldMk cId="2387618773" sldId="277"/>
            <ac:picMk id="7" creationId="{18E5FAF6-C058-468A-84EE-8A49D1806C81}"/>
          </ac:picMkLst>
        </pc:picChg>
      </pc:sldChg>
      <pc:sldChg chg="addSp modSp add mod ord modNotesTx">
        <pc:chgData name="Rachael Wright" userId="bc31bc5e-9648-4e19-a300-1fbd616859b3" providerId="ADAL" clId="{23AFD53B-6D6F-472C-A89A-98D466AF542F}" dt="2022-01-05T11:29:30.203" v="1279" actId="20577"/>
        <pc:sldMkLst>
          <pc:docMk/>
          <pc:sldMk cId="3874837129" sldId="278"/>
        </pc:sldMkLst>
        <pc:spChg chg="mod">
          <ac:chgData name="Rachael Wright" userId="bc31bc5e-9648-4e19-a300-1fbd616859b3" providerId="ADAL" clId="{23AFD53B-6D6F-472C-A89A-98D466AF542F}" dt="2022-01-04T15:39:40.808" v="585" actId="6549"/>
          <ac:spMkLst>
            <pc:docMk/>
            <pc:sldMk cId="3874837129" sldId="278"/>
            <ac:spMk id="3" creationId="{BFA1B485-CBA7-4D3E-9C22-84ECD929DA31}"/>
          </ac:spMkLst>
        </pc:spChg>
        <pc:spChg chg="add mod">
          <ac:chgData name="Rachael Wright" userId="bc31bc5e-9648-4e19-a300-1fbd616859b3" providerId="ADAL" clId="{23AFD53B-6D6F-472C-A89A-98D466AF542F}" dt="2022-01-05T11:27:33.664" v="1218" actId="6549"/>
          <ac:spMkLst>
            <pc:docMk/>
            <pc:sldMk cId="3874837129" sldId="278"/>
            <ac:spMk id="4" creationId="{7EE88909-5FA7-4089-A195-03C553C991C3}"/>
          </ac:spMkLst>
        </pc:spChg>
      </pc:sldChg>
      <pc:sldChg chg="addSp delSp modSp add mod ord modNotesTx">
        <pc:chgData name="Rachael Wright" userId="bc31bc5e-9648-4e19-a300-1fbd616859b3" providerId="ADAL" clId="{23AFD53B-6D6F-472C-A89A-98D466AF542F}" dt="2022-01-10T17:17:02.687" v="5082" actId="313"/>
        <pc:sldMkLst>
          <pc:docMk/>
          <pc:sldMk cId="462937341" sldId="279"/>
        </pc:sldMkLst>
        <pc:spChg chg="mod">
          <ac:chgData name="Rachael Wright" userId="bc31bc5e-9648-4e19-a300-1fbd616859b3" providerId="ADAL" clId="{23AFD53B-6D6F-472C-A89A-98D466AF542F}" dt="2022-01-04T16:05:49.681" v="684" actId="6549"/>
          <ac:spMkLst>
            <pc:docMk/>
            <pc:sldMk cId="462937341" sldId="279"/>
            <ac:spMk id="2" creationId="{BFF37DF7-E58F-47F5-98E1-79018C1D0B83}"/>
          </ac:spMkLst>
        </pc:spChg>
        <pc:spChg chg="add mod">
          <ac:chgData name="Rachael Wright" userId="bc31bc5e-9648-4e19-a300-1fbd616859b3" providerId="ADAL" clId="{23AFD53B-6D6F-472C-A89A-98D466AF542F}" dt="2022-01-04T16:04:59.746" v="640" actId="1076"/>
          <ac:spMkLst>
            <pc:docMk/>
            <pc:sldMk cId="462937341" sldId="279"/>
            <ac:spMk id="6" creationId="{150967B3-6F68-4AF3-83FC-4FF6095654CD}"/>
          </ac:spMkLst>
        </pc:spChg>
        <pc:picChg chg="del">
          <ac:chgData name="Rachael Wright" userId="bc31bc5e-9648-4e19-a300-1fbd616859b3" providerId="ADAL" clId="{23AFD53B-6D6F-472C-A89A-98D466AF542F}" dt="2022-01-04T16:05:14.063" v="643" actId="478"/>
          <ac:picMkLst>
            <pc:docMk/>
            <pc:sldMk cId="462937341" sldId="279"/>
            <ac:picMk id="4" creationId="{E08F08F6-2AAF-4AE3-ACD3-375B05F1EFF7}"/>
          </ac:picMkLst>
        </pc:picChg>
        <pc:picChg chg="add mod modCrop">
          <ac:chgData name="Rachael Wright" userId="bc31bc5e-9648-4e19-a300-1fbd616859b3" providerId="ADAL" clId="{23AFD53B-6D6F-472C-A89A-98D466AF542F}" dt="2022-01-04T16:05:17.763" v="644" actId="1076"/>
          <ac:picMkLst>
            <pc:docMk/>
            <pc:sldMk cId="462937341" sldId="279"/>
            <ac:picMk id="5" creationId="{E0AA90F8-F5F7-4921-ABFC-881B09E5C83F}"/>
          </ac:picMkLst>
        </pc:picChg>
      </pc:sldChg>
      <pc:sldChg chg="addSp delSp modSp add mod modNotesTx">
        <pc:chgData name="Rachael Wright" userId="bc31bc5e-9648-4e19-a300-1fbd616859b3" providerId="ADAL" clId="{23AFD53B-6D6F-472C-A89A-98D466AF542F}" dt="2022-01-10T17:29:06.506" v="5207" actId="313"/>
        <pc:sldMkLst>
          <pc:docMk/>
          <pc:sldMk cId="77575813" sldId="280"/>
        </pc:sldMkLst>
        <pc:spChg chg="mod">
          <ac:chgData name="Rachael Wright" userId="bc31bc5e-9648-4e19-a300-1fbd616859b3" providerId="ADAL" clId="{23AFD53B-6D6F-472C-A89A-98D466AF542F}" dt="2022-01-04T16:05:53.548" v="685" actId="6549"/>
          <ac:spMkLst>
            <pc:docMk/>
            <pc:sldMk cId="77575813" sldId="280"/>
            <ac:spMk id="2" creationId="{BFF37DF7-E58F-47F5-98E1-79018C1D0B83}"/>
          </ac:spMkLst>
        </pc:spChg>
        <pc:picChg chg="del">
          <ac:chgData name="Rachael Wright" userId="bc31bc5e-9648-4e19-a300-1fbd616859b3" providerId="ADAL" clId="{23AFD53B-6D6F-472C-A89A-98D466AF542F}" dt="2022-01-04T16:06:34.073" v="694" actId="478"/>
          <ac:picMkLst>
            <pc:docMk/>
            <pc:sldMk cId="77575813" sldId="280"/>
            <ac:picMk id="5" creationId="{E0AA90F8-F5F7-4921-ABFC-881B09E5C83F}"/>
          </ac:picMkLst>
        </pc:picChg>
        <pc:picChg chg="add mod ord modCrop">
          <ac:chgData name="Rachael Wright" userId="bc31bc5e-9648-4e19-a300-1fbd616859b3" providerId="ADAL" clId="{23AFD53B-6D6F-472C-A89A-98D466AF542F}" dt="2022-01-04T16:06:41.595" v="695" actId="1076"/>
          <ac:picMkLst>
            <pc:docMk/>
            <pc:sldMk cId="77575813" sldId="280"/>
            <ac:picMk id="7" creationId="{81FC8785-2D81-457B-9B1C-979630EB17DC}"/>
          </ac:picMkLst>
        </pc:picChg>
      </pc:sldChg>
      <pc:sldChg chg="addSp delSp modSp add mod modNotesTx">
        <pc:chgData name="Rachael Wright" userId="bc31bc5e-9648-4e19-a300-1fbd616859b3" providerId="ADAL" clId="{23AFD53B-6D6F-472C-A89A-98D466AF542F}" dt="2022-01-10T20:30:23.229" v="5247" actId="20577"/>
        <pc:sldMkLst>
          <pc:docMk/>
          <pc:sldMk cId="1818293009" sldId="281"/>
        </pc:sldMkLst>
        <pc:spChg chg="mod">
          <ac:chgData name="Rachael Wright" userId="bc31bc5e-9648-4e19-a300-1fbd616859b3" providerId="ADAL" clId="{23AFD53B-6D6F-472C-A89A-98D466AF542F}" dt="2022-01-04T16:07:08.944" v="727" actId="6549"/>
          <ac:spMkLst>
            <pc:docMk/>
            <pc:sldMk cId="1818293009" sldId="281"/>
            <ac:spMk id="2" creationId="{BFF37DF7-E58F-47F5-98E1-79018C1D0B83}"/>
          </ac:spMkLst>
        </pc:spChg>
        <pc:spChg chg="del">
          <ac:chgData name="Rachael Wright" userId="bc31bc5e-9648-4e19-a300-1fbd616859b3" providerId="ADAL" clId="{23AFD53B-6D6F-472C-A89A-98D466AF542F}" dt="2022-01-04T16:07:26.737" v="730" actId="478"/>
          <ac:spMkLst>
            <pc:docMk/>
            <pc:sldMk cId="1818293009" sldId="281"/>
            <ac:spMk id="6" creationId="{150967B3-6F68-4AF3-83FC-4FF6095654CD}"/>
          </ac:spMkLst>
        </pc:spChg>
        <pc:spChg chg="add mod">
          <ac:chgData name="Rachael Wright" userId="bc31bc5e-9648-4e19-a300-1fbd616859b3" providerId="ADAL" clId="{23AFD53B-6D6F-472C-A89A-98D466AF542F}" dt="2022-01-04T16:08:37.778" v="744" actId="14100"/>
          <ac:spMkLst>
            <pc:docMk/>
            <pc:sldMk cId="1818293009" sldId="281"/>
            <ac:spMk id="8" creationId="{E6203EFA-638A-49F6-A156-A4C815C395B6}"/>
          </ac:spMkLst>
        </pc:spChg>
        <pc:picChg chg="add mod modCrop">
          <ac:chgData name="Rachael Wright" userId="bc31bc5e-9648-4e19-a300-1fbd616859b3" providerId="ADAL" clId="{23AFD53B-6D6F-472C-A89A-98D466AF542F}" dt="2022-01-04T16:08:14.682" v="739" actId="1076"/>
          <ac:picMkLst>
            <pc:docMk/>
            <pc:sldMk cId="1818293009" sldId="281"/>
            <ac:picMk id="5" creationId="{35479005-1483-4928-B6DA-4AE18869A2F4}"/>
          </ac:picMkLst>
        </pc:picChg>
        <pc:picChg chg="del">
          <ac:chgData name="Rachael Wright" userId="bc31bc5e-9648-4e19-a300-1fbd616859b3" providerId="ADAL" clId="{23AFD53B-6D6F-472C-A89A-98D466AF542F}" dt="2022-01-04T16:08:11.971" v="738" actId="478"/>
          <ac:picMkLst>
            <pc:docMk/>
            <pc:sldMk cId="1818293009" sldId="281"/>
            <ac:picMk id="7" creationId="{81FC8785-2D81-457B-9B1C-979630EB17DC}"/>
          </ac:picMkLst>
        </pc:picChg>
      </pc:sldChg>
      <pc:sldChg chg="addSp delSp modSp add mod modNotesTx">
        <pc:chgData name="Rachael Wright" userId="bc31bc5e-9648-4e19-a300-1fbd616859b3" providerId="ADAL" clId="{23AFD53B-6D6F-472C-A89A-98D466AF542F}" dt="2022-01-10T20:32:11.474" v="5361" actId="20577"/>
        <pc:sldMkLst>
          <pc:docMk/>
          <pc:sldMk cId="2700713455" sldId="282"/>
        </pc:sldMkLst>
        <pc:spChg chg="mod">
          <ac:chgData name="Rachael Wright" userId="bc31bc5e-9648-4e19-a300-1fbd616859b3" providerId="ADAL" clId="{23AFD53B-6D6F-472C-A89A-98D466AF542F}" dt="2022-01-04T16:13:18.806" v="878" actId="6549"/>
          <ac:spMkLst>
            <pc:docMk/>
            <pc:sldMk cId="2700713455" sldId="282"/>
            <ac:spMk id="2" creationId="{BFF37DF7-E58F-47F5-98E1-79018C1D0B83}"/>
          </ac:spMkLst>
        </pc:spChg>
        <pc:spChg chg="add mod">
          <ac:chgData name="Rachael Wright" userId="bc31bc5e-9648-4e19-a300-1fbd616859b3" providerId="ADAL" clId="{23AFD53B-6D6F-472C-A89A-98D466AF542F}" dt="2022-01-04T16:10:09.108" v="782" actId="1076"/>
          <ac:spMkLst>
            <pc:docMk/>
            <pc:sldMk cId="2700713455" sldId="282"/>
            <ac:spMk id="7" creationId="{450854F0-C803-4C31-B1AB-3D4DEB112F06}"/>
          </ac:spMkLst>
        </pc:spChg>
        <pc:spChg chg="del">
          <ac:chgData name="Rachael Wright" userId="bc31bc5e-9648-4e19-a300-1fbd616859b3" providerId="ADAL" clId="{23AFD53B-6D6F-472C-A89A-98D466AF542F}" dt="2022-01-04T16:09:14.926" v="772" actId="478"/>
          <ac:spMkLst>
            <pc:docMk/>
            <pc:sldMk cId="2700713455" sldId="282"/>
            <ac:spMk id="8" creationId="{E6203EFA-638A-49F6-A156-A4C815C395B6}"/>
          </ac:spMkLst>
        </pc:spChg>
        <pc:picChg chg="del">
          <ac:chgData name="Rachael Wright" userId="bc31bc5e-9648-4e19-a300-1fbd616859b3" providerId="ADAL" clId="{23AFD53B-6D6F-472C-A89A-98D466AF542F}" dt="2022-01-04T16:09:51.963" v="779" actId="478"/>
          <ac:picMkLst>
            <pc:docMk/>
            <pc:sldMk cId="2700713455" sldId="282"/>
            <ac:picMk id="5" creationId="{35479005-1483-4928-B6DA-4AE18869A2F4}"/>
          </ac:picMkLst>
        </pc:picChg>
        <pc:picChg chg="add mod modCrop">
          <ac:chgData name="Rachael Wright" userId="bc31bc5e-9648-4e19-a300-1fbd616859b3" providerId="ADAL" clId="{23AFD53B-6D6F-472C-A89A-98D466AF542F}" dt="2022-01-04T16:09:49.660" v="778" actId="1076"/>
          <ac:picMkLst>
            <pc:docMk/>
            <pc:sldMk cId="2700713455" sldId="282"/>
            <ac:picMk id="6" creationId="{D38B9464-E37D-4E95-81BF-38C4036A7034}"/>
          </ac:picMkLst>
        </pc:picChg>
      </pc:sldChg>
      <pc:sldChg chg="addSp delSp modSp add mod modNotesTx">
        <pc:chgData name="Rachael Wright" userId="bc31bc5e-9648-4e19-a300-1fbd616859b3" providerId="ADAL" clId="{23AFD53B-6D6F-472C-A89A-98D466AF542F}" dt="2022-01-10T20:33:08.468" v="5372" actId="6549"/>
        <pc:sldMkLst>
          <pc:docMk/>
          <pc:sldMk cId="2339925578" sldId="283"/>
        </pc:sldMkLst>
        <pc:spChg chg="mod">
          <ac:chgData name="Rachael Wright" userId="bc31bc5e-9648-4e19-a300-1fbd616859b3" providerId="ADAL" clId="{23AFD53B-6D6F-472C-A89A-98D466AF542F}" dt="2022-01-04T16:13:21.843" v="879" actId="6549"/>
          <ac:spMkLst>
            <pc:docMk/>
            <pc:sldMk cId="2339925578" sldId="283"/>
            <ac:spMk id="2" creationId="{BFF37DF7-E58F-47F5-98E1-79018C1D0B83}"/>
          </ac:spMkLst>
        </pc:spChg>
        <pc:spChg chg="add mod">
          <ac:chgData name="Rachael Wright" userId="bc31bc5e-9648-4e19-a300-1fbd616859b3" providerId="ADAL" clId="{23AFD53B-6D6F-472C-A89A-98D466AF542F}" dt="2022-01-04T16:11:37.467" v="834" actId="1076"/>
          <ac:spMkLst>
            <pc:docMk/>
            <pc:sldMk cId="2339925578" sldId="283"/>
            <ac:spMk id="8" creationId="{A6C1FC1D-D458-46A2-824A-C1811A1315A0}"/>
          </ac:spMkLst>
        </pc:spChg>
        <pc:picChg chg="add mod modCrop">
          <ac:chgData name="Rachael Wright" userId="bc31bc5e-9648-4e19-a300-1fbd616859b3" providerId="ADAL" clId="{23AFD53B-6D6F-472C-A89A-98D466AF542F}" dt="2022-01-04T16:11:19.795" v="830" actId="1076"/>
          <ac:picMkLst>
            <pc:docMk/>
            <pc:sldMk cId="2339925578" sldId="283"/>
            <ac:picMk id="5" creationId="{878718A2-3B6B-42C2-A517-F561B7D1F2E5}"/>
          </ac:picMkLst>
        </pc:picChg>
        <pc:picChg chg="del">
          <ac:chgData name="Rachael Wright" userId="bc31bc5e-9648-4e19-a300-1fbd616859b3" providerId="ADAL" clId="{23AFD53B-6D6F-472C-A89A-98D466AF542F}" dt="2022-01-04T16:11:17.259" v="829" actId="478"/>
          <ac:picMkLst>
            <pc:docMk/>
            <pc:sldMk cId="2339925578" sldId="283"/>
            <ac:picMk id="6" creationId="{D38B9464-E37D-4E95-81BF-38C4036A7034}"/>
          </ac:picMkLst>
        </pc:picChg>
      </pc:sldChg>
      <pc:sldChg chg="addSp delSp modSp add mod modNotesTx">
        <pc:chgData name="Rachael Wright" userId="bc31bc5e-9648-4e19-a300-1fbd616859b3" providerId="ADAL" clId="{23AFD53B-6D6F-472C-A89A-98D466AF542F}" dt="2022-01-10T20:34:37.400" v="5385" actId="6549"/>
        <pc:sldMkLst>
          <pc:docMk/>
          <pc:sldMk cId="3072976068" sldId="284"/>
        </pc:sldMkLst>
        <pc:spChg chg="mod">
          <ac:chgData name="Rachael Wright" userId="bc31bc5e-9648-4e19-a300-1fbd616859b3" providerId="ADAL" clId="{23AFD53B-6D6F-472C-A89A-98D466AF542F}" dt="2022-01-04T16:13:25.668" v="880" actId="6549"/>
          <ac:spMkLst>
            <pc:docMk/>
            <pc:sldMk cId="3072976068" sldId="284"/>
            <ac:spMk id="2" creationId="{BFF37DF7-E58F-47F5-98E1-79018C1D0B83}"/>
          </ac:spMkLst>
        </pc:spChg>
        <pc:spChg chg="del mod">
          <ac:chgData name="Rachael Wright" userId="bc31bc5e-9648-4e19-a300-1fbd616859b3" providerId="ADAL" clId="{23AFD53B-6D6F-472C-A89A-98D466AF542F}" dt="2022-01-04T16:12:23.162" v="868" actId="478"/>
          <ac:spMkLst>
            <pc:docMk/>
            <pc:sldMk cId="3072976068" sldId="284"/>
            <ac:spMk id="8" creationId="{A6C1FC1D-D458-46A2-824A-C1811A1315A0}"/>
          </ac:spMkLst>
        </pc:spChg>
        <pc:picChg chg="del">
          <ac:chgData name="Rachael Wright" userId="bc31bc5e-9648-4e19-a300-1fbd616859b3" providerId="ADAL" clId="{23AFD53B-6D6F-472C-A89A-98D466AF542F}" dt="2022-01-04T16:12:20.057" v="866" actId="478"/>
          <ac:picMkLst>
            <pc:docMk/>
            <pc:sldMk cId="3072976068" sldId="284"/>
            <ac:picMk id="5" creationId="{878718A2-3B6B-42C2-A517-F561B7D1F2E5}"/>
          </ac:picMkLst>
        </pc:picChg>
        <pc:picChg chg="add mod modCrop">
          <ac:chgData name="Rachael Wright" userId="bc31bc5e-9648-4e19-a300-1fbd616859b3" providerId="ADAL" clId="{23AFD53B-6D6F-472C-A89A-98D466AF542F}" dt="2022-01-04T16:13:02.958" v="876" actId="1076"/>
          <ac:picMkLst>
            <pc:docMk/>
            <pc:sldMk cId="3072976068" sldId="284"/>
            <ac:picMk id="6" creationId="{DC1B392F-DCD2-4F6B-85AB-58764E0D1562}"/>
          </ac:picMkLst>
        </pc:picChg>
        <pc:picChg chg="add mod modCrop">
          <ac:chgData name="Rachael Wright" userId="bc31bc5e-9648-4e19-a300-1fbd616859b3" providerId="ADAL" clId="{23AFD53B-6D6F-472C-A89A-98D466AF542F}" dt="2022-01-04T16:13:06.206" v="877" actId="1076"/>
          <ac:picMkLst>
            <pc:docMk/>
            <pc:sldMk cId="3072976068" sldId="284"/>
            <ac:picMk id="9" creationId="{4201F104-5AE7-4934-B5E0-B90B0892E64C}"/>
          </ac:picMkLst>
        </pc:picChg>
      </pc:sldChg>
      <pc:sldChg chg="addSp delSp modSp add mod modNotesTx">
        <pc:chgData name="Rachael Wright" userId="bc31bc5e-9648-4e19-a300-1fbd616859b3" providerId="ADAL" clId="{23AFD53B-6D6F-472C-A89A-98D466AF542F}" dt="2022-01-05T12:14:31.509" v="3883" actId="20577"/>
        <pc:sldMkLst>
          <pc:docMk/>
          <pc:sldMk cId="3044781864" sldId="285"/>
        </pc:sldMkLst>
        <pc:spChg chg="del">
          <ac:chgData name="Rachael Wright" userId="bc31bc5e-9648-4e19-a300-1fbd616859b3" providerId="ADAL" clId="{23AFD53B-6D6F-472C-A89A-98D466AF542F}" dt="2022-01-04T16:13:49.860" v="884" actId="478"/>
          <ac:spMkLst>
            <pc:docMk/>
            <pc:sldMk cId="3044781864" sldId="285"/>
            <ac:spMk id="2" creationId="{BFF37DF7-E58F-47F5-98E1-79018C1D0B83}"/>
          </ac:spMkLst>
        </pc:spChg>
        <pc:spChg chg="add del mod">
          <ac:chgData name="Rachael Wright" userId="bc31bc5e-9648-4e19-a300-1fbd616859b3" providerId="ADAL" clId="{23AFD53B-6D6F-472C-A89A-98D466AF542F}" dt="2022-01-04T16:13:54.421" v="885" actId="478"/>
          <ac:spMkLst>
            <pc:docMk/>
            <pc:sldMk cId="3044781864" sldId="285"/>
            <ac:spMk id="4" creationId="{71BD53BE-4881-4BAE-8615-E805544407BA}"/>
          </ac:spMkLst>
        </pc:spChg>
        <pc:spChg chg="add mod">
          <ac:chgData name="Rachael Wright" userId="bc31bc5e-9648-4e19-a300-1fbd616859b3" providerId="ADAL" clId="{23AFD53B-6D6F-472C-A89A-98D466AF542F}" dt="2022-01-05T11:34:58.265" v="1373" actId="313"/>
          <ac:spMkLst>
            <pc:docMk/>
            <pc:sldMk cId="3044781864" sldId="285"/>
            <ac:spMk id="6" creationId="{EDE35CED-D650-4904-A034-D50797655CC3}"/>
          </ac:spMkLst>
        </pc:spChg>
        <pc:picChg chg="add mod ord modCrop">
          <ac:chgData name="Rachael Wright" userId="bc31bc5e-9648-4e19-a300-1fbd616859b3" providerId="ADAL" clId="{23AFD53B-6D6F-472C-A89A-98D466AF542F}" dt="2022-01-05T11:33:49.961" v="1309" actId="732"/>
          <ac:picMkLst>
            <pc:docMk/>
            <pc:sldMk cId="3044781864" sldId="285"/>
            <ac:picMk id="3" creationId="{D13A9E6D-0E39-4D33-808D-1E11EE2167B4}"/>
          </ac:picMkLst>
        </pc:picChg>
        <pc:picChg chg="del">
          <ac:chgData name="Rachael Wright" userId="bc31bc5e-9648-4e19-a300-1fbd616859b3" providerId="ADAL" clId="{23AFD53B-6D6F-472C-A89A-98D466AF542F}" dt="2022-01-04T16:13:48.322" v="883" actId="478"/>
          <ac:picMkLst>
            <pc:docMk/>
            <pc:sldMk cId="3044781864" sldId="285"/>
            <ac:picMk id="6" creationId="{DC1B392F-DCD2-4F6B-85AB-58764E0D1562}"/>
          </ac:picMkLst>
        </pc:picChg>
        <pc:picChg chg="add mod modCrop">
          <ac:chgData name="Rachael Wright" userId="bc31bc5e-9648-4e19-a300-1fbd616859b3" providerId="ADAL" clId="{23AFD53B-6D6F-472C-A89A-98D466AF542F}" dt="2022-01-05T11:32:25.672" v="1298" actId="732"/>
          <ac:picMkLst>
            <pc:docMk/>
            <pc:sldMk cId="3044781864" sldId="285"/>
            <ac:picMk id="8" creationId="{CA26F559-A1D8-40B8-9641-1F5B87FB6D55}"/>
          </ac:picMkLst>
        </pc:picChg>
        <pc:picChg chg="del">
          <ac:chgData name="Rachael Wright" userId="bc31bc5e-9648-4e19-a300-1fbd616859b3" providerId="ADAL" clId="{23AFD53B-6D6F-472C-A89A-98D466AF542F}" dt="2022-01-04T16:13:47.716" v="882" actId="478"/>
          <ac:picMkLst>
            <pc:docMk/>
            <pc:sldMk cId="3044781864" sldId="285"/>
            <ac:picMk id="9" creationId="{4201F104-5AE7-4934-B5E0-B90B0892E64C}"/>
          </ac:picMkLst>
        </pc:picChg>
      </pc:sldChg>
      <pc:sldChg chg="addSp modSp add mod ord modNotesTx">
        <pc:chgData name="Rachael Wright" userId="bc31bc5e-9648-4e19-a300-1fbd616859b3" providerId="ADAL" clId="{23AFD53B-6D6F-472C-A89A-98D466AF542F}" dt="2022-01-05T11:30:28.197" v="1285" actId="113"/>
        <pc:sldMkLst>
          <pc:docMk/>
          <pc:sldMk cId="1244235770" sldId="286"/>
        </pc:sldMkLst>
        <pc:spChg chg="mod">
          <ac:chgData name="Rachael Wright" userId="bc31bc5e-9648-4e19-a300-1fbd616859b3" providerId="ADAL" clId="{23AFD53B-6D6F-472C-A89A-98D466AF542F}" dt="2022-01-04T16:42:51.493" v="982" actId="1076"/>
          <ac:spMkLst>
            <pc:docMk/>
            <pc:sldMk cId="1244235770" sldId="286"/>
            <ac:spMk id="3" creationId="{BFA1B485-CBA7-4D3E-9C22-84ECD929DA31}"/>
          </ac:spMkLst>
        </pc:spChg>
        <pc:spChg chg="add mod">
          <ac:chgData name="Rachael Wright" userId="bc31bc5e-9648-4e19-a300-1fbd616859b3" providerId="ADAL" clId="{23AFD53B-6D6F-472C-A89A-98D466AF542F}" dt="2022-01-05T11:28:51.882" v="1248"/>
          <ac:spMkLst>
            <pc:docMk/>
            <pc:sldMk cId="1244235770" sldId="286"/>
            <ac:spMk id="4" creationId="{CA85E060-7F6B-4C33-8392-CACD7A9B832F}"/>
          </ac:spMkLst>
        </pc:spChg>
      </pc:sldChg>
      <pc:sldChg chg="addSp delSp modSp add mod modNotesTx">
        <pc:chgData name="Rachael Wright" userId="bc31bc5e-9648-4e19-a300-1fbd616859b3" providerId="ADAL" clId="{23AFD53B-6D6F-472C-A89A-98D466AF542F}" dt="2022-01-04T16:43:34.077" v="991"/>
        <pc:sldMkLst>
          <pc:docMk/>
          <pc:sldMk cId="2941945328" sldId="287"/>
        </pc:sldMkLst>
        <pc:spChg chg="mod">
          <ac:chgData name="Rachael Wright" userId="bc31bc5e-9648-4e19-a300-1fbd616859b3" providerId="ADAL" clId="{23AFD53B-6D6F-472C-A89A-98D466AF542F}" dt="2022-01-04T16:42:06.637" v="931" actId="6549"/>
          <ac:spMkLst>
            <pc:docMk/>
            <pc:sldMk cId="2941945328" sldId="287"/>
            <ac:spMk id="2" creationId="{BFF37DF7-E58F-47F5-98E1-79018C1D0B83}"/>
          </ac:spMkLst>
        </pc:spChg>
        <pc:picChg chg="del">
          <ac:chgData name="Rachael Wright" userId="bc31bc5e-9648-4e19-a300-1fbd616859b3" providerId="ADAL" clId="{23AFD53B-6D6F-472C-A89A-98D466AF542F}" dt="2022-01-04T16:42:58.315" v="984" actId="478"/>
          <ac:picMkLst>
            <pc:docMk/>
            <pc:sldMk cId="2941945328" sldId="287"/>
            <ac:picMk id="6" creationId="{DC1B392F-DCD2-4F6B-85AB-58764E0D1562}"/>
          </ac:picMkLst>
        </pc:picChg>
        <pc:picChg chg="add mod modCrop">
          <ac:chgData name="Rachael Wright" userId="bc31bc5e-9648-4e19-a300-1fbd616859b3" providerId="ADAL" clId="{23AFD53B-6D6F-472C-A89A-98D466AF542F}" dt="2022-01-04T16:43:23.664" v="989" actId="732"/>
          <ac:picMkLst>
            <pc:docMk/>
            <pc:sldMk cId="2941945328" sldId="287"/>
            <ac:picMk id="8" creationId="{CF042FB0-9C8C-43AB-8F85-BFCF6151A8C4}"/>
          </ac:picMkLst>
        </pc:picChg>
        <pc:picChg chg="del">
          <ac:chgData name="Rachael Wright" userId="bc31bc5e-9648-4e19-a300-1fbd616859b3" providerId="ADAL" clId="{23AFD53B-6D6F-472C-A89A-98D466AF542F}" dt="2022-01-04T16:42:57.711" v="983" actId="478"/>
          <ac:picMkLst>
            <pc:docMk/>
            <pc:sldMk cId="2941945328" sldId="287"/>
            <ac:picMk id="9" creationId="{4201F104-5AE7-4934-B5E0-B90B0892E64C}"/>
          </ac:picMkLst>
        </pc:picChg>
      </pc:sldChg>
      <pc:sldChg chg="addSp modSp add mod modNotesTx">
        <pc:chgData name="Rachael Wright" userId="bc31bc5e-9648-4e19-a300-1fbd616859b3" providerId="ADAL" clId="{23AFD53B-6D6F-472C-A89A-98D466AF542F}" dt="2022-01-05T11:38:28.769" v="1598"/>
        <pc:sldMkLst>
          <pc:docMk/>
          <pc:sldMk cId="3026043553" sldId="288"/>
        </pc:sldMkLst>
        <pc:spChg chg="add mod">
          <ac:chgData name="Rachael Wright" userId="bc31bc5e-9648-4e19-a300-1fbd616859b3" providerId="ADAL" clId="{23AFD53B-6D6F-472C-A89A-98D466AF542F}" dt="2022-01-05T11:38:24.455" v="1596"/>
          <ac:spMkLst>
            <pc:docMk/>
            <pc:sldMk cId="3026043553" sldId="288"/>
            <ac:spMk id="2" creationId="{9FD69689-FB00-4791-99F9-D11D1BEA1A31}"/>
          </ac:spMkLst>
        </pc:spChg>
        <pc:spChg chg="mod">
          <ac:chgData name="Rachael Wright" userId="bc31bc5e-9648-4e19-a300-1fbd616859b3" providerId="ADAL" clId="{23AFD53B-6D6F-472C-A89A-98D466AF542F}" dt="2022-01-05T10:55:07.494" v="1060" actId="1076"/>
          <ac:spMkLst>
            <pc:docMk/>
            <pc:sldMk cId="3026043553" sldId="288"/>
            <ac:spMk id="3" creationId="{BFA1B485-CBA7-4D3E-9C22-84ECD929DA31}"/>
          </ac:spMkLst>
        </pc:spChg>
        <pc:spChg chg="add mod">
          <ac:chgData name="Rachael Wright" userId="bc31bc5e-9648-4e19-a300-1fbd616859b3" providerId="ADAL" clId="{23AFD53B-6D6F-472C-A89A-98D466AF542F}" dt="2022-01-05T11:29:03.132" v="1251" actId="20577"/>
          <ac:spMkLst>
            <pc:docMk/>
            <pc:sldMk cId="3026043553" sldId="288"/>
            <ac:spMk id="4" creationId="{2C866DC6-C753-45F5-9DAB-CC46A908B7A8}"/>
          </ac:spMkLst>
        </pc:spChg>
      </pc:sldChg>
      <pc:sldChg chg="addSp delSp modSp add mod modNotesTx">
        <pc:chgData name="Rachael Wright" userId="bc31bc5e-9648-4e19-a300-1fbd616859b3" providerId="ADAL" clId="{23AFD53B-6D6F-472C-A89A-98D466AF542F}" dt="2022-01-05T12:16:56.293" v="3887" actId="20577"/>
        <pc:sldMkLst>
          <pc:docMk/>
          <pc:sldMk cId="411722086" sldId="289"/>
        </pc:sldMkLst>
        <pc:spChg chg="del">
          <ac:chgData name="Rachael Wright" userId="bc31bc5e-9648-4e19-a300-1fbd616859b3" providerId="ADAL" clId="{23AFD53B-6D6F-472C-A89A-98D466AF542F}" dt="2022-01-04T16:43:43.543" v="994" actId="478"/>
          <ac:spMkLst>
            <pc:docMk/>
            <pc:sldMk cId="411722086" sldId="289"/>
            <ac:spMk id="2" creationId="{BFF37DF7-E58F-47F5-98E1-79018C1D0B83}"/>
          </ac:spMkLst>
        </pc:spChg>
        <pc:spChg chg="add del mod">
          <ac:chgData name="Rachael Wright" userId="bc31bc5e-9648-4e19-a300-1fbd616859b3" providerId="ADAL" clId="{23AFD53B-6D6F-472C-A89A-98D466AF542F}" dt="2022-01-04T16:43:45.592" v="995" actId="478"/>
          <ac:spMkLst>
            <pc:docMk/>
            <pc:sldMk cId="411722086" sldId="289"/>
            <ac:spMk id="4" creationId="{A3AE4072-8A2F-434E-B855-2A9B90C25097}"/>
          </ac:spMkLst>
        </pc:spChg>
        <pc:picChg chg="add">
          <ac:chgData name="Rachael Wright" userId="bc31bc5e-9648-4e19-a300-1fbd616859b3" providerId="ADAL" clId="{23AFD53B-6D6F-472C-A89A-98D466AF542F}" dt="2022-01-04T16:43:56.027" v="997"/>
          <ac:picMkLst>
            <pc:docMk/>
            <pc:sldMk cId="411722086" sldId="289"/>
            <ac:picMk id="5" creationId="{7BB5E11D-D2CF-4D58-8F3C-A4B1162D7780}"/>
          </ac:picMkLst>
        </pc:picChg>
        <pc:picChg chg="del">
          <ac:chgData name="Rachael Wright" userId="bc31bc5e-9648-4e19-a300-1fbd616859b3" providerId="ADAL" clId="{23AFD53B-6D6F-472C-A89A-98D466AF542F}" dt="2022-01-04T16:43:42.328" v="993" actId="478"/>
          <ac:picMkLst>
            <pc:docMk/>
            <pc:sldMk cId="411722086" sldId="289"/>
            <ac:picMk id="8" creationId="{CF042FB0-9C8C-43AB-8F85-BFCF6151A8C4}"/>
          </ac:picMkLst>
        </pc:picChg>
      </pc:sldChg>
      <pc:sldChg chg="modSp add mod modNotesTx">
        <pc:chgData name="Rachael Wright" userId="bc31bc5e-9648-4e19-a300-1fbd616859b3" providerId="ADAL" clId="{23AFD53B-6D6F-472C-A89A-98D466AF542F}" dt="2022-01-10T17:11:30.130" v="4803" actId="6549"/>
        <pc:sldMkLst>
          <pc:docMk/>
          <pc:sldMk cId="4081057731" sldId="290"/>
        </pc:sldMkLst>
        <pc:spChg chg="mod">
          <ac:chgData name="Rachael Wright" userId="bc31bc5e-9648-4e19-a300-1fbd616859b3" providerId="ADAL" clId="{23AFD53B-6D6F-472C-A89A-98D466AF542F}" dt="2022-01-05T11:24:45.150" v="1148" actId="1076"/>
          <ac:spMkLst>
            <pc:docMk/>
            <pc:sldMk cId="4081057731" sldId="290"/>
            <ac:spMk id="9" creationId="{6C40BC2B-44DB-4698-9DB1-A1FDBFA371D0}"/>
          </ac:spMkLst>
        </pc:spChg>
      </pc:sldChg>
      <pc:sldChg chg="delSp modSp add mod modNotesTx">
        <pc:chgData name="Rachael Wright" userId="bc31bc5e-9648-4e19-a300-1fbd616859b3" providerId="ADAL" clId="{23AFD53B-6D6F-472C-A89A-98D466AF542F}" dt="2022-01-05T11:40:10.830" v="1675" actId="1076"/>
        <pc:sldMkLst>
          <pc:docMk/>
          <pc:sldMk cId="1192773798" sldId="291"/>
        </pc:sldMkLst>
        <pc:spChg chg="del">
          <ac:chgData name="Rachael Wright" userId="bc31bc5e-9648-4e19-a300-1fbd616859b3" providerId="ADAL" clId="{23AFD53B-6D6F-472C-A89A-98D466AF542F}" dt="2022-01-05T11:39:50.861" v="1644" actId="478"/>
          <ac:spMkLst>
            <pc:docMk/>
            <pc:sldMk cId="1192773798" sldId="291"/>
            <ac:spMk id="2" creationId="{9FD69689-FB00-4791-99F9-D11D1BEA1A31}"/>
          </ac:spMkLst>
        </pc:spChg>
        <pc:spChg chg="mod">
          <ac:chgData name="Rachael Wright" userId="bc31bc5e-9648-4e19-a300-1fbd616859b3" providerId="ADAL" clId="{23AFD53B-6D6F-472C-A89A-98D466AF542F}" dt="2022-01-05T11:40:10.830" v="1675" actId="1076"/>
          <ac:spMkLst>
            <pc:docMk/>
            <pc:sldMk cId="1192773798" sldId="291"/>
            <ac:spMk id="3" creationId="{BFA1B485-CBA7-4D3E-9C22-84ECD929DA31}"/>
          </ac:spMkLst>
        </pc:spChg>
        <pc:spChg chg="mod">
          <ac:chgData name="Rachael Wright" userId="bc31bc5e-9648-4e19-a300-1fbd616859b3" providerId="ADAL" clId="{23AFD53B-6D6F-472C-A89A-98D466AF542F}" dt="2022-01-05T11:39:40.299" v="1624" actId="6549"/>
          <ac:spMkLst>
            <pc:docMk/>
            <pc:sldMk cId="1192773798" sldId="291"/>
            <ac:spMk id="4" creationId="{2C866DC6-C753-45F5-9DAB-CC46A908B7A8}"/>
          </ac:spMkLst>
        </pc:spChg>
      </pc:sldChg>
      <pc:sldChg chg="modSp mod modNotesTx">
        <pc:chgData name="Rachael Wright" userId="bc31bc5e-9648-4e19-a300-1fbd616859b3" providerId="ADAL" clId="{23AFD53B-6D6F-472C-A89A-98D466AF542F}" dt="2022-01-15T13:03:25.010" v="5776" actId="20577"/>
        <pc:sldMkLst>
          <pc:docMk/>
          <pc:sldMk cId="2471391127" sldId="292"/>
        </pc:sldMkLst>
        <pc:spChg chg="mod">
          <ac:chgData name="Rachael Wright" userId="bc31bc5e-9648-4e19-a300-1fbd616859b3" providerId="ADAL" clId="{23AFD53B-6D6F-472C-A89A-98D466AF542F}" dt="2022-01-05T11:43:30.110" v="1797" actId="1076"/>
          <ac:spMkLst>
            <pc:docMk/>
            <pc:sldMk cId="2471391127" sldId="292"/>
            <ac:spMk id="2" creationId="{2225671D-31EA-4832-AB92-FE08D1B76B5F}"/>
          </ac:spMkLst>
        </pc:spChg>
        <pc:spChg chg="mod">
          <ac:chgData name="Rachael Wright" userId="bc31bc5e-9648-4e19-a300-1fbd616859b3" providerId="ADAL" clId="{23AFD53B-6D6F-472C-A89A-98D466AF542F}" dt="2022-01-05T11:46:10.191" v="2074" actId="12"/>
          <ac:spMkLst>
            <pc:docMk/>
            <pc:sldMk cId="2471391127" sldId="292"/>
            <ac:spMk id="3" creationId="{BE8B142B-AFD0-46F4-89F9-E1D975F61D99}"/>
          </ac:spMkLst>
        </pc:spChg>
      </pc:sldChg>
      <pc:sldChg chg="modSp add mod">
        <pc:chgData name="Rachael Wright" userId="bc31bc5e-9648-4e19-a300-1fbd616859b3" providerId="ADAL" clId="{23AFD53B-6D6F-472C-A89A-98D466AF542F}" dt="2022-01-05T12:04:19.488" v="3172" actId="255"/>
        <pc:sldMkLst>
          <pc:docMk/>
          <pc:sldMk cId="417930867" sldId="293"/>
        </pc:sldMkLst>
        <pc:spChg chg="mod">
          <ac:chgData name="Rachael Wright" userId="bc31bc5e-9648-4e19-a300-1fbd616859b3" providerId="ADAL" clId="{23AFD53B-6D6F-472C-A89A-98D466AF542F}" dt="2022-01-05T12:04:19.488" v="3172" actId="255"/>
          <ac:spMkLst>
            <pc:docMk/>
            <pc:sldMk cId="417930867" sldId="293"/>
            <ac:spMk id="5" creationId="{1840E672-96CD-4F6F-84B3-CFECF2ED3C1D}"/>
          </ac:spMkLst>
        </pc:spChg>
      </pc:sldChg>
      <pc:sldChg chg="del">
        <pc:chgData name="Rachael Wright" userId="bc31bc5e-9648-4e19-a300-1fbd616859b3" providerId="ADAL" clId="{23AFD53B-6D6F-472C-A89A-98D466AF542F}" dt="2022-01-04T13:16:13.732" v="133"/>
        <pc:sldMkLst>
          <pc:docMk/>
          <pc:sldMk cId="1996052353" sldId="294"/>
        </pc:sldMkLst>
      </pc:sldChg>
      <pc:sldChg chg="modSp add mod">
        <pc:chgData name="Rachael Wright" userId="bc31bc5e-9648-4e19-a300-1fbd616859b3" providerId="ADAL" clId="{23AFD53B-6D6F-472C-A89A-98D466AF542F}" dt="2022-01-05T12:13:38.050" v="3859" actId="20577"/>
        <pc:sldMkLst>
          <pc:docMk/>
          <pc:sldMk cId="2797249562" sldId="294"/>
        </pc:sldMkLst>
        <pc:spChg chg="mod">
          <ac:chgData name="Rachael Wright" userId="bc31bc5e-9648-4e19-a300-1fbd616859b3" providerId="ADAL" clId="{23AFD53B-6D6F-472C-A89A-98D466AF542F}" dt="2022-01-05T12:13:38.050" v="3859" actId="20577"/>
          <ac:spMkLst>
            <pc:docMk/>
            <pc:sldMk cId="2797249562" sldId="294"/>
            <ac:spMk id="5" creationId="{1840E672-96CD-4F6F-84B3-CFECF2ED3C1D}"/>
          </ac:spMkLst>
        </pc:spChg>
      </pc:sldChg>
      <pc:sldChg chg="addSp delSp modSp add mod modNotesTx">
        <pc:chgData name="Rachael Wright" userId="bc31bc5e-9648-4e19-a300-1fbd616859b3" providerId="ADAL" clId="{23AFD53B-6D6F-472C-A89A-98D466AF542F}" dt="2022-01-05T15:35:11.428" v="4282" actId="113"/>
        <pc:sldMkLst>
          <pc:docMk/>
          <pc:sldMk cId="1794462612" sldId="295"/>
        </pc:sldMkLst>
        <pc:spChg chg="mod">
          <ac:chgData name="Rachael Wright" userId="bc31bc5e-9648-4e19-a300-1fbd616859b3" providerId="ADAL" clId="{23AFD53B-6D6F-472C-A89A-98D466AF542F}" dt="2022-01-05T15:22:31.162" v="3923" actId="6549"/>
          <ac:spMkLst>
            <pc:docMk/>
            <pc:sldMk cId="1794462612" sldId="295"/>
            <ac:spMk id="2" creationId="{BFF37DF7-E58F-47F5-98E1-79018C1D0B83}"/>
          </ac:spMkLst>
        </pc:spChg>
        <pc:spChg chg="mod ord">
          <ac:chgData name="Rachael Wright" userId="bc31bc5e-9648-4e19-a300-1fbd616859b3" providerId="ADAL" clId="{23AFD53B-6D6F-472C-A89A-98D466AF542F}" dt="2022-01-05T15:25:00.916" v="4030" actId="1076"/>
          <ac:spMkLst>
            <pc:docMk/>
            <pc:sldMk cId="1794462612" sldId="295"/>
            <ac:spMk id="8" creationId="{A6C1FC1D-D458-46A2-824A-C1811A1315A0}"/>
          </ac:spMkLst>
        </pc:spChg>
        <pc:picChg chg="add mod modCrop">
          <ac:chgData name="Rachael Wright" userId="bc31bc5e-9648-4e19-a300-1fbd616859b3" providerId="ADAL" clId="{23AFD53B-6D6F-472C-A89A-98D466AF542F}" dt="2022-01-05T15:24:30.338" v="3986" actId="1076"/>
          <ac:picMkLst>
            <pc:docMk/>
            <pc:sldMk cId="1794462612" sldId="295"/>
            <ac:picMk id="4" creationId="{707A6898-8700-43B8-B649-1463BE891677}"/>
          </ac:picMkLst>
        </pc:picChg>
        <pc:picChg chg="del">
          <ac:chgData name="Rachael Wright" userId="bc31bc5e-9648-4e19-a300-1fbd616859b3" providerId="ADAL" clId="{23AFD53B-6D6F-472C-A89A-98D466AF542F}" dt="2022-01-05T15:24:53.744" v="4029" actId="478"/>
          <ac:picMkLst>
            <pc:docMk/>
            <pc:sldMk cId="1794462612" sldId="295"/>
            <ac:picMk id="5" creationId="{878718A2-3B6B-42C2-A517-F561B7D1F2E5}"/>
          </ac:picMkLst>
        </pc:picChg>
      </pc:sldChg>
      <pc:sldChg chg="addSp delSp modSp add mod delCm modNotesTx">
        <pc:chgData name="Rachael Wright" userId="bc31bc5e-9648-4e19-a300-1fbd616859b3" providerId="ADAL" clId="{23AFD53B-6D6F-472C-A89A-98D466AF542F}" dt="2022-01-10T21:40:55.959" v="5774"/>
        <pc:sldMkLst>
          <pc:docMk/>
          <pc:sldMk cId="3522343280" sldId="296"/>
        </pc:sldMkLst>
        <pc:spChg chg="mod">
          <ac:chgData name="Rachael Wright" userId="bc31bc5e-9648-4e19-a300-1fbd616859b3" providerId="ADAL" clId="{23AFD53B-6D6F-472C-A89A-98D466AF542F}" dt="2022-01-05T15:22:44.110" v="3957" actId="6549"/>
          <ac:spMkLst>
            <pc:docMk/>
            <pc:sldMk cId="3522343280" sldId="296"/>
            <ac:spMk id="2" creationId="{BFF37DF7-E58F-47F5-98E1-79018C1D0B83}"/>
          </ac:spMkLst>
        </pc:spChg>
        <pc:spChg chg="mod ord">
          <ac:chgData name="Rachael Wright" userId="bc31bc5e-9648-4e19-a300-1fbd616859b3" providerId="ADAL" clId="{23AFD53B-6D6F-472C-A89A-98D466AF542F}" dt="2022-01-05T15:40:01.479" v="4339" actId="1076"/>
          <ac:spMkLst>
            <pc:docMk/>
            <pc:sldMk cId="3522343280" sldId="296"/>
            <ac:spMk id="8" creationId="{A6C1FC1D-D458-46A2-824A-C1811A1315A0}"/>
          </ac:spMkLst>
        </pc:spChg>
        <pc:picChg chg="add del mod">
          <ac:chgData name="Rachael Wright" userId="bc31bc5e-9648-4e19-a300-1fbd616859b3" providerId="ADAL" clId="{23AFD53B-6D6F-472C-A89A-98D466AF542F}" dt="2022-01-05T15:38:59.044" v="4287" actId="478"/>
          <ac:picMkLst>
            <pc:docMk/>
            <pc:sldMk cId="3522343280" sldId="296"/>
            <ac:picMk id="4" creationId="{C1CA6B10-68B8-41C8-A39D-B66B5212E261}"/>
          </ac:picMkLst>
        </pc:picChg>
        <pc:picChg chg="del">
          <ac:chgData name="Rachael Wright" userId="bc31bc5e-9648-4e19-a300-1fbd616859b3" providerId="ADAL" clId="{23AFD53B-6D6F-472C-A89A-98D466AF542F}" dt="2022-01-05T15:38:55.171" v="4283" actId="478"/>
          <ac:picMkLst>
            <pc:docMk/>
            <pc:sldMk cId="3522343280" sldId="296"/>
            <ac:picMk id="5" creationId="{878718A2-3B6B-42C2-A517-F561B7D1F2E5}"/>
          </ac:picMkLst>
        </pc:picChg>
        <pc:picChg chg="add mod modCrop">
          <ac:chgData name="Rachael Wright" userId="bc31bc5e-9648-4e19-a300-1fbd616859b3" providerId="ADAL" clId="{23AFD53B-6D6F-472C-A89A-98D466AF542F}" dt="2022-01-05T15:39:39.658" v="4293" actId="1076"/>
          <ac:picMkLst>
            <pc:docMk/>
            <pc:sldMk cId="3522343280" sldId="296"/>
            <ac:picMk id="6" creationId="{DE2CABAB-26E6-4D07-AE0D-789BB9C716A4}"/>
          </ac:picMkLst>
        </pc:picChg>
      </pc:sldChg>
      <pc:sldChg chg="addSp delSp modSp add mod modNotesTx">
        <pc:chgData name="Rachael Wright" userId="bc31bc5e-9648-4e19-a300-1fbd616859b3" providerId="ADAL" clId="{23AFD53B-6D6F-472C-A89A-98D466AF542F}" dt="2022-01-05T15:48:52.250" v="4481" actId="313"/>
        <pc:sldMkLst>
          <pc:docMk/>
          <pc:sldMk cId="3728819982" sldId="297"/>
        </pc:sldMkLst>
        <pc:spChg chg="mod">
          <ac:chgData name="Rachael Wright" userId="bc31bc5e-9648-4e19-a300-1fbd616859b3" providerId="ADAL" clId="{23AFD53B-6D6F-472C-A89A-98D466AF542F}" dt="2022-01-05T15:22:58.349" v="3978" actId="6549"/>
          <ac:spMkLst>
            <pc:docMk/>
            <pc:sldMk cId="3728819982" sldId="297"/>
            <ac:spMk id="2" creationId="{BFF37DF7-E58F-47F5-98E1-79018C1D0B83}"/>
          </ac:spMkLst>
        </pc:spChg>
        <pc:spChg chg="del">
          <ac:chgData name="Rachael Wright" userId="bc31bc5e-9648-4e19-a300-1fbd616859b3" providerId="ADAL" clId="{23AFD53B-6D6F-472C-A89A-98D466AF542F}" dt="2022-01-05T15:41:43.961" v="4347" actId="478"/>
          <ac:spMkLst>
            <pc:docMk/>
            <pc:sldMk cId="3728819982" sldId="297"/>
            <ac:spMk id="8" creationId="{A6C1FC1D-D458-46A2-824A-C1811A1315A0}"/>
          </ac:spMkLst>
        </pc:spChg>
        <pc:spChg chg="add mod">
          <ac:chgData name="Rachael Wright" userId="bc31bc5e-9648-4e19-a300-1fbd616859b3" providerId="ADAL" clId="{23AFD53B-6D6F-472C-A89A-98D466AF542F}" dt="2022-01-05T15:41:54.394" v="4349" actId="1076"/>
          <ac:spMkLst>
            <pc:docMk/>
            <pc:sldMk cId="3728819982" sldId="297"/>
            <ac:spMk id="9" creationId="{423CB952-8829-49B3-AE4F-A888042C0D4F}"/>
          </ac:spMkLst>
        </pc:spChg>
        <pc:picChg chg="add mod modCrop">
          <ac:chgData name="Rachael Wright" userId="bc31bc5e-9648-4e19-a300-1fbd616859b3" providerId="ADAL" clId="{23AFD53B-6D6F-472C-A89A-98D466AF542F}" dt="2022-01-05T15:41:39.153" v="4345" actId="1076"/>
          <ac:picMkLst>
            <pc:docMk/>
            <pc:sldMk cId="3728819982" sldId="297"/>
            <ac:picMk id="3" creationId="{DC8792EA-0880-4AFE-91CF-7621D2BAA463}"/>
          </ac:picMkLst>
        </pc:picChg>
        <pc:picChg chg="del">
          <ac:chgData name="Rachael Wright" userId="bc31bc5e-9648-4e19-a300-1fbd616859b3" providerId="ADAL" clId="{23AFD53B-6D6F-472C-A89A-98D466AF542F}" dt="2022-01-05T15:41:41.009" v="4346" actId="478"/>
          <ac:picMkLst>
            <pc:docMk/>
            <pc:sldMk cId="3728819982" sldId="297"/>
            <ac:picMk id="5" creationId="{878718A2-3B6B-42C2-A517-F561B7D1F2E5}"/>
          </ac:picMkLst>
        </pc:picChg>
      </pc:sldChg>
      <pc:sldChg chg="addSp delSp modSp add mod modNotesTx">
        <pc:chgData name="Rachael Wright" userId="bc31bc5e-9648-4e19-a300-1fbd616859b3" providerId="ADAL" clId="{23AFD53B-6D6F-472C-A89A-98D466AF542F}" dt="2022-01-05T15:55:57.930" v="4681" actId="113"/>
        <pc:sldMkLst>
          <pc:docMk/>
          <pc:sldMk cId="827301047" sldId="298"/>
        </pc:sldMkLst>
        <pc:spChg chg="mod">
          <ac:chgData name="Rachael Wright" userId="bc31bc5e-9648-4e19-a300-1fbd616859b3" providerId="ADAL" clId="{23AFD53B-6D6F-472C-A89A-98D466AF542F}" dt="2022-01-05T15:50:10.413" v="4499" actId="6549"/>
          <ac:spMkLst>
            <pc:docMk/>
            <pc:sldMk cId="827301047" sldId="298"/>
            <ac:spMk id="2" creationId="{BFF37DF7-E58F-47F5-98E1-79018C1D0B83}"/>
          </ac:spMkLst>
        </pc:spChg>
        <pc:spChg chg="add del">
          <ac:chgData name="Rachael Wright" userId="bc31bc5e-9648-4e19-a300-1fbd616859b3" providerId="ADAL" clId="{23AFD53B-6D6F-472C-A89A-98D466AF542F}" dt="2022-01-05T15:50:16.371" v="4502" actId="478"/>
          <ac:spMkLst>
            <pc:docMk/>
            <pc:sldMk cId="827301047" sldId="298"/>
            <ac:spMk id="8" creationId="{AC003ADC-6D2C-4AC1-9101-CD9E6069F66A}"/>
          </ac:spMkLst>
        </pc:spChg>
        <pc:spChg chg="mod">
          <ac:chgData name="Rachael Wright" userId="bc31bc5e-9648-4e19-a300-1fbd616859b3" providerId="ADAL" clId="{23AFD53B-6D6F-472C-A89A-98D466AF542F}" dt="2022-01-05T15:50:52.241" v="4510" actId="1076"/>
          <ac:spMkLst>
            <pc:docMk/>
            <pc:sldMk cId="827301047" sldId="298"/>
            <ac:spMk id="9" creationId="{423CB952-8829-49B3-AE4F-A888042C0D4F}"/>
          </ac:spMkLst>
        </pc:spChg>
        <pc:picChg chg="del">
          <ac:chgData name="Rachael Wright" userId="bc31bc5e-9648-4e19-a300-1fbd616859b3" providerId="ADAL" clId="{23AFD53B-6D6F-472C-A89A-98D466AF542F}" dt="2022-01-05T15:50:13.755" v="4500" actId="478"/>
          <ac:picMkLst>
            <pc:docMk/>
            <pc:sldMk cId="827301047" sldId="298"/>
            <ac:picMk id="3" creationId="{DC8792EA-0880-4AFE-91CF-7621D2BAA463}"/>
          </ac:picMkLst>
        </pc:picChg>
        <pc:picChg chg="add mod ord modCrop">
          <ac:chgData name="Rachael Wright" userId="bc31bc5e-9648-4e19-a300-1fbd616859b3" providerId="ADAL" clId="{23AFD53B-6D6F-472C-A89A-98D466AF542F}" dt="2022-01-05T15:50:49.104" v="4509" actId="1076"/>
          <ac:picMkLst>
            <pc:docMk/>
            <pc:sldMk cId="827301047" sldId="298"/>
            <ac:picMk id="5" creationId="{D2D7E81E-27FC-409E-A0FC-A11AA73D4CA5}"/>
          </ac:picMkLst>
        </pc:picChg>
      </pc:sldChg>
    </pc:docChg>
  </pc:docChgLst>
  <pc:docChgLst>
    <pc:chgData name="Mary Hayman" userId="S::mary.hayman@mcsuk.org::7bc0382a-33fb-4d2a-a973-a1afff4a3b1f" providerId="AD" clId="Web-{66E1330F-537A-1EB7-C64B-408BD57AE4E0}"/>
    <pc:docChg chg="modSld">
      <pc:chgData name="Mary Hayman" userId="S::mary.hayman@mcsuk.org::7bc0382a-33fb-4d2a-a973-a1afff4a3b1f" providerId="AD" clId="Web-{66E1330F-537A-1EB7-C64B-408BD57AE4E0}" dt="2022-01-13T18:10:49.623" v="668" actId="20577"/>
      <pc:docMkLst>
        <pc:docMk/>
      </pc:docMkLst>
      <pc:sldChg chg="modSp">
        <pc:chgData name="Mary Hayman" userId="S::mary.hayman@mcsuk.org::7bc0382a-33fb-4d2a-a973-a1afff4a3b1f" providerId="AD" clId="Web-{66E1330F-537A-1EB7-C64B-408BD57AE4E0}" dt="2022-01-13T17:30:33.079" v="1" actId="20577"/>
        <pc:sldMkLst>
          <pc:docMk/>
          <pc:sldMk cId="1418583684" sldId="258"/>
        </pc:sldMkLst>
        <pc:spChg chg="mod">
          <ac:chgData name="Mary Hayman" userId="S::mary.hayman@mcsuk.org::7bc0382a-33fb-4d2a-a973-a1afff4a3b1f" providerId="AD" clId="Web-{66E1330F-537A-1EB7-C64B-408BD57AE4E0}" dt="2022-01-13T17:30:33.079" v="1" actId="20577"/>
          <ac:spMkLst>
            <pc:docMk/>
            <pc:sldMk cId="1418583684" sldId="258"/>
            <ac:spMk id="3" creationId="{BE8B142B-AFD0-46F4-89F9-E1D975F61D99}"/>
          </ac:spMkLst>
        </pc:spChg>
      </pc:sldChg>
      <pc:sldChg chg="modNotes">
        <pc:chgData name="Mary Hayman" userId="S::mary.hayman@mcsuk.org::7bc0382a-33fb-4d2a-a973-a1afff4a3b1f" providerId="AD" clId="Web-{66E1330F-537A-1EB7-C64B-408BD57AE4E0}" dt="2022-01-13T17:31:01.548" v="4"/>
        <pc:sldMkLst>
          <pc:docMk/>
          <pc:sldMk cId="1695579599" sldId="260"/>
        </pc:sldMkLst>
      </pc:sldChg>
      <pc:sldChg chg="modNotes">
        <pc:chgData name="Mary Hayman" userId="S::mary.hayman@mcsuk.org::7bc0382a-33fb-4d2a-a973-a1afff4a3b1f" providerId="AD" clId="Web-{66E1330F-537A-1EB7-C64B-408BD57AE4E0}" dt="2022-01-13T17:40:36.250" v="218"/>
        <pc:sldMkLst>
          <pc:docMk/>
          <pc:sldMk cId="235473987" sldId="261"/>
        </pc:sldMkLst>
      </pc:sldChg>
      <pc:sldChg chg="modSp">
        <pc:chgData name="Mary Hayman" userId="S::mary.hayman@mcsuk.org::7bc0382a-33fb-4d2a-a973-a1afff4a3b1f" providerId="AD" clId="Web-{66E1330F-537A-1EB7-C64B-408BD57AE4E0}" dt="2022-01-13T18:01:09.280" v="573" actId="20577"/>
        <pc:sldMkLst>
          <pc:docMk/>
          <pc:sldMk cId="2177316289" sldId="264"/>
        </pc:sldMkLst>
        <pc:spChg chg="mod">
          <ac:chgData name="Mary Hayman" userId="S::mary.hayman@mcsuk.org::7bc0382a-33fb-4d2a-a973-a1afff4a3b1f" providerId="AD" clId="Web-{66E1330F-537A-1EB7-C64B-408BD57AE4E0}" dt="2022-01-13T18:01:09.280" v="573" actId="20577"/>
          <ac:spMkLst>
            <pc:docMk/>
            <pc:sldMk cId="2177316289" sldId="264"/>
            <ac:spMk id="5" creationId="{1840E672-96CD-4F6F-84B3-CFECF2ED3C1D}"/>
          </ac:spMkLst>
        </pc:spChg>
      </pc:sldChg>
      <pc:sldChg chg="modSp">
        <pc:chgData name="Mary Hayman" userId="S::mary.hayman@mcsuk.org::7bc0382a-33fb-4d2a-a973-a1afff4a3b1f" providerId="AD" clId="Web-{66E1330F-537A-1EB7-C64B-408BD57AE4E0}" dt="2022-01-13T18:10:49.623" v="668" actId="20577"/>
        <pc:sldMkLst>
          <pc:docMk/>
          <pc:sldMk cId="1537167209" sldId="266"/>
        </pc:sldMkLst>
        <pc:spChg chg="mod">
          <ac:chgData name="Mary Hayman" userId="S::mary.hayman@mcsuk.org::7bc0382a-33fb-4d2a-a973-a1afff4a3b1f" providerId="AD" clId="Web-{66E1330F-537A-1EB7-C64B-408BD57AE4E0}" dt="2022-01-13T18:10:49.623" v="668" actId="20577"/>
          <ac:spMkLst>
            <pc:docMk/>
            <pc:sldMk cId="1537167209" sldId="266"/>
            <ac:spMk id="2" creationId="{6545EEA4-A476-4C68-80A7-B5490F07C667}"/>
          </ac:spMkLst>
        </pc:spChg>
      </pc:sldChg>
      <pc:sldChg chg="modNotes">
        <pc:chgData name="Mary Hayman" userId="S::mary.hayman@mcsuk.org::7bc0382a-33fb-4d2a-a973-a1afff4a3b1f" providerId="AD" clId="Web-{66E1330F-537A-1EB7-C64B-408BD57AE4E0}" dt="2022-01-13T17:36:16.556" v="161"/>
        <pc:sldMkLst>
          <pc:docMk/>
          <pc:sldMk cId="3994292431" sldId="269"/>
        </pc:sldMkLst>
      </pc:sldChg>
      <pc:sldChg chg="modNotes">
        <pc:chgData name="Mary Hayman" userId="S::mary.hayman@mcsuk.org::7bc0382a-33fb-4d2a-a973-a1afff4a3b1f" providerId="AD" clId="Web-{66E1330F-537A-1EB7-C64B-408BD57AE4E0}" dt="2022-01-13T17:37:24.370" v="177"/>
        <pc:sldMkLst>
          <pc:docMk/>
          <pc:sldMk cId="2125017518" sldId="270"/>
        </pc:sldMkLst>
      </pc:sldChg>
      <pc:sldChg chg="modNotes">
        <pc:chgData name="Mary Hayman" userId="S::mary.hayman@mcsuk.org::7bc0382a-33fb-4d2a-a973-a1afff4a3b1f" providerId="AD" clId="Web-{66E1330F-537A-1EB7-C64B-408BD57AE4E0}" dt="2022-01-13T17:38:55.747" v="192"/>
        <pc:sldMkLst>
          <pc:docMk/>
          <pc:sldMk cId="3661360145" sldId="271"/>
        </pc:sldMkLst>
      </pc:sldChg>
      <pc:sldChg chg="modNotes">
        <pc:chgData name="Mary Hayman" userId="S::mary.hayman@mcsuk.org::7bc0382a-33fb-4d2a-a973-a1afff4a3b1f" providerId="AD" clId="Web-{66E1330F-537A-1EB7-C64B-408BD57AE4E0}" dt="2022-01-13T17:40:06.780" v="215"/>
        <pc:sldMkLst>
          <pc:docMk/>
          <pc:sldMk cId="477309242" sldId="272"/>
        </pc:sldMkLst>
      </pc:sldChg>
      <pc:sldChg chg="modNotes">
        <pc:chgData name="Mary Hayman" userId="S::mary.hayman@mcsuk.org::7bc0382a-33fb-4d2a-a973-a1afff4a3b1f" providerId="AD" clId="Web-{66E1330F-537A-1EB7-C64B-408BD57AE4E0}" dt="2022-01-13T17:40:59.641" v="223"/>
        <pc:sldMkLst>
          <pc:docMk/>
          <pc:sldMk cId="598365509" sldId="273"/>
        </pc:sldMkLst>
      </pc:sldChg>
      <pc:sldChg chg="modNotes">
        <pc:chgData name="Mary Hayman" userId="S::mary.hayman@mcsuk.org::7bc0382a-33fb-4d2a-a973-a1afff4a3b1f" providerId="AD" clId="Web-{66E1330F-537A-1EB7-C64B-408BD57AE4E0}" dt="2022-01-13T17:43:17.926" v="244"/>
        <pc:sldMkLst>
          <pc:docMk/>
          <pc:sldMk cId="612731466" sldId="274"/>
        </pc:sldMkLst>
      </pc:sldChg>
      <pc:sldChg chg="modNotes">
        <pc:chgData name="Mary Hayman" userId="S::mary.hayman@mcsuk.org::7bc0382a-33fb-4d2a-a973-a1afff4a3b1f" providerId="AD" clId="Web-{66E1330F-537A-1EB7-C64B-408BD57AE4E0}" dt="2022-01-13T17:44:18.255" v="258"/>
        <pc:sldMkLst>
          <pc:docMk/>
          <pc:sldMk cId="3163337570" sldId="275"/>
        </pc:sldMkLst>
      </pc:sldChg>
      <pc:sldChg chg="modNotes">
        <pc:chgData name="Mary Hayman" userId="S::mary.hayman@mcsuk.org::7bc0382a-33fb-4d2a-a973-a1afff4a3b1f" providerId="AD" clId="Web-{66E1330F-537A-1EB7-C64B-408BD57AE4E0}" dt="2022-01-13T17:44:34.068" v="260"/>
        <pc:sldMkLst>
          <pc:docMk/>
          <pc:sldMk cId="1081846031" sldId="276"/>
        </pc:sldMkLst>
      </pc:sldChg>
      <pc:sldChg chg="modNotes">
        <pc:chgData name="Mary Hayman" userId="S::mary.hayman@mcsuk.org::7bc0382a-33fb-4d2a-a973-a1afff4a3b1f" providerId="AD" clId="Web-{66E1330F-537A-1EB7-C64B-408BD57AE4E0}" dt="2022-01-13T17:45:15.913" v="264"/>
        <pc:sldMkLst>
          <pc:docMk/>
          <pc:sldMk cId="2387618773" sldId="277"/>
        </pc:sldMkLst>
      </pc:sldChg>
      <pc:sldChg chg="modNotes">
        <pc:chgData name="Mary Hayman" userId="S::mary.hayman@mcsuk.org::7bc0382a-33fb-4d2a-a973-a1afff4a3b1f" providerId="AD" clId="Web-{66E1330F-537A-1EB7-C64B-408BD57AE4E0}" dt="2022-01-13T17:45:38.617" v="270"/>
        <pc:sldMkLst>
          <pc:docMk/>
          <pc:sldMk cId="3874837129" sldId="278"/>
        </pc:sldMkLst>
      </pc:sldChg>
      <pc:sldChg chg="modSp modNotes">
        <pc:chgData name="Mary Hayman" userId="S::mary.hayman@mcsuk.org::7bc0382a-33fb-4d2a-a973-a1afff4a3b1f" providerId="AD" clId="Web-{66E1330F-537A-1EB7-C64B-408BD57AE4E0}" dt="2022-01-13T17:46:28.055" v="287" actId="20577"/>
        <pc:sldMkLst>
          <pc:docMk/>
          <pc:sldMk cId="462937341" sldId="279"/>
        </pc:sldMkLst>
        <pc:spChg chg="mod">
          <ac:chgData name="Mary Hayman" userId="S::mary.hayman@mcsuk.org::7bc0382a-33fb-4d2a-a973-a1afff4a3b1f" providerId="AD" clId="Web-{66E1330F-537A-1EB7-C64B-408BD57AE4E0}" dt="2022-01-13T17:46:28.055" v="287" actId="20577"/>
          <ac:spMkLst>
            <pc:docMk/>
            <pc:sldMk cId="462937341" sldId="279"/>
            <ac:spMk id="2" creationId="{BFF37DF7-E58F-47F5-98E1-79018C1D0B83}"/>
          </ac:spMkLst>
        </pc:spChg>
      </pc:sldChg>
      <pc:sldChg chg="modSp modNotes">
        <pc:chgData name="Mary Hayman" userId="S::mary.hayman@mcsuk.org::7bc0382a-33fb-4d2a-a973-a1afff4a3b1f" providerId="AD" clId="Web-{66E1330F-537A-1EB7-C64B-408BD57AE4E0}" dt="2022-01-13T17:48:03.402" v="299" actId="20577"/>
        <pc:sldMkLst>
          <pc:docMk/>
          <pc:sldMk cId="77575813" sldId="280"/>
        </pc:sldMkLst>
        <pc:spChg chg="mod">
          <ac:chgData name="Mary Hayman" userId="S::mary.hayman@mcsuk.org::7bc0382a-33fb-4d2a-a973-a1afff4a3b1f" providerId="AD" clId="Web-{66E1330F-537A-1EB7-C64B-408BD57AE4E0}" dt="2022-01-13T17:48:03.402" v="299" actId="20577"/>
          <ac:spMkLst>
            <pc:docMk/>
            <pc:sldMk cId="77575813" sldId="280"/>
            <ac:spMk id="2" creationId="{BFF37DF7-E58F-47F5-98E1-79018C1D0B83}"/>
          </ac:spMkLst>
        </pc:spChg>
      </pc:sldChg>
      <pc:sldChg chg="modSp modNotes">
        <pc:chgData name="Mary Hayman" userId="S::mary.hayman@mcsuk.org::7bc0382a-33fb-4d2a-a973-a1afff4a3b1f" providerId="AD" clId="Web-{66E1330F-537A-1EB7-C64B-408BD57AE4E0}" dt="2022-01-13T17:50:09.858" v="341"/>
        <pc:sldMkLst>
          <pc:docMk/>
          <pc:sldMk cId="1818293009" sldId="281"/>
        </pc:sldMkLst>
        <pc:spChg chg="mod">
          <ac:chgData name="Mary Hayman" userId="S::mary.hayman@mcsuk.org::7bc0382a-33fb-4d2a-a973-a1afff4a3b1f" providerId="AD" clId="Web-{66E1330F-537A-1EB7-C64B-408BD57AE4E0}" dt="2022-01-13T17:48:06.558" v="301" actId="20577"/>
          <ac:spMkLst>
            <pc:docMk/>
            <pc:sldMk cId="1818293009" sldId="281"/>
            <ac:spMk id="2" creationId="{BFF37DF7-E58F-47F5-98E1-79018C1D0B83}"/>
          </ac:spMkLst>
        </pc:spChg>
      </pc:sldChg>
      <pc:sldChg chg="modSp modNotes">
        <pc:chgData name="Mary Hayman" userId="S::mary.hayman@mcsuk.org::7bc0382a-33fb-4d2a-a973-a1afff4a3b1f" providerId="AD" clId="Web-{66E1330F-537A-1EB7-C64B-408BD57AE4E0}" dt="2022-01-13T17:49:49.092" v="335"/>
        <pc:sldMkLst>
          <pc:docMk/>
          <pc:sldMk cId="2700713455" sldId="282"/>
        </pc:sldMkLst>
        <pc:spChg chg="mod">
          <ac:chgData name="Mary Hayman" userId="S::mary.hayman@mcsuk.org::7bc0382a-33fb-4d2a-a973-a1afff4a3b1f" providerId="AD" clId="Web-{66E1330F-537A-1EB7-C64B-408BD57AE4E0}" dt="2022-01-13T17:49:29.607" v="326" actId="20577"/>
          <ac:spMkLst>
            <pc:docMk/>
            <pc:sldMk cId="2700713455" sldId="282"/>
            <ac:spMk id="2" creationId="{BFF37DF7-E58F-47F5-98E1-79018C1D0B83}"/>
          </ac:spMkLst>
        </pc:spChg>
      </pc:sldChg>
      <pc:sldChg chg="modSp modNotes">
        <pc:chgData name="Mary Hayman" userId="S::mary.hayman@mcsuk.org::7bc0382a-33fb-4d2a-a973-a1afff4a3b1f" providerId="AD" clId="Web-{66E1330F-537A-1EB7-C64B-408BD57AE4E0}" dt="2022-01-13T17:50:43.609" v="348"/>
        <pc:sldMkLst>
          <pc:docMk/>
          <pc:sldMk cId="2339925578" sldId="283"/>
        </pc:sldMkLst>
        <pc:spChg chg="mod">
          <ac:chgData name="Mary Hayman" userId="S::mary.hayman@mcsuk.org::7bc0382a-33fb-4d2a-a973-a1afff4a3b1f" providerId="AD" clId="Web-{66E1330F-537A-1EB7-C64B-408BD57AE4E0}" dt="2022-01-13T17:49:51.217" v="336" actId="20577"/>
          <ac:spMkLst>
            <pc:docMk/>
            <pc:sldMk cId="2339925578" sldId="283"/>
            <ac:spMk id="2" creationId="{BFF37DF7-E58F-47F5-98E1-79018C1D0B83}"/>
          </ac:spMkLst>
        </pc:spChg>
      </pc:sldChg>
      <pc:sldChg chg="modNotes">
        <pc:chgData name="Mary Hayman" userId="S::mary.hayman@mcsuk.org::7bc0382a-33fb-4d2a-a973-a1afff4a3b1f" providerId="AD" clId="Web-{66E1330F-537A-1EB7-C64B-408BD57AE4E0}" dt="2022-01-13T17:56:15.133" v="471"/>
        <pc:sldMkLst>
          <pc:docMk/>
          <pc:sldMk cId="3072976068" sldId="284"/>
        </pc:sldMkLst>
      </pc:sldChg>
      <pc:sldChg chg="modNotes">
        <pc:chgData name="Mary Hayman" userId="S::mary.hayman@mcsuk.org::7bc0382a-33fb-4d2a-a973-a1afff4a3b1f" providerId="AD" clId="Web-{66E1330F-537A-1EB7-C64B-408BD57AE4E0}" dt="2022-01-13T18:05:54.725" v="631"/>
        <pc:sldMkLst>
          <pc:docMk/>
          <pc:sldMk cId="3044781864" sldId="285"/>
        </pc:sldMkLst>
      </pc:sldChg>
      <pc:sldChg chg="modSp modNotes">
        <pc:chgData name="Mary Hayman" userId="S::mary.hayman@mcsuk.org::7bc0382a-33fb-4d2a-a973-a1afff4a3b1f" providerId="AD" clId="Web-{66E1330F-537A-1EB7-C64B-408BD57AE4E0}" dt="2022-01-13T17:56:48.133" v="483"/>
        <pc:sldMkLst>
          <pc:docMk/>
          <pc:sldMk cId="1244235770" sldId="286"/>
        </pc:sldMkLst>
        <pc:spChg chg="mod">
          <ac:chgData name="Mary Hayman" userId="S::mary.hayman@mcsuk.org::7bc0382a-33fb-4d2a-a973-a1afff4a3b1f" providerId="AD" clId="Web-{66E1330F-537A-1EB7-C64B-408BD57AE4E0}" dt="2022-01-13T17:56:25.055" v="477" actId="20577"/>
          <ac:spMkLst>
            <pc:docMk/>
            <pc:sldMk cId="1244235770" sldId="286"/>
            <ac:spMk id="3" creationId="{BFA1B485-CBA7-4D3E-9C22-84ECD929DA31}"/>
          </ac:spMkLst>
        </pc:spChg>
      </pc:sldChg>
      <pc:sldChg chg="modSp">
        <pc:chgData name="Mary Hayman" userId="S::mary.hayman@mcsuk.org::7bc0382a-33fb-4d2a-a973-a1afff4a3b1f" providerId="AD" clId="Web-{66E1330F-537A-1EB7-C64B-408BD57AE4E0}" dt="2022-01-13T17:56:50.321" v="484" actId="20577"/>
        <pc:sldMkLst>
          <pc:docMk/>
          <pc:sldMk cId="2941945328" sldId="287"/>
        </pc:sldMkLst>
        <pc:spChg chg="mod">
          <ac:chgData name="Mary Hayman" userId="S::mary.hayman@mcsuk.org::7bc0382a-33fb-4d2a-a973-a1afff4a3b1f" providerId="AD" clId="Web-{66E1330F-537A-1EB7-C64B-408BD57AE4E0}" dt="2022-01-13T17:56:50.321" v="484" actId="20577"/>
          <ac:spMkLst>
            <pc:docMk/>
            <pc:sldMk cId="2941945328" sldId="287"/>
            <ac:spMk id="2" creationId="{BFF37DF7-E58F-47F5-98E1-79018C1D0B83}"/>
          </ac:spMkLst>
        </pc:spChg>
      </pc:sldChg>
      <pc:sldChg chg="modSp modNotes">
        <pc:chgData name="Mary Hayman" userId="S::mary.hayman@mcsuk.org::7bc0382a-33fb-4d2a-a973-a1afff4a3b1f" providerId="AD" clId="Web-{66E1330F-537A-1EB7-C64B-408BD57AE4E0}" dt="2022-01-13T17:59:58.857" v="552"/>
        <pc:sldMkLst>
          <pc:docMk/>
          <pc:sldMk cId="3026043553" sldId="288"/>
        </pc:sldMkLst>
        <pc:spChg chg="mod">
          <ac:chgData name="Mary Hayman" userId="S::mary.hayman@mcsuk.org::7bc0382a-33fb-4d2a-a973-a1afff4a3b1f" providerId="AD" clId="Web-{66E1330F-537A-1EB7-C64B-408BD57AE4E0}" dt="2022-01-13T17:57:49.510" v="498" actId="20577"/>
          <ac:spMkLst>
            <pc:docMk/>
            <pc:sldMk cId="3026043553" sldId="288"/>
            <ac:spMk id="2" creationId="{9FD69689-FB00-4791-99F9-D11D1BEA1A31}"/>
          </ac:spMkLst>
        </pc:spChg>
      </pc:sldChg>
      <pc:sldChg chg="modNotes">
        <pc:chgData name="Mary Hayman" userId="S::mary.hayman@mcsuk.org::7bc0382a-33fb-4d2a-a973-a1afff4a3b1f" providerId="AD" clId="Web-{66E1330F-537A-1EB7-C64B-408BD57AE4E0}" dt="2022-01-13T17:57:46.854" v="497"/>
        <pc:sldMkLst>
          <pc:docMk/>
          <pc:sldMk cId="411722086" sldId="289"/>
        </pc:sldMkLst>
      </pc:sldChg>
      <pc:sldChg chg="modNotes">
        <pc:chgData name="Mary Hayman" userId="S::mary.hayman@mcsuk.org::7bc0382a-33fb-4d2a-a973-a1afff4a3b1f" providerId="AD" clId="Web-{66E1330F-537A-1EB7-C64B-408BD57AE4E0}" dt="2022-01-13T17:36:20.181" v="163"/>
        <pc:sldMkLst>
          <pc:docMk/>
          <pc:sldMk cId="4081057731" sldId="290"/>
        </pc:sldMkLst>
      </pc:sldChg>
      <pc:sldChg chg="modSp">
        <pc:chgData name="Mary Hayman" userId="S::mary.hayman@mcsuk.org::7bc0382a-33fb-4d2a-a973-a1afff4a3b1f" providerId="AD" clId="Web-{66E1330F-537A-1EB7-C64B-408BD57AE4E0}" dt="2022-01-13T18:06:30.757" v="657" actId="20577"/>
        <pc:sldMkLst>
          <pc:docMk/>
          <pc:sldMk cId="2471391127" sldId="292"/>
        </pc:sldMkLst>
        <pc:spChg chg="mod">
          <ac:chgData name="Mary Hayman" userId="S::mary.hayman@mcsuk.org::7bc0382a-33fb-4d2a-a973-a1afff4a3b1f" providerId="AD" clId="Web-{66E1330F-537A-1EB7-C64B-408BD57AE4E0}" dt="2022-01-13T18:06:30.757" v="657" actId="20577"/>
          <ac:spMkLst>
            <pc:docMk/>
            <pc:sldMk cId="2471391127" sldId="292"/>
            <ac:spMk id="3" creationId="{BE8B142B-AFD0-46F4-89F9-E1D975F61D99}"/>
          </ac:spMkLst>
        </pc:spChg>
      </pc:sldChg>
      <pc:sldChg chg="modSp">
        <pc:chgData name="Mary Hayman" userId="S::mary.hayman@mcsuk.org::7bc0382a-33fb-4d2a-a973-a1afff4a3b1f" providerId="AD" clId="Web-{66E1330F-537A-1EB7-C64B-408BD57AE4E0}" dt="2022-01-13T18:03:59.816" v="596" actId="20577"/>
        <pc:sldMkLst>
          <pc:docMk/>
          <pc:sldMk cId="417930867" sldId="293"/>
        </pc:sldMkLst>
        <pc:spChg chg="mod">
          <ac:chgData name="Mary Hayman" userId="S::mary.hayman@mcsuk.org::7bc0382a-33fb-4d2a-a973-a1afff4a3b1f" providerId="AD" clId="Web-{66E1330F-537A-1EB7-C64B-408BD57AE4E0}" dt="2022-01-13T18:03:59.816" v="596" actId="20577"/>
          <ac:spMkLst>
            <pc:docMk/>
            <pc:sldMk cId="417930867" sldId="293"/>
            <ac:spMk id="5" creationId="{1840E672-96CD-4F6F-84B3-CFECF2ED3C1D}"/>
          </ac:spMkLst>
        </pc:spChg>
      </pc:sldChg>
      <pc:sldChg chg="modSp">
        <pc:chgData name="Mary Hayman" userId="S::mary.hayman@mcsuk.org::7bc0382a-33fb-4d2a-a973-a1afff4a3b1f" providerId="AD" clId="Web-{66E1330F-537A-1EB7-C64B-408BD57AE4E0}" dt="2022-01-13T18:01:03.202" v="564" actId="20577"/>
        <pc:sldMkLst>
          <pc:docMk/>
          <pc:sldMk cId="2797249562" sldId="294"/>
        </pc:sldMkLst>
        <pc:spChg chg="mod">
          <ac:chgData name="Mary Hayman" userId="S::mary.hayman@mcsuk.org::7bc0382a-33fb-4d2a-a973-a1afff4a3b1f" providerId="AD" clId="Web-{66E1330F-537A-1EB7-C64B-408BD57AE4E0}" dt="2022-01-13T18:01:03.202" v="564" actId="20577"/>
          <ac:spMkLst>
            <pc:docMk/>
            <pc:sldMk cId="2797249562" sldId="294"/>
            <ac:spMk id="5" creationId="{1840E672-96CD-4F6F-84B3-CFECF2ED3C1D}"/>
          </ac:spMkLst>
        </pc:spChg>
      </pc:sldChg>
      <pc:sldChg chg="modSp modNotes">
        <pc:chgData name="Mary Hayman" userId="S::mary.hayman@mcsuk.org::7bc0382a-33fb-4d2a-a973-a1afff4a3b1f" providerId="AD" clId="Web-{66E1330F-537A-1EB7-C64B-408BD57AE4E0}" dt="2022-01-13T17:51:08" v="354"/>
        <pc:sldMkLst>
          <pc:docMk/>
          <pc:sldMk cId="1794462612" sldId="295"/>
        </pc:sldMkLst>
        <pc:spChg chg="mod">
          <ac:chgData name="Mary Hayman" userId="S::mary.hayman@mcsuk.org::7bc0382a-33fb-4d2a-a973-a1afff4a3b1f" providerId="AD" clId="Web-{66E1330F-537A-1EB7-C64B-408BD57AE4E0}" dt="2022-01-13T17:50:45.796" v="349" actId="20577"/>
          <ac:spMkLst>
            <pc:docMk/>
            <pc:sldMk cId="1794462612" sldId="295"/>
            <ac:spMk id="2" creationId="{BFF37DF7-E58F-47F5-98E1-79018C1D0B83}"/>
          </ac:spMkLst>
        </pc:spChg>
      </pc:sldChg>
      <pc:sldChg chg="modNotes">
        <pc:chgData name="Mary Hayman" userId="S::mary.hayman@mcsuk.org::7bc0382a-33fb-4d2a-a973-a1afff4a3b1f" providerId="AD" clId="Web-{66E1330F-537A-1EB7-C64B-408BD57AE4E0}" dt="2022-01-13T17:52:13.689" v="397"/>
        <pc:sldMkLst>
          <pc:docMk/>
          <pc:sldMk cId="3522343280" sldId="296"/>
        </pc:sldMkLst>
      </pc:sldChg>
      <pc:sldChg chg="modSp modNotes">
        <pc:chgData name="Mary Hayman" userId="S::mary.hayman@mcsuk.org::7bc0382a-33fb-4d2a-a973-a1afff4a3b1f" providerId="AD" clId="Web-{66E1330F-537A-1EB7-C64B-408BD57AE4E0}" dt="2022-01-13T17:52:49.956" v="404" actId="20577"/>
        <pc:sldMkLst>
          <pc:docMk/>
          <pc:sldMk cId="3728819982" sldId="297"/>
        </pc:sldMkLst>
        <pc:spChg chg="mod">
          <ac:chgData name="Mary Hayman" userId="S::mary.hayman@mcsuk.org::7bc0382a-33fb-4d2a-a973-a1afff4a3b1f" providerId="AD" clId="Web-{66E1330F-537A-1EB7-C64B-408BD57AE4E0}" dt="2022-01-13T17:52:49.956" v="404" actId="20577"/>
          <ac:spMkLst>
            <pc:docMk/>
            <pc:sldMk cId="3728819982" sldId="297"/>
            <ac:spMk id="2" creationId="{BFF37DF7-E58F-47F5-98E1-79018C1D0B83}"/>
          </ac:spMkLst>
        </pc:spChg>
      </pc:sldChg>
      <pc:sldChg chg="modNotes">
        <pc:chgData name="Mary Hayman" userId="S::mary.hayman@mcsuk.org::7bc0382a-33fb-4d2a-a973-a1afff4a3b1f" providerId="AD" clId="Web-{66E1330F-537A-1EB7-C64B-408BD57AE4E0}" dt="2022-01-13T17:53:48.582" v="425"/>
        <pc:sldMkLst>
          <pc:docMk/>
          <pc:sldMk cId="827301047" sldId="298"/>
        </pc:sldMkLst>
      </pc:sldChg>
    </pc:docChg>
  </pc:docChgLst>
  <pc:docChgLst>
    <pc:chgData name="Jenny Griffiths" userId="S::jenny.griffiths@mcsuk.org::93d46a0e-7457-4dfb-81d5-3f629d6ef2d5" providerId="AD" clId="Web-{8E81BDEC-996D-9814-1D81-9DFD6A80A68C}"/>
    <pc:docChg chg="mod modSld">
      <pc:chgData name="Jenny Griffiths" userId="S::jenny.griffiths@mcsuk.org::93d46a0e-7457-4dfb-81d5-3f629d6ef2d5" providerId="AD" clId="Web-{8E81BDEC-996D-9814-1D81-9DFD6A80A68C}" dt="2022-01-09T11:14:26.612" v="9"/>
      <pc:docMkLst>
        <pc:docMk/>
      </pc:docMkLst>
      <pc:sldChg chg="addCm">
        <pc:chgData name="Jenny Griffiths" userId="S::jenny.griffiths@mcsuk.org::93d46a0e-7457-4dfb-81d5-3f629d6ef2d5" providerId="AD" clId="Web-{8E81BDEC-996D-9814-1D81-9DFD6A80A68C}" dt="2022-01-09T11:14:26.612" v="9"/>
        <pc:sldMkLst>
          <pc:docMk/>
          <pc:sldMk cId="164734677" sldId="256"/>
        </pc:sldMkLst>
      </pc:sldChg>
      <pc:sldChg chg="addCm">
        <pc:chgData name="Jenny Griffiths" userId="S::jenny.griffiths@mcsuk.org::93d46a0e-7457-4dfb-81d5-3f629d6ef2d5" providerId="AD" clId="Web-{8E81BDEC-996D-9814-1D81-9DFD6A80A68C}" dt="2022-01-09T11:05:34.066" v="1"/>
        <pc:sldMkLst>
          <pc:docMk/>
          <pc:sldMk cId="1695579599" sldId="260"/>
        </pc:sldMkLst>
      </pc:sldChg>
      <pc:sldChg chg="modNotes">
        <pc:chgData name="Jenny Griffiths" userId="S::jenny.griffiths@mcsuk.org::93d46a0e-7457-4dfb-81d5-3f629d6ef2d5" providerId="AD" clId="Web-{8E81BDEC-996D-9814-1D81-9DFD6A80A68C}" dt="2022-01-09T11:08:57.715" v="3"/>
        <pc:sldMkLst>
          <pc:docMk/>
          <pc:sldMk cId="2339925578" sldId="283"/>
        </pc:sldMkLst>
      </pc:sldChg>
      <pc:sldChg chg="modNotes">
        <pc:chgData name="Jenny Griffiths" userId="S::jenny.griffiths@mcsuk.org::93d46a0e-7457-4dfb-81d5-3f629d6ef2d5" providerId="AD" clId="Web-{8E81BDEC-996D-9814-1D81-9DFD6A80A68C}" dt="2022-01-09T11:11:04.592" v="8"/>
        <pc:sldMkLst>
          <pc:docMk/>
          <pc:sldMk cId="3044781864" sldId="285"/>
        </pc:sldMkLst>
      </pc:sldChg>
      <pc:sldChg chg="addCm">
        <pc:chgData name="Jenny Griffiths" userId="S::jenny.griffiths@mcsuk.org::93d46a0e-7457-4dfb-81d5-3f629d6ef2d5" providerId="AD" clId="Web-{8E81BDEC-996D-9814-1D81-9DFD6A80A68C}" dt="2022-01-09T11:09:33.809" v="4"/>
        <pc:sldMkLst>
          <pc:docMk/>
          <pc:sldMk cId="3522343280" sldId="296"/>
        </pc:sldMkLst>
      </pc:sldChg>
      <pc:sldChg chg="modNotes">
        <pc:chgData name="Jenny Griffiths" userId="S::jenny.griffiths@mcsuk.org::93d46a0e-7457-4dfb-81d5-3f629d6ef2d5" providerId="AD" clId="Web-{8E81BDEC-996D-9814-1D81-9DFD6A80A68C}" dt="2022-01-09T11:09:53.278" v="6"/>
        <pc:sldMkLst>
          <pc:docMk/>
          <pc:sldMk cId="827301047"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36F13-4EC0-4F03-BE39-4B4032D26970}" type="datetimeFigureOut">
              <a:rPr lang="en-GB" smtClean="0"/>
              <a:t>18/01/2022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6FDF2-0229-4141-A718-27BB436F4723}" type="slidenum">
              <a:rPr lang="en-GB" smtClean="0"/>
              <a:t>‹#›</a:t>
            </a:fld>
            <a:endParaRPr lang="en-GB"/>
          </a:p>
        </p:txBody>
      </p:sp>
    </p:spTree>
    <p:extLst>
      <p:ext uri="{BB962C8B-B14F-4D97-AF65-F5344CB8AC3E}">
        <p14:creationId xmlns:p14="http://schemas.microsoft.com/office/powerpoint/2010/main" val="93466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ngelsharknetwork.com/eboo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ngelsharknetwork.com/Angels%20of%20Wales%20-%20Web%20App%20folder/index.html#/reader/chapter/0?vi=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A biome refers to an area of our planet with similar climates, landscapes, animals and plants. Within the ocean we have five main biomes</a:t>
            </a:r>
            <a:r>
              <a:rPr lang="en-GB" dirty="0"/>
              <a:t>:</a:t>
            </a:r>
            <a:r>
              <a:rPr lang="en-GB" sz="1200" kern="1200" dirty="0">
                <a:solidFill>
                  <a:schemeClr val="tx1"/>
                </a:solidFill>
                <a:effectLst/>
                <a:latin typeface="+mn-lt"/>
                <a:ea typeface="+mn-ea"/>
                <a:cs typeface="+mn-cs"/>
              </a:rPr>
              <a:t> Atlantic Ocean, Pacific Ocean, Indian Ocean, Southern Ocean, and the Arctic Ocean.</a:t>
            </a:r>
            <a:r>
              <a:rPr lang="en-GB" dirty="0"/>
              <a:t> </a:t>
            </a:r>
            <a:endParaRPr lang="en-GB" sz="1200" kern="1200" dirty="0">
              <a:solidFill>
                <a:schemeClr val="tx1"/>
              </a:solidFill>
              <a:effectLst/>
              <a:latin typeface="+mn-lt"/>
              <a:ea typeface="+mn-ea"/>
              <a:cs typeface="+mn-cs"/>
            </a:endParaRPr>
          </a:p>
          <a:p>
            <a:endParaRPr lang="en-GB" dirty="0"/>
          </a:p>
          <a:p>
            <a:r>
              <a:rPr lang="en-GB" b="1" dirty="0"/>
              <a:t>Question</a:t>
            </a:r>
            <a:r>
              <a:rPr lang="en-GB" b="1" baseline="0" dirty="0"/>
              <a:t> to students </a:t>
            </a:r>
            <a:r>
              <a:rPr lang="en-GB" baseline="0" dirty="0"/>
              <a:t>- </a:t>
            </a:r>
            <a:r>
              <a:rPr lang="en-GB" dirty="0"/>
              <a:t>What is the nearest ocean biome to you?</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4</a:t>
            </a:fld>
            <a:endParaRPr lang="en-GB"/>
          </a:p>
        </p:txBody>
      </p:sp>
    </p:spTree>
    <p:extLst>
      <p:ext uri="{BB962C8B-B14F-4D97-AF65-F5344CB8AC3E}">
        <p14:creationId xmlns:p14="http://schemas.microsoft.com/office/powerpoint/2010/main" val="279878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i="0" kern="1200">
                <a:solidFill>
                  <a:schemeClr val="tx1"/>
                </a:solidFill>
                <a:effectLst/>
                <a:latin typeface="+mn-lt"/>
                <a:ea typeface="+mn-ea"/>
                <a:cs typeface="+mn-cs"/>
              </a:rPr>
              <a:t>Honeycomb worm reefs</a:t>
            </a:r>
            <a:r>
              <a:rPr lang="en-GB" sz="1200" i="0" kern="1200">
                <a:solidFill>
                  <a:schemeClr val="tx1"/>
                </a:solidFill>
                <a:effectLst/>
                <a:latin typeface="+mn-lt"/>
                <a:ea typeface="+mn-ea"/>
                <a:cs typeface="+mn-cs"/>
              </a:rPr>
              <a:t> </a:t>
            </a:r>
            <a:r>
              <a:rPr lang="en-GB" sz="1200" i="1" kern="1200">
                <a:solidFill>
                  <a:schemeClr val="tx1"/>
                </a:solidFill>
                <a:effectLst/>
                <a:latin typeface="+mn-lt"/>
                <a:ea typeface="+mn-ea"/>
                <a:cs typeface="+mn-cs"/>
              </a:rPr>
              <a:t>(</a:t>
            </a:r>
            <a:r>
              <a:rPr lang="en-GB" sz="1200" i="1" kern="1200" err="1">
                <a:solidFill>
                  <a:schemeClr val="tx1"/>
                </a:solidFill>
                <a:effectLst/>
                <a:latin typeface="+mn-lt"/>
                <a:ea typeface="+mn-ea"/>
                <a:cs typeface="+mn-cs"/>
              </a:rPr>
              <a:t>Sabellaria</a:t>
            </a:r>
            <a:r>
              <a:rPr lang="en-GB" sz="1200" i="1" kern="1200">
                <a:solidFill>
                  <a:schemeClr val="tx1"/>
                </a:solidFill>
                <a:effectLst/>
                <a:latin typeface="+mn-lt"/>
                <a:ea typeface="+mn-ea"/>
                <a:cs typeface="+mn-cs"/>
              </a:rPr>
              <a:t> </a:t>
            </a:r>
            <a:r>
              <a:rPr lang="en-GB" sz="1200" i="1" kern="1200" err="1">
                <a:solidFill>
                  <a:schemeClr val="tx1"/>
                </a:solidFill>
                <a:effectLst/>
                <a:latin typeface="+mn-lt"/>
                <a:ea typeface="+mn-ea"/>
                <a:cs typeface="+mn-cs"/>
              </a:rPr>
              <a:t>alveolata</a:t>
            </a:r>
            <a:r>
              <a:rPr lang="en-GB" sz="1200" i="1" kern="1200">
                <a:solidFill>
                  <a:schemeClr val="tx1"/>
                </a:solidFill>
                <a:effectLst/>
                <a:latin typeface="+mn-lt"/>
                <a:ea typeface="+mn-ea"/>
                <a:cs typeface="+mn-cs"/>
              </a:rPr>
              <a:t>) </a:t>
            </a:r>
            <a:r>
              <a:rPr lang="en-GB" sz="1200" i="0" kern="1200">
                <a:solidFill>
                  <a:schemeClr val="tx1"/>
                </a:solidFill>
                <a:effectLst/>
                <a:latin typeface="+mn-lt"/>
                <a:ea typeface="+mn-ea"/>
                <a:cs typeface="+mn-cs"/>
              </a:rPr>
              <a:t>can be found across the UK</a:t>
            </a:r>
            <a:r>
              <a:rPr lang="en-GB"/>
              <a:t>,</a:t>
            </a:r>
            <a:r>
              <a:rPr lang="en-GB" sz="1200" i="0" kern="1200">
                <a:solidFill>
                  <a:schemeClr val="tx1"/>
                </a:solidFill>
                <a:effectLst/>
                <a:latin typeface="+mn-lt"/>
                <a:ea typeface="+mn-ea"/>
                <a:cs typeface="+mn-cs"/>
              </a:rPr>
              <a:t> but most commonly in Wales. The worm uses sand and shell fragments to form tubes</a:t>
            </a:r>
            <a:r>
              <a:rPr lang="en-GB"/>
              <a:t>, and numerous</a:t>
            </a:r>
            <a:r>
              <a:rPr lang="en-GB" sz="1200" i="0" kern="1200">
                <a:solidFill>
                  <a:schemeClr val="tx1"/>
                </a:solidFill>
                <a:effectLst/>
                <a:latin typeface="+mn-lt"/>
                <a:ea typeface="+mn-ea"/>
                <a:cs typeface="+mn-cs"/>
              </a:rPr>
              <a:t> tubes together form </a:t>
            </a:r>
            <a:r>
              <a:rPr lang="en-GB"/>
              <a:t>boulder-like</a:t>
            </a:r>
            <a:r>
              <a:rPr lang="en-GB" sz="1200" i="0" kern="1200">
                <a:solidFill>
                  <a:schemeClr val="tx1"/>
                </a:solidFill>
                <a:effectLst/>
                <a:latin typeface="+mn-lt"/>
                <a:ea typeface="+mn-ea"/>
                <a:cs typeface="+mn-cs"/>
              </a:rPr>
              <a:t> structures. Several of these structures together form reefs. These </a:t>
            </a:r>
            <a:r>
              <a:rPr lang="en-GB"/>
              <a:t>reefs are</a:t>
            </a:r>
            <a:r>
              <a:rPr lang="en-GB" sz="1200" i="0" kern="1200">
                <a:solidFill>
                  <a:schemeClr val="tx1"/>
                </a:solidFill>
                <a:effectLst/>
                <a:latin typeface="+mn-lt"/>
                <a:ea typeface="+mn-ea"/>
                <a:cs typeface="+mn-cs"/>
              </a:rPr>
              <a:t> found on hard rock on open coast with nearby sand. The diversity of other species is low compared to habitats like rockpools</a:t>
            </a:r>
            <a:r>
              <a:rPr lang="en-GB"/>
              <a:t>,</a:t>
            </a:r>
            <a:r>
              <a:rPr lang="en-GB" sz="1200" i="0" kern="1200">
                <a:solidFill>
                  <a:schemeClr val="tx1"/>
                </a:solidFill>
                <a:effectLst/>
                <a:latin typeface="+mn-lt"/>
                <a:ea typeface="+mn-ea"/>
                <a:cs typeface="+mn-cs"/>
              </a:rPr>
              <a:t> but the structures the worms create do provide shelter for some species. Honeycomb worm reefs often form together with mussel beds, and can be home to barnacles and sea snails.</a:t>
            </a:r>
            <a:r>
              <a:rPr lang="en-GB"/>
              <a:t>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13</a:t>
            </a:fld>
            <a:endParaRPr lang="en-GB"/>
          </a:p>
        </p:txBody>
      </p:sp>
    </p:spTree>
    <p:extLst>
      <p:ext uri="{BB962C8B-B14F-4D97-AF65-F5344CB8AC3E}">
        <p14:creationId xmlns:p14="http://schemas.microsoft.com/office/powerpoint/2010/main" val="130637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Underwater mud</a:t>
            </a:r>
            <a:r>
              <a:rPr lang="en-GB" sz="1200" kern="1200">
                <a:solidFill>
                  <a:schemeClr val="tx1"/>
                </a:solidFill>
                <a:effectLst/>
                <a:latin typeface="+mn-lt"/>
                <a:ea typeface="+mn-ea"/>
                <a:cs typeface="+mn-cs"/>
              </a:rPr>
              <a:t> might not sound like a very glamourous habitat</a:t>
            </a:r>
            <a:r>
              <a:rPr lang="en-GB"/>
              <a:t>,</a:t>
            </a:r>
            <a:r>
              <a:rPr lang="en-GB" sz="1200" kern="1200">
                <a:solidFill>
                  <a:schemeClr val="tx1"/>
                </a:solidFill>
                <a:effectLst/>
                <a:latin typeface="+mn-lt"/>
                <a:ea typeface="+mn-ea"/>
                <a:cs typeface="+mn-cs"/>
              </a:rPr>
              <a:t> but a huge diversity of animals live in muddy areas. Species of bristle worms, shrimps, lobsters and bivalves burrow in the mud. On the seafloor are beautiful </a:t>
            </a:r>
            <a:r>
              <a:rPr lang="en-GB" sz="1200" kern="1200" err="1">
                <a:solidFill>
                  <a:schemeClr val="tx1"/>
                </a:solidFill>
                <a:effectLst/>
                <a:latin typeface="+mn-lt"/>
                <a:ea typeface="+mn-ea"/>
                <a:cs typeface="+mn-cs"/>
              </a:rPr>
              <a:t>seapens</a:t>
            </a:r>
            <a:r>
              <a:rPr lang="en-GB" sz="1200" kern="1200">
                <a:solidFill>
                  <a:schemeClr val="tx1"/>
                </a:solidFill>
                <a:effectLst/>
                <a:latin typeface="+mn-lt"/>
                <a:ea typeface="+mn-ea"/>
                <a:cs typeface="+mn-cs"/>
              </a:rPr>
              <a:t>, common skates, flatfish and spider crabs.</a:t>
            </a:r>
            <a:r>
              <a:rPr lang="en-GB"/>
              <a:t>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14</a:t>
            </a:fld>
            <a:endParaRPr lang="en-GB"/>
          </a:p>
        </p:txBody>
      </p:sp>
    </p:spTree>
    <p:extLst>
      <p:ext uri="{BB962C8B-B14F-4D97-AF65-F5344CB8AC3E}">
        <p14:creationId xmlns:p14="http://schemas.microsoft.com/office/powerpoint/2010/main" val="383026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Underwater sand and gravel</a:t>
            </a:r>
            <a:r>
              <a:rPr lang="en-GB"/>
              <a:t> is the most common marine habitat. It may at first glance look barren, but these areas are home to a large variety of animals including sand eels, rays, sea cucumbers, burrowing urchins, starfish, bivalves and many species of fish and crustaceans like shrimp, prawns and crabs. Many fish use these areas to hide their eggs in burrows in the seabed. </a:t>
            </a: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15</a:t>
            </a:fld>
            <a:endParaRPr lang="en-GB"/>
          </a:p>
        </p:txBody>
      </p:sp>
    </p:spTree>
    <p:extLst>
      <p:ext uri="{BB962C8B-B14F-4D97-AF65-F5344CB8AC3E}">
        <p14:creationId xmlns:p14="http://schemas.microsoft.com/office/powerpoint/2010/main" val="65445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2 – Part 1</a:t>
            </a:r>
          </a:p>
          <a:p>
            <a:pPr>
              <a:defRPr/>
            </a:pPr>
            <a:r>
              <a:rPr lang="en-GB" sz="1800">
                <a:effectLst/>
                <a:latin typeface="Calibri"/>
                <a:ea typeface="Calibri" panose="020F0502020204030204" pitchFamily="34" charset="0"/>
                <a:cs typeface="Calibri"/>
              </a:rPr>
              <a:t>Use the </a:t>
            </a:r>
            <a:r>
              <a:rPr lang="en-GB" sz="1800">
                <a:latin typeface="Calibri"/>
                <a:ea typeface="Calibri" panose="020F0502020204030204" pitchFamily="34" charset="0"/>
                <a:cs typeface="Calibri"/>
              </a:rPr>
              <a:t>following slides to </a:t>
            </a:r>
            <a:r>
              <a:rPr lang="en-GB" sz="1800">
                <a:effectLst/>
                <a:latin typeface="Calibri"/>
                <a:ea typeface="Calibri" panose="020F0502020204030204" pitchFamily="34" charset="0"/>
                <a:cs typeface="Calibri"/>
              </a:rPr>
              <a:t>introduce some key charismatic and important species that are found in UK seas. Share facts provided in the notes section of </a:t>
            </a:r>
            <a:r>
              <a:rPr lang="en-GB" sz="1800">
                <a:latin typeface="Calibri"/>
                <a:ea typeface="Calibri" panose="020F0502020204030204" pitchFamily="34" charset="0"/>
                <a:cs typeface="Calibri"/>
              </a:rPr>
              <a:t>each slide</a:t>
            </a:r>
            <a:r>
              <a:rPr lang="en-GB" sz="1800">
                <a:effectLst/>
                <a:latin typeface="Calibri"/>
                <a:ea typeface="Calibri" panose="020F0502020204030204" pitchFamily="34" charset="0"/>
                <a:cs typeface="Calibri"/>
              </a:rPr>
              <a:t>.</a:t>
            </a: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16</a:t>
            </a:fld>
            <a:endParaRPr lang="en-GB"/>
          </a:p>
        </p:txBody>
      </p:sp>
    </p:spTree>
    <p:extLst>
      <p:ext uri="{BB962C8B-B14F-4D97-AF65-F5344CB8AC3E}">
        <p14:creationId xmlns:p14="http://schemas.microsoft.com/office/powerpoint/2010/main" val="87706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Bottlenose </a:t>
            </a:r>
            <a:r>
              <a:rPr lang="en-GB" b="1"/>
              <a:t>dolphins</a:t>
            </a:r>
            <a:r>
              <a:rPr lang="en-GB"/>
              <a:t> </a:t>
            </a:r>
            <a:r>
              <a:rPr lang="en-GB" sz="1200" kern="1200">
                <a:solidFill>
                  <a:schemeClr val="tx1"/>
                </a:solidFill>
                <a:effectLst/>
                <a:latin typeface="+mn-lt"/>
                <a:ea typeface="+mn-ea"/>
                <a:cs typeface="+mn-cs"/>
              </a:rPr>
              <a:t>can grow up to 4 </a:t>
            </a:r>
            <a:r>
              <a:rPr lang="en-GB"/>
              <a:t>metres</a:t>
            </a:r>
            <a:r>
              <a:rPr lang="en-GB" sz="1200" kern="1200">
                <a:solidFill>
                  <a:schemeClr val="tx1"/>
                </a:solidFill>
                <a:effectLst/>
                <a:latin typeface="+mn-lt"/>
                <a:ea typeface="+mn-ea"/>
                <a:cs typeface="+mn-cs"/>
              </a:rPr>
              <a:t> long. They are sociable creatures</a:t>
            </a:r>
            <a:r>
              <a:rPr lang="en-GB"/>
              <a:t>,</a:t>
            </a:r>
            <a:r>
              <a:rPr lang="en-GB" sz="1200" kern="1200">
                <a:solidFill>
                  <a:schemeClr val="tx1"/>
                </a:solidFill>
                <a:effectLst/>
                <a:latin typeface="+mn-lt"/>
                <a:ea typeface="+mn-ea"/>
                <a:cs typeface="+mn-cs"/>
              </a:rPr>
              <a:t> generally </a:t>
            </a:r>
            <a:r>
              <a:rPr lang="en-GB"/>
              <a:t>living in</a:t>
            </a:r>
            <a:r>
              <a:rPr lang="en-GB" sz="1200" kern="1200">
                <a:solidFill>
                  <a:schemeClr val="tx1"/>
                </a:solidFill>
                <a:effectLst/>
                <a:latin typeface="+mn-lt"/>
                <a:ea typeface="+mn-ea"/>
                <a:cs typeface="+mn-cs"/>
              </a:rPr>
              <a:t> groups of 3-10 individuals</a:t>
            </a:r>
            <a:r>
              <a:rPr lang="en-GB"/>
              <a:t>,</a:t>
            </a:r>
            <a:r>
              <a:rPr lang="en-GB" sz="1200" kern="1200">
                <a:solidFill>
                  <a:schemeClr val="tx1"/>
                </a:solidFill>
                <a:effectLst/>
                <a:latin typeface="+mn-lt"/>
                <a:ea typeface="+mn-ea"/>
                <a:cs typeface="+mn-cs"/>
              </a:rPr>
              <a:t> and are often seen leaping out of the water. Bottlenose dolphins can be spotted across the UK but there are two main semi-resident populations</a:t>
            </a:r>
            <a:r>
              <a:rPr lang="en-GB"/>
              <a:t>: </a:t>
            </a:r>
            <a:r>
              <a:rPr lang="en-GB" sz="1200" kern="1200">
                <a:solidFill>
                  <a:schemeClr val="tx1"/>
                </a:solidFill>
                <a:effectLst/>
                <a:latin typeface="+mn-lt"/>
                <a:ea typeface="+mn-ea"/>
                <a:cs typeface="+mn-cs"/>
              </a:rPr>
              <a:t>one in </a:t>
            </a:r>
            <a:r>
              <a:rPr lang="en-GB"/>
              <a:t>the </a:t>
            </a:r>
            <a:r>
              <a:rPr lang="en-GB" sz="1200" kern="1200">
                <a:solidFill>
                  <a:schemeClr val="tx1"/>
                </a:solidFill>
                <a:effectLst/>
                <a:latin typeface="+mn-lt"/>
                <a:ea typeface="+mn-ea"/>
                <a:cs typeface="+mn-cs"/>
              </a:rPr>
              <a:t>Cardigan </a:t>
            </a:r>
            <a:r>
              <a:rPr lang="en-GB"/>
              <a:t>Bay</a:t>
            </a:r>
            <a:r>
              <a:rPr lang="en-GB" sz="1200" kern="1200">
                <a:solidFill>
                  <a:schemeClr val="tx1"/>
                </a:solidFill>
                <a:effectLst/>
                <a:latin typeface="+mn-lt"/>
                <a:ea typeface="+mn-ea"/>
                <a:cs typeface="+mn-cs"/>
              </a:rPr>
              <a:t> area </a:t>
            </a:r>
            <a:r>
              <a:rPr lang="en-GB"/>
              <a:t>of</a:t>
            </a:r>
            <a:r>
              <a:rPr lang="en-GB" sz="1200" kern="1200">
                <a:solidFill>
                  <a:schemeClr val="tx1"/>
                </a:solidFill>
                <a:effectLst/>
                <a:latin typeface="+mn-lt"/>
                <a:ea typeface="+mn-ea"/>
                <a:cs typeface="+mn-cs"/>
              </a:rPr>
              <a:t> Wales, and one in the Moray Firth in Scotland.</a:t>
            </a:r>
            <a:r>
              <a:rPr lang="en-GB"/>
              <a:t>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17</a:t>
            </a:fld>
            <a:endParaRPr lang="en-GB"/>
          </a:p>
        </p:txBody>
      </p:sp>
    </p:spTree>
    <p:extLst>
      <p:ext uri="{BB962C8B-B14F-4D97-AF65-F5344CB8AC3E}">
        <p14:creationId xmlns:p14="http://schemas.microsoft.com/office/powerpoint/2010/main" val="51629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Harbour </a:t>
            </a:r>
            <a:r>
              <a:rPr lang="en-GB" b="1"/>
              <a:t>porpoises</a:t>
            </a:r>
            <a:r>
              <a:rPr lang="en-GB"/>
              <a:t> </a:t>
            </a:r>
            <a:r>
              <a:rPr lang="en-GB" sz="1200" kern="1200">
                <a:solidFill>
                  <a:schemeClr val="tx1"/>
                </a:solidFill>
                <a:effectLst/>
                <a:latin typeface="+mn-lt"/>
                <a:ea typeface="+mn-ea"/>
                <a:cs typeface="+mn-cs"/>
              </a:rPr>
              <a:t>are often mistaken for bottlenose dolphins, but are much smaller with</a:t>
            </a:r>
            <a:r>
              <a:rPr lang="en-GB" sz="1200" kern="1200" baseline="0">
                <a:solidFill>
                  <a:schemeClr val="tx1"/>
                </a:solidFill>
                <a:effectLst/>
                <a:latin typeface="+mn-lt"/>
                <a:ea typeface="+mn-ea"/>
                <a:cs typeface="+mn-cs"/>
              </a:rPr>
              <a:t> a stubbier dorsal fin</a:t>
            </a:r>
            <a:r>
              <a:rPr lang="en-GB" sz="1200" kern="1200">
                <a:solidFill>
                  <a:schemeClr val="tx1"/>
                </a:solidFill>
                <a:effectLst/>
                <a:latin typeface="+mn-lt"/>
                <a:ea typeface="+mn-ea"/>
                <a:cs typeface="+mn-cs"/>
              </a:rPr>
              <a:t>. They </a:t>
            </a:r>
            <a:r>
              <a:rPr lang="en-GB"/>
              <a:t>can be found along</a:t>
            </a:r>
            <a:r>
              <a:rPr lang="en-GB" sz="1200" kern="1200">
                <a:solidFill>
                  <a:schemeClr val="tx1"/>
                </a:solidFill>
                <a:effectLst/>
                <a:latin typeface="+mn-lt"/>
                <a:ea typeface="+mn-ea"/>
                <a:cs typeface="+mn-cs"/>
              </a:rPr>
              <a:t> the majority of the UK coastline. They mainly eat small fish, and with high metabolism</a:t>
            </a:r>
            <a:r>
              <a:rPr lang="en-GB"/>
              <a:t>,</a:t>
            </a:r>
            <a:r>
              <a:rPr lang="en-GB" sz="1200" kern="1200">
                <a:solidFill>
                  <a:schemeClr val="tx1"/>
                </a:solidFill>
                <a:effectLst/>
                <a:latin typeface="+mn-lt"/>
                <a:ea typeface="+mn-ea"/>
                <a:cs typeface="+mn-cs"/>
              </a:rPr>
              <a:t> have to eat about 10% of their body weight </a:t>
            </a:r>
            <a:r>
              <a:rPr lang="en-GB"/>
              <a:t>every day</a:t>
            </a:r>
            <a:r>
              <a:rPr lang="en-GB" sz="1200" kern="1200">
                <a:solidFill>
                  <a:schemeClr val="tx1"/>
                </a:solidFill>
                <a:effectLst/>
                <a:latin typeface="+mn-lt"/>
                <a:ea typeface="+mn-ea"/>
                <a:cs typeface="+mn-cs"/>
              </a:rPr>
              <a:t>.</a:t>
            </a:r>
            <a:r>
              <a:rPr lang="en-GB"/>
              <a:t> </a:t>
            </a:r>
          </a:p>
        </p:txBody>
      </p:sp>
      <p:sp>
        <p:nvSpPr>
          <p:cNvPr id="4" name="Slide Number Placeholder 3"/>
          <p:cNvSpPr>
            <a:spLocks noGrp="1"/>
          </p:cNvSpPr>
          <p:nvPr>
            <p:ph type="sldNum" sz="quarter" idx="5"/>
          </p:nvPr>
        </p:nvSpPr>
        <p:spPr/>
        <p:txBody>
          <a:bodyPr/>
          <a:lstStyle/>
          <a:p>
            <a:fld id="{E546FDF2-0229-4141-A718-27BB436F4723}" type="slidenum">
              <a:rPr lang="en-GB" smtClean="0"/>
              <a:t>18</a:t>
            </a:fld>
            <a:endParaRPr lang="en-GB"/>
          </a:p>
        </p:txBody>
      </p:sp>
    </p:spTree>
    <p:extLst>
      <p:ext uri="{BB962C8B-B14F-4D97-AF65-F5344CB8AC3E}">
        <p14:creationId xmlns:p14="http://schemas.microsoft.com/office/powerpoint/2010/main" val="154597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Basking </a:t>
            </a:r>
            <a:r>
              <a:rPr lang="en-GB" b="1"/>
              <a:t>sharks </a:t>
            </a:r>
            <a:r>
              <a:rPr lang="en-GB" sz="1200" kern="1200">
                <a:solidFill>
                  <a:schemeClr val="tx1"/>
                </a:solidFill>
                <a:effectLst/>
                <a:latin typeface="+mn-lt"/>
                <a:ea typeface="+mn-ea"/>
                <a:cs typeface="+mn-cs"/>
              </a:rPr>
              <a:t>are 8-10 </a:t>
            </a:r>
            <a:r>
              <a:rPr lang="en-GB"/>
              <a:t>metres</a:t>
            </a:r>
            <a:r>
              <a:rPr lang="en-GB" sz="1200" kern="1200">
                <a:solidFill>
                  <a:schemeClr val="tx1"/>
                </a:solidFill>
                <a:effectLst/>
                <a:latin typeface="+mn-lt"/>
                <a:ea typeface="+mn-ea"/>
                <a:cs typeface="+mn-cs"/>
              </a:rPr>
              <a:t> in length</a:t>
            </a:r>
            <a:r>
              <a:rPr lang="en-GB"/>
              <a:t>,</a:t>
            </a:r>
            <a:r>
              <a:rPr lang="en-GB" sz="1200" kern="1200">
                <a:solidFill>
                  <a:schemeClr val="tx1"/>
                </a:solidFill>
                <a:effectLst/>
                <a:latin typeface="+mn-lt"/>
                <a:ea typeface="+mn-ea"/>
                <a:cs typeface="+mn-cs"/>
              </a:rPr>
              <a:t> making them the </a:t>
            </a:r>
            <a:r>
              <a:rPr lang="en-GB"/>
              <a:t>second-largest</a:t>
            </a:r>
            <a:r>
              <a:rPr lang="en-GB" sz="1200" kern="1200">
                <a:solidFill>
                  <a:schemeClr val="tx1"/>
                </a:solidFill>
                <a:effectLst/>
                <a:latin typeface="+mn-lt"/>
                <a:ea typeface="+mn-ea"/>
                <a:cs typeface="+mn-cs"/>
              </a:rPr>
              <a:t> fish in the world</a:t>
            </a:r>
            <a:r>
              <a:rPr lang="en-GB"/>
              <a:t>.</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Question</a:t>
            </a:r>
            <a:r>
              <a:rPr lang="en-GB" b="1" baseline="0"/>
              <a:t> to students </a:t>
            </a:r>
            <a:r>
              <a:rPr lang="en-GB" baseline="0"/>
              <a:t>–</a:t>
            </a:r>
            <a:r>
              <a:rPr lang="en-GB" b="1" baseline="0"/>
              <a:t> </a:t>
            </a:r>
            <a:r>
              <a:rPr lang="en-GB" b="0" baseline="0"/>
              <a:t>Does anyone know what basking sharks eat?</a:t>
            </a:r>
          </a:p>
          <a:p>
            <a:pPr>
              <a:defRPr/>
            </a:pPr>
            <a:endParaRPr lang="en-GB"/>
          </a:p>
          <a:p>
            <a:pPr>
              <a:defRPr/>
            </a:pPr>
            <a:r>
              <a:rPr lang="en-GB"/>
              <a:t>They </a:t>
            </a:r>
            <a:r>
              <a:rPr lang="en-GB" sz="1200" kern="1200">
                <a:solidFill>
                  <a:schemeClr val="tx1"/>
                </a:solidFill>
                <a:effectLst/>
                <a:latin typeface="+mn-lt"/>
                <a:ea typeface="+mn-ea"/>
                <a:cs typeface="+mn-cs"/>
              </a:rPr>
              <a:t>are filter feeders</a:t>
            </a:r>
            <a:r>
              <a:rPr lang="en-GB"/>
              <a:t>,</a:t>
            </a:r>
            <a:r>
              <a:rPr lang="en-GB" sz="1200" kern="1200">
                <a:solidFill>
                  <a:schemeClr val="tx1"/>
                </a:solidFill>
                <a:effectLst/>
                <a:latin typeface="+mn-lt"/>
                <a:ea typeface="+mn-ea"/>
                <a:cs typeface="+mn-cs"/>
              </a:rPr>
              <a:t> feeding on tiny plankton species.</a:t>
            </a:r>
            <a:r>
              <a:rPr lang="en-GB"/>
              <a:t>  </a:t>
            </a:r>
            <a:endParaRPr lang="en-GB"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19</a:t>
            </a:fld>
            <a:endParaRPr lang="en-GB"/>
          </a:p>
        </p:txBody>
      </p:sp>
    </p:spTree>
    <p:extLst>
      <p:ext uri="{BB962C8B-B14F-4D97-AF65-F5344CB8AC3E}">
        <p14:creationId xmlns:p14="http://schemas.microsoft.com/office/powerpoint/2010/main" val="172095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Atlantic </a:t>
            </a:r>
            <a:r>
              <a:rPr lang="en-GB" b="1"/>
              <a:t>grey seals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are common in the UK</a:t>
            </a:r>
            <a:r>
              <a:rPr lang="en-GB"/>
              <a:t>,</a:t>
            </a:r>
            <a:r>
              <a:rPr lang="en-GB" sz="1200" kern="1200">
                <a:solidFill>
                  <a:schemeClr val="tx1"/>
                </a:solidFill>
                <a:effectLst/>
                <a:latin typeface="+mn-lt"/>
                <a:ea typeface="+mn-ea"/>
                <a:cs typeface="+mn-cs"/>
              </a:rPr>
              <a:t> with</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40% of the world’s population found here.</a:t>
            </a:r>
            <a:r>
              <a:rPr lang="en-GB"/>
              <a:t> They</a:t>
            </a:r>
            <a:r>
              <a:rPr lang="en-GB" sz="1200" kern="1200">
                <a:solidFill>
                  <a:schemeClr val="tx1"/>
                </a:solidFill>
                <a:effectLst/>
                <a:latin typeface="+mn-lt"/>
                <a:ea typeface="+mn-ea"/>
                <a:cs typeface="+mn-cs"/>
              </a:rPr>
              <a:t> spend most of their time hunting for fish, but are often spotted when they come to shore to rest and to breed.</a:t>
            </a:r>
            <a:r>
              <a:rPr lang="en-GB"/>
              <a:t>  </a:t>
            </a:r>
          </a:p>
        </p:txBody>
      </p:sp>
      <p:sp>
        <p:nvSpPr>
          <p:cNvPr id="4" name="Slide Number Placeholder 3"/>
          <p:cNvSpPr>
            <a:spLocks noGrp="1"/>
          </p:cNvSpPr>
          <p:nvPr>
            <p:ph type="sldNum" sz="quarter" idx="5"/>
          </p:nvPr>
        </p:nvSpPr>
        <p:spPr/>
        <p:txBody>
          <a:bodyPr/>
          <a:lstStyle/>
          <a:p>
            <a:fld id="{E546FDF2-0229-4141-A718-27BB436F4723}" type="slidenum">
              <a:rPr lang="en-GB" smtClean="0"/>
              <a:t>20</a:t>
            </a:fld>
            <a:endParaRPr lang="en-GB"/>
          </a:p>
        </p:txBody>
      </p:sp>
    </p:spTree>
    <p:extLst>
      <p:ext uri="{BB962C8B-B14F-4D97-AF65-F5344CB8AC3E}">
        <p14:creationId xmlns:p14="http://schemas.microsoft.com/office/powerpoint/2010/main" val="89187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Leatherback </a:t>
            </a:r>
            <a:r>
              <a:rPr lang="en-GB" b="1"/>
              <a:t>turtles</a:t>
            </a:r>
            <a:r>
              <a:rPr lang="en-GB" sz="1200" kern="1200">
                <a:solidFill>
                  <a:schemeClr val="tx1"/>
                </a:solidFill>
                <a:effectLst/>
                <a:latin typeface="+mn-lt"/>
                <a:ea typeface="+mn-ea"/>
                <a:cs typeface="+mn-cs"/>
              </a:rPr>
              <a:t> travel from tropical seas to visit cooler waters</a:t>
            </a:r>
            <a:r>
              <a:rPr lang="en-GB"/>
              <a:t>,</a:t>
            </a:r>
            <a:r>
              <a:rPr lang="en-GB" sz="1200" kern="1200">
                <a:solidFill>
                  <a:schemeClr val="tx1"/>
                </a:solidFill>
                <a:effectLst/>
                <a:latin typeface="+mn-lt"/>
                <a:ea typeface="+mn-ea"/>
                <a:cs typeface="+mn-cs"/>
              </a:rPr>
              <a:t> including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Question</a:t>
            </a:r>
            <a:r>
              <a:rPr lang="en-GB" b="1" baseline="0"/>
              <a:t> to students – </a:t>
            </a:r>
            <a:r>
              <a:rPr lang="en-GB" b="0" baseline="0"/>
              <a:t>Why do you think </a:t>
            </a:r>
            <a:r>
              <a:rPr lang="en-GB"/>
              <a:t>leatherbacks</a:t>
            </a:r>
            <a:r>
              <a:rPr lang="en-GB" b="0" baseline="0"/>
              <a:t> migrate all the way to the UK?</a:t>
            </a:r>
            <a:endParaRPr lang="en-GB" b="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a:defRPr/>
            </a:pPr>
            <a:r>
              <a:rPr lang="en-GB" sz="1200" kern="1200">
                <a:solidFill>
                  <a:schemeClr val="tx1"/>
                </a:solidFill>
                <a:effectLst/>
                <a:latin typeface="+mn-lt"/>
                <a:ea typeface="+mn-ea"/>
                <a:cs typeface="+mn-cs"/>
              </a:rPr>
              <a:t>They travel to feed on jellyfish in summer months.</a:t>
            </a:r>
            <a:r>
              <a:rPr lang="en-GB"/>
              <a:t> </a:t>
            </a:r>
            <a:r>
              <a:rPr lang="en-GB" sz="1200" kern="1200">
                <a:solidFill>
                  <a:schemeClr val="tx1"/>
                </a:solidFill>
                <a:effectLst/>
                <a:latin typeface="+mn-lt"/>
                <a:ea typeface="+mn-ea"/>
                <a:cs typeface="+mn-cs"/>
              </a:rPr>
              <a:t>They are the largest sea turtle in the world</a:t>
            </a:r>
            <a:r>
              <a:rPr lang="en-GB"/>
              <a:t>,</a:t>
            </a:r>
            <a:r>
              <a:rPr lang="en-GB" sz="1200" kern="1200">
                <a:solidFill>
                  <a:schemeClr val="tx1"/>
                </a:solidFill>
                <a:effectLst/>
                <a:latin typeface="+mn-lt"/>
                <a:ea typeface="+mn-ea"/>
                <a:cs typeface="+mn-cs"/>
              </a:rPr>
              <a:t> and can grow to around 1.8 </a:t>
            </a:r>
            <a:r>
              <a:rPr lang="en-GB"/>
              <a:t>metres</a:t>
            </a:r>
            <a:r>
              <a:rPr lang="en-GB" sz="1200" kern="1200">
                <a:solidFill>
                  <a:schemeClr val="tx1"/>
                </a:solidFill>
                <a:effectLst/>
                <a:latin typeface="+mn-lt"/>
                <a:ea typeface="+mn-ea"/>
                <a:cs typeface="+mn-cs"/>
              </a:rPr>
              <a:t>. One of the largest turtles ever recorded was found washed up at Harlech beach, North Wales</a:t>
            </a:r>
            <a:r>
              <a:rPr lang="en-GB"/>
              <a:t>,</a:t>
            </a:r>
            <a:r>
              <a:rPr lang="en-GB" sz="1200" kern="1200">
                <a:solidFill>
                  <a:schemeClr val="tx1"/>
                </a:solidFill>
                <a:effectLst/>
                <a:latin typeface="+mn-lt"/>
                <a:ea typeface="+mn-ea"/>
                <a:cs typeface="+mn-cs"/>
              </a:rPr>
              <a:t> in 1988 and weighed over 2,000 lbs. Unfortunately </a:t>
            </a:r>
            <a:r>
              <a:rPr lang="en-GB"/>
              <a:t>leatherback</a:t>
            </a:r>
            <a:r>
              <a:rPr lang="en-GB" sz="1200" kern="1200">
                <a:solidFill>
                  <a:schemeClr val="tx1"/>
                </a:solidFill>
                <a:effectLst/>
                <a:latin typeface="+mn-lt"/>
                <a:ea typeface="+mn-ea"/>
                <a:cs typeface="+mn-cs"/>
              </a:rPr>
              <a:t> turtles are an endangered species.</a:t>
            </a:r>
            <a:endParaRPr lang="en-GB"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21</a:t>
            </a:fld>
            <a:endParaRPr lang="en-GB"/>
          </a:p>
        </p:txBody>
      </p:sp>
    </p:spTree>
    <p:extLst>
      <p:ext uri="{BB962C8B-B14F-4D97-AF65-F5344CB8AC3E}">
        <p14:creationId xmlns:p14="http://schemas.microsoft.com/office/powerpoint/2010/main" val="3182973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Jellyfish have been on earth since before dinosaurs existed. </a:t>
            </a:r>
            <a:r>
              <a:rPr lang="en-GB">
                <a:cs typeface="+mn-lt"/>
              </a:rPr>
              <a:t/>
            </a:r>
            <a:br>
              <a:rPr lang="en-GB">
                <a:cs typeface="+mn-lt"/>
              </a:rPr>
            </a:br>
            <a:endParaRPr lang="en-GB">
              <a:cs typeface="Calibri"/>
            </a:endParaRPr>
          </a:p>
          <a:p>
            <a:pPr>
              <a:defRPr/>
            </a:pPr>
            <a:r>
              <a:rPr lang="en-GB" b="1"/>
              <a:t>Compass jellyfish </a:t>
            </a:r>
            <a:r>
              <a:rPr lang="en-GB" b="0"/>
              <a:t>can be seen across UK shores in the summer months. They use their stinging </a:t>
            </a:r>
            <a:r>
              <a:rPr lang="en-GB"/>
              <a:t>tentacles </a:t>
            </a:r>
            <a:r>
              <a:rPr lang="en-GB" b="0"/>
              <a:t>to catch and stun their prey</a:t>
            </a:r>
            <a:r>
              <a:rPr lang="en-GB"/>
              <a:t>,</a:t>
            </a:r>
            <a:r>
              <a:rPr lang="en-GB" b="0"/>
              <a:t> including small fish, crabs and smaller jellyfish.</a:t>
            </a:r>
            <a:r>
              <a:rPr lang="en-GB"/>
              <a:t> </a:t>
            </a:r>
            <a:endParaRPr lang="en-GB" b="0">
              <a:cs typeface="Calibri"/>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22</a:t>
            </a:fld>
            <a:endParaRPr lang="en-GB"/>
          </a:p>
        </p:txBody>
      </p:sp>
    </p:spTree>
    <p:extLst>
      <p:ext uri="{BB962C8B-B14F-4D97-AF65-F5344CB8AC3E}">
        <p14:creationId xmlns:p14="http://schemas.microsoft.com/office/powerpoint/2010/main" val="100855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Question</a:t>
            </a:r>
            <a:r>
              <a:rPr lang="en-GB" b="1" baseline="0" dirty="0"/>
              <a:t> to students - </a:t>
            </a:r>
            <a:r>
              <a:rPr lang="en-GB" sz="1200" kern="1200" dirty="0">
                <a:solidFill>
                  <a:schemeClr val="tx1"/>
                </a:solidFill>
                <a:effectLst/>
                <a:latin typeface="+mn-lt"/>
                <a:ea typeface="+mn-ea"/>
                <a:cs typeface="+mn-cs"/>
              </a:rPr>
              <a:t>Does anyone know what an ecosystem is?</a:t>
            </a:r>
            <a:r>
              <a:rPr lang="en-GB" dirty="0">
                <a:cs typeface="+mn-lt"/>
              </a:rPr>
              <a:t/>
            </a:r>
            <a:br>
              <a:rPr lang="en-GB" dirty="0">
                <a:cs typeface="+mn-lt"/>
              </a:rPr>
            </a:b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An ecosystem is a natural environment in which plants and animals interact and interconnect. Ecosystems are influenced by biotic factors</a:t>
            </a:r>
            <a:r>
              <a:rPr lang="en-GB" dirty="0"/>
              <a:t>,</a:t>
            </a:r>
            <a:r>
              <a:rPr lang="en-GB" sz="1200" kern="1200" dirty="0">
                <a:solidFill>
                  <a:schemeClr val="tx1"/>
                </a:solidFill>
                <a:effectLst/>
                <a:latin typeface="+mn-lt"/>
                <a:ea typeface="+mn-ea"/>
                <a:cs typeface="+mn-cs"/>
              </a:rPr>
              <a:t> </a:t>
            </a:r>
            <a:r>
              <a:rPr lang="en-GB" dirty="0"/>
              <a:t>like the</a:t>
            </a:r>
            <a:r>
              <a:rPr lang="en-GB" sz="1200" kern="1200" dirty="0">
                <a:solidFill>
                  <a:schemeClr val="tx1"/>
                </a:solidFill>
                <a:effectLst/>
                <a:latin typeface="+mn-lt"/>
                <a:ea typeface="+mn-ea"/>
                <a:cs typeface="+mn-cs"/>
              </a:rPr>
              <a:t> plants and animals living there, and by abiotic factors including climate, sediment and water.</a:t>
            </a:r>
            <a:r>
              <a:rPr lang="en-GB" dirty="0"/>
              <a:t> </a:t>
            </a:r>
            <a:r>
              <a:rPr lang="en-GB" sz="1200" kern="1200" dirty="0">
                <a:solidFill>
                  <a:schemeClr val="tx1"/>
                </a:solidFill>
                <a:effectLst/>
                <a:latin typeface="+mn-lt"/>
                <a:ea typeface="+mn-ea"/>
                <a:cs typeface="+mn-cs"/>
              </a:rPr>
              <a:t>The term </a:t>
            </a:r>
            <a:r>
              <a:rPr lang="en-GB" dirty="0"/>
              <a:t>'ecosystem'</a:t>
            </a:r>
            <a:r>
              <a:rPr lang="en-GB" sz="1200" kern="1200" dirty="0">
                <a:solidFill>
                  <a:schemeClr val="tx1"/>
                </a:solidFill>
                <a:effectLst/>
                <a:latin typeface="+mn-lt"/>
                <a:ea typeface="+mn-ea"/>
                <a:cs typeface="+mn-cs"/>
              </a:rPr>
              <a:t> is used broadly to describe these interactions between biotic and abiotic factors in an environment. </a:t>
            </a:r>
            <a:r>
              <a:rPr lang="en-GB" dirty="0"/>
              <a:t>A small pond and the whole ocean are both examples of ecosystems</a:t>
            </a:r>
            <a:r>
              <a:rPr lang="en-GB" sz="1200" kern="1200" dirty="0">
                <a:solidFill>
                  <a:schemeClr val="tx1"/>
                </a:solidFill>
                <a:effectLst/>
                <a:latin typeface="+mn-lt"/>
                <a:ea typeface="+mn-ea"/>
                <a:cs typeface="+mn-cs"/>
              </a:rPr>
              <a:t>.</a:t>
            </a:r>
            <a:r>
              <a:rPr lang="en-GB" dirty="0"/>
              <a:t> </a:t>
            </a:r>
            <a:r>
              <a:rPr lang="en-GB" sz="1200" kern="1200" dirty="0">
                <a:solidFill>
                  <a:schemeClr val="tx1"/>
                </a:solidFill>
                <a:effectLst/>
                <a:latin typeface="+mn-lt"/>
                <a:ea typeface="+mn-ea"/>
                <a:cs typeface="+mn-cs"/>
              </a:rPr>
              <a:t>An ecosystem refers to a habitat and its community of plants and animals.</a:t>
            </a:r>
            <a:r>
              <a:rPr lang="en-GB" dirty="0"/>
              <a:t> </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Within the biome of the North Atlantic Ocean is the Welsh coastline</a:t>
            </a:r>
            <a:r>
              <a:rPr lang="en-GB" dirty="0"/>
              <a:t> </a:t>
            </a:r>
            <a:endParaRPr lang="en-GB"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To use this as an example</a:t>
            </a:r>
            <a:r>
              <a:rPr lang="en-GB" dirty="0"/>
              <a:t>,</a:t>
            </a:r>
            <a:r>
              <a:rPr lang="en-GB" sz="1200" kern="1200" dirty="0">
                <a:solidFill>
                  <a:schemeClr val="tx1"/>
                </a:solidFill>
                <a:effectLst/>
                <a:latin typeface="+mn-lt"/>
                <a:ea typeface="+mn-ea"/>
                <a:cs typeface="+mn-cs"/>
              </a:rPr>
              <a:t> </a:t>
            </a:r>
            <a:r>
              <a:rPr lang="en-GB" dirty="0"/>
              <a:t>let's</a:t>
            </a:r>
            <a:r>
              <a:rPr lang="en-GB" sz="1200" kern="1200" dirty="0">
                <a:solidFill>
                  <a:schemeClr val="tx1"/>
                </a:solidFill>
                <a:effectLst/>
                <a:latin typeface="+mn-lt"/>
                <a:ea typeface="+mn-ea"/>
                <a:cs typeface="+mn-cs"/>
              </a:rPr>
              <a:t> focus in further</a:t>
            </a:r>
            <a:r>
              <a:rPr lang="en-GB" sz="1200" kern="1200" baseline="0" dirty="0">
                <a:solidFill>
                  <a:schemeClr val="tx1"/>
                </a:solidFill>
                <a:effectLst/>
                <a:latin typeface="+mn-lt"/>
                <a:ea typeface="+mn-ea"/>
                <a:cs typeface="+mn-cs"/>
              </a:rPr>
              <a:t> and explore the </a:t>
            </a:r>
            <a:r>
              <a:rPr lang="en-GB" sz="1200" kern="1200" dirty="0">
                <a:solidFill>
                  <a:schemeClr val="tx1"/>
                </a:solidFill>
                <a:effectLst/>
                <a:latin typeface="+mn-lt"/>
                <a:ea typeface="+mn-ea"/>
                <a:cs typeface="+mn-cs"/>
              </a:rPr>
              <a:t>Cardigan Bay area</a:t>
            </a:r>
            <a:r>
              <a:rPr lang="en-GB" dirty="0"/>
              <a:t> </a:t>
            </a:r>
            <a:endParaRPr lang="en-GB" sz="1200" kern="1200" dirty="0">
              <a:solidFill>
                <a:schemeClr val="tx1"/>
              </a:solidFill>
              <a:effectLst/>
              <a:latin typeface="+mn-lt"/>
              <a:cs typeface="Calibri"/>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Within Cardigan </a:t>
            </a:r>
            <a:r>
              <a:rPr lang="en-GB" dirty="0"/>
              <a:t>Bay</a:t>
            </a:r>
            <a:r>
              <a:rPr lang="en-GB" sz="1200" kern="1200" dirty="0">
                <a:solidFill>
                  <a:schemeClr val="tx1"/>
                </a:solidFill>
                <a:effectLst/>
                <a:latin typeface="+mn-lt"/>
                <a:ea typeface="+mn-ea"/>
                <a:cs typeface="+mn-cs"/>
              </a:rPr>
              <a:t> </a:t>
            </a:r>
            <a:r>
              <a:rPr lang="en-GB" dirty="0"/>
              <a:t>there are a diverse</a:t>
            </a:r>
            <a:r>
              <a:rPr lang="en-GB" sz="1200" kern="1200" dirty="0">
                <a:solidFill>
                  <a:schemeClr val="tx1"/>
                </a:solidFill>
                <a:effectLst/>
                <a:latin typeface="+mn-lt"/>
                <a:ea typeface="+mn-ea"/>
                <a:cs typeface="+mn-cs"/>
              </a:rPr>
              <a:t> range of ecosystems</a:t>
            </a:r>
            <a:r>
              <a:rPr lang="en-GB" dirty="0"/>
              <a:t> </a:t>
            </a:r>
            <a:endParaRPr lang="en-GB" sz="1200" kern="1200" dirty="0">
              <a:solidFill>
                <a:schemeClr val="tx1"/>
              </a:solidFill>
              <a:effectLst/>
              <a:latin typeface="+mn-lt"/>
              <a:cs typeface="Calibri" panose="020F0502020204030204"/>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Dyfi</a:t>
            </a:r>
            <a:r>
              <a:rPr lang="en-GB" sz="1200" kern="1200" dirty="0">
                <a:solidFill>
                  <a:schemeClr val="tx1"/>
                </a:solidFill>
                <a:effectLst/>
                <a:latin typeface="+mn-lt"/>
                <a:ea typeface="+mn-ea"/>
                <a:cs typeface="+mn-cs"/>
              </a:rPr>
              <a:t> Estuary is an example of one of these </a:t>
            </a:r>
            <a:r>
              <a:rPr lang="en-GB" sz="1200" b="1" kern="1200" dirty="0">
                <a:solidFill>
                  <a:schemeClr val="tx1"/>
                </a:solidFill>
                <a:effectLst/>
                <a:latin typeface="+mn-lt"/>
                <a:ea typeface="+mn-ea"/>
                <a:cs typeface="+mn-cs"/>
              </a:rPr>
              <a:t>ecosystems</a:t>
            </a:r>
            <a:r>
              <a:rPr lang="en-GB" dirty="0"/>
              <a:t>.</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5</a:t>
            </a:fld>
            <a:endParaRPr lang="en-GB"/>
          </a:p>
        </p:txBody>
      </p:sp>
    </p:spTree>
    <p:extLst>
      <p:ext uri="{BB962C8B-B14F-4D97-AF65-F5344CB8AC3E}">
        <p14:creationId xmlns:p14="http://schemas.microsoft.com/office/powerpoint/2010/main" val="2648151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Crabs grow by moulting; shedding their exoskeleton. The exoskeleton or shell can then often be found washed up on beaches.</a:t>
            </a:r>
            <a:endParaRPr lang="en-US"/>
          </a:p>
          <a:p>
            <a:endParaRPr lang="en-GB">
              <a:cs typeface="+mn-lt"/>
            </a:endParaRPr>
          </a:p>
          <a:p>
            <a:r>
              <a:rPr lang="en-GB">
                <a:cs typeface="+mn-lt"/>
              </a:rPr>
              <a:t>In autumn, </a:t>
            </a:r>
            <a:r>
              <a:rPr lang="en-GB" b="1">
                <a:cs typeface="+mn-lt"/>
              </a:rPr>
              <a:t>spider crabs</a:t>
            </a:r>
            <a:r>
              <a:rPr lang="en-GB">
                <a:cs typeface="+mn-lt"/>
              </a:rPr>
              <a:t> migrate to deeper waters, travelling huge distances and in great numbers. </a:t>
            </a:r>
          </a:p>
        </p:txBody>
      </p:sp>
      <p:sp>
        <p:nvSpPr>
          <p:cNvPr id="4" name="Slide Number Placeholder 3"/>
          <p:cNvSpPr>
            <a:spLocks noGrp="1"/>
          </p:cNvSpPr>
          <p:nvPr>
            <p:ph type="sldNum" sz="quarter" idx="5"/>
          </p:nvPr>
        </p:nvSpPr>
        <p:spPr/>
        <p:txBody>
          <a:bodyPr/>
          <a:lstStyle/>
          <a:p>
            <a:fld id="{E546FDF2-0229-4141-A718-27BB436F4723}" type="slidenum">
              <a:rPr lang="en-GB" smtClean="0"/>
              <a:t>23</a:t>
            </a:fld>
            <a:endParaRPr lang="en-GB"/>
          </a:p>
        </p:txBody>
      </p:sp>
    </p:spTree>
    <p:extLst>
      <p:ext uri="{BB962C8B-B14F-4D97-AF65-F5344CB8AC3E}">
        <p14:creationId xmlns:p14="http://schemas.microsoft.com/office/powerpoint/2010/main" val="295066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spcAft>
                <a:spcPts val="800"/>
              </a:spcAft>
            </a:pPr>
            <a:r>
              <a:rPr lang="en-GB" sz="1800">
                <a:solidFill>
                  <a:srgbClr val="000000"/>
                </a:solidFill>
                <a:effectLst/>
                <a:latin typeface="Arial"/>
                <a:ea typeface="Arial" panose="020B0604020202020204" pitchFamily="34" charset="0"/>
                <a:cs typeface="Arial"/>
              </a:rPr>
              <a:t>Although </a:t>
            </a:r>
            <a:r>
              <a:rPr lang="en-GB" sz="1800" b="1">
                <a:solidFill>
                  <a:srgbClr val="000000"/>
                </a:solidFill>
                <a:effectLst/>
                <a:latin typeface="Arial"/>
                <a:ea typeface="Arial" panose="020B0604020202020204" pitchFamily="34" charset="0"/>
                <a:cs typeface="Arial"/>
              </a:rPr>
              <a:t>sea fans </a:t>
            </a:r>
            <a:r>
              <a:rPr lang="en-GB" sz="1800">
                <a:solidFill>
                  <a:srgbClr val="000000"/>
                </a:solidFill>
                <a:effectLst/>
                <a:latin typeface="Arial"/>
                <a:ea typeface="Arial" panose="020B0604020202020204" pitchFamily="34" charset="0"/>
                <a:cs typeface="Arial"/>
              </a:rPr>
              <a:t>look like plants, they are actually colonies of coral, made up of animals whose hard skeletons run through the fan. Their fan shape helps them to capture food</a:t>
            </a:r>
            <a:r>
              <a:rPr lang="en-GB" sz="1800">
                <a:solidFill>
                  <a:srgbClr val="000000"/>
                </a:solidFill>
                <a:latin typeface="Arial"/>
                <a:ea typeface="Arial" panose="020B0604020202020204" pitchFamily="34" charset="0"/>
                <a:cs typeface="Arial"/>
              </a:rPr>
              <a:t>,</a:t>
            </a:r>
            <a:r>
              <a:rPr lang="en-GB" sz="1800">
                <a:solidFill>
                  <a:srgbClr val="000000"/>
                </a:solidFill>
                <a:effectLst/>
                <a:latin typeface="Arial"/>
                <a:ea typeface="Arial" panose="020B0604020202020204" pitchFamily="34" charset="0"/>
                <a:cs typeface="Arial"/>
              </a:rPr>
              <a:t> </a:t>
            </a:r>
            <a:r>
              <a:rPr lang="en-GB" sz="1800">
                <a:solidFill>
                  <a:srgbClr val="000000"/>
                </a:solidFill>
                <a:latin typeface="Arial"/>
                <a:ea typeface="Arial" panose="020B0604020202020204" pitchFamily="34" charset="0"/>
                <a:cs typeface="Arial"/>
              </a:rPr>
              <a:t>like </a:t>
            </a:r>
            <a:r>
              <a:rPr lang="en-GB" sz="1800">
                <a:solidFill>
                  <a:srgbClr val="000000"/>
                </a:solidFill>
                <a:effectLst/>
                <a:latin typeface="Arial"/>
                <a:ea typeface="Arial" panose="020B0604020202020204" pitchFamily="34" charset="0"/>
                <a:cs typeface="Arial"/>
              </a:rPr>
              <a:t>plankton</a:t>
            </a:r>
            <a:r>
              <a:rPr lang="en-GB" sz="1800">
                <a:solidFill>
                  <a:srgbClr val="000000"/>
                </a:solidFill>
                <a:latin typeface="Arial"/>
                <a:ea typeface="Arial" panose="020B0604020202020204" pitchFamily="34" charset="0"/>
                <a:cs typeface="Arial"/>
              </a:rPr>
              <a:t>,</a:t>
            </a:r>
            <a:r>
              <a:rPr lang="en-GB" sz="1800">
                <a:solidFill>
                  <a:srgbClr val="000000"/>
                </a:solidFill>
                <a:effectLst/>
                <a:latin typeface="Arial"/>
                <a:ea typeface="Arial" panose="020B0604020202020204" pitchFamily="34" charset="0"/>
                <a:cs typeface="Arial"/>
              </a:rPr>
              <a:t> in the water column.</a:t>
            </a:r>
            <a:r>
              <a:rPr lang="en-GB" sz="1800">
                <a:solidFill>
                  <a:srgbClr val="000000"/>
                </a:solidFill>
                <a:latin typeface="Arial"/>
                <a:ea typeface="Arial" panose="020B0604020202020204" pitchFamily="34" charset="0"/>
                <a:cs typeface="Arial"/>
              </a:rPr>
              <a:t> </a:t>
            </a:r>
            <a:endParaRPr lang="en-GB" sz="1800">
              <a:effectLst/>
              <a:latin typeface="Arial"/>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24</a:t>
            </a:fld>
            <a:endParaRPr lang="en-GB"/>
          </a:p>
        </p:txBody>
      </p:sp>
    </p:spTree>
    <p:extLst>
      <p:ext uri="{BB962C8B-B14F-4D97-AF65-F5344CB8AC3E}">
        <p14:creationId xmlns:p14="http://schemas.microsoft.com/office/powerpoint/2010/main" val="69627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John Dory </a:t>
            </a:r>
            <a:r>
              <a:rPr lang="en-GB"/>
              <a:t>live in mid to deep water and can be found at depths of 400 metres. They have a flat, oval body and 8-10 dorsal fin rays. They don’t shoal and instead live by themselves. The eye marking on the side of their body helps to confuse predators into thinking that they're a larger creature with big eyes.</a:t>
            </a:r>
          </a:p>
        </p:txBody>
      </p:sp>
      <p:sp>
        <p:nvSpPr>
          <p:cNvPr id="4" name="Slide Number Placeholder 3"/>
          <p:cNvSpPr>
            <a:spLocks noGrp="1"/>
          </p:cNvSpPr>
          <p:nvPr>
            <p:ph type="sldNum" sz="quarter" idx="5"/>
          </p:nvPr>
        </p:nvSpPr>
        <p:spPr/>
        <p:txBody>
          <a:bodyPr/>
          <a:lstStyle/>
          <a:p>
            <a:fld id="{E546FDF2-0229-4141-A718-27BB436F4723}" type="slidenum">
              <a:rPr lang="en-GB" smtClean="0"/>
              <a:t>25</a:t>
            </a:fld>
            <a:endParaRPr lang="en-GB"/>
          </a:p>
        </p:txBody>
      </p:sp>
    </p:spTree>
    <p:extLst>
      <p:ext uri="{BB962C8B-B14F-4D97-AF65-F5344CB8AC3E}">
        <p14:creationId xmlns:p14="http://schemas.microsoft.com/office/powerpoint/2010/main" val="272666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Puffins </a:t>
            </a:r>
            <a:r>
              <a:rPr lang="en-GB" sz="1200" kern="1200">
                <a:solidFill>
                  <a:schemeClr val="tx1"/>
                </a:solidFill>
                <a:effectLst/>
                <a:latin typeface="+mn-lt"/>
                <a:ea typeface="+mn-ea"/>
                <a:cs typeface="+mn-cs"/>
              </a:rPr>
              <a:t>are members of the auk family along with razorbills and guillemots. These seabirds spend most of their lives at sea and only come to land to have their young.</a:t>
            </a:r>
            <a:r>
              <a:rPr lang="en-GB"/>
              <a:t> </a:t>
            </a:r>
            <a:r>
              <a:rPr lang="en-GB" sz="1200" kern="1200">
                <a:solidFill>
                  <a:schemeClr val="tx1"/>
                </a:solidFill>
                <a:effectLst/>
                <a:latin typeface="+mn-lt"/>
                <a:ea typeface="+mn-ea"/>
                <a:cs typeface="+mn-cs"/>
              </a:rPr>
              <a:t>They breed on coastal islands and cliffs, where they can be seen fishing in coastal waters between May and July.</a:t>
            </a:r>
            <a:r>
              <a:rPr lang="en-GB"/>
              <a:t> </a:t>
            </a:r>
            <a:r>
              <a:rPr lang="en-GB" sz="1200" kern="1200">
                <a:solidFill>
                  <a:schemeClr val="tx1"/>
                </a:solidFill>
                <a:effectLst/>
                <a:latin typeface="+mn-lt"/>
                <a:ea typeface="+mn-ea"/>
                <a:cs typeface="+mn-cs"/>
              </a:rPr>
              <a:t>Puffins love to feed on sand eels.</a:t>
            </a:r>
            <a:r>
              <a:rPr lang="en-GB"/>
              <a:t> </a:t>
            </a:r>
            <a:endParaRPr lang="en-US" sz="1200" kern="120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a:defRPr/>
            </a:pPr>
            <a:r>
              <a:rPr lang="en-GB" b="1"/>
              <a:t>Question</a:t>
            </a:r>
            <a:r>
              <a:rPr lang="en-GB" b="1" baseline="0"/>
              <a:t> to students - </a:t>
            </a:r>
            <a:r>
              <a:rPr lang="en-GB" sz="1200" kern="1200">
                <a:solidFill>
                  <a:schemeClr val="tx1"/>
                </a:solidFill>
                <a:effectLst/>
                <a:latin typeface="+mn-lt"/>
                <a:ea typeface="+mn-ea"/>
                <a:cs typeface="+mn-cs"/>
              </a:rPr>
              <a:t>Can anyone guess </a:t>
            </a:r>
            <a:r>
              <a:rPr lang="en-GB"/>
              <a:t>how</a:t>
            </a:r>
            <a:r>
              <a:rPr lang="en-GB" sz="1200" kern="1200">
                <a:solidFill>
                  <a:schemeClr val="tx1"/>
                </a:solidFill>
                <a:effectLst/>
                <a:latin typeface="+mn-lt"/>
                <a:ea typeface="+mn-ea"/>
                <a:cs typeface="+mn-cs"/>
              </a:rPr>
              <a:t> many sand</a:t>
            </a:r>
            <a:r>
              <a:rPr lang="en-GB" sz="1200" kern="1200" baseline="0">
                <a:solidFill>
                  <a:schemeClr val="tx1"/>
                </a:solidFill>
                <a:effectLst/>
                <a:latin typeface="+mn-lt"/>
                <a:ea typeface="+mn-ea"/>
                <a:cs typeface="+mn-cs"/>
              </a:rPr>
              <a:t> eels puffins can fit in </a:t>
            </a:r>
            <a:r>
              <a:rPr lang="en-GB"/>
              <a:t>their</a:t>
            </a:r>
            <a:r>
              <a:rPr lang="en-GB" sz="1200" kern="1200" baseline="0">
                <a:solidFill>
                  <a:schemeClr val="tx1"/>
                </a:solidFill>
                <a:effectLst/>
                <a:latin typeface="+mn-lt"/>
                <a:ea typeface="+mn-ea"/>
                <a:cs typeface="+mn-cs"/>
              </a:rPr>
              <a:t> </a:t>
            </a:r>
            <a:r>
              <a:rPr lang="en-GB"/>
              <a:t>beaks in</a:t>
            </a:r>
            <a:r>
              <a:rPr lang="en-GB" sz="1200" kern="1200" baseline="0">
                <a:solidFill>
                  <a:schemeClr val="tx1"/>
                </a:solidFill>
                <a:effectLst/>
                <a:latin typeface="+mn-lt"/>
                <a:ea typeface="+mn-ea"/>
                <a:cs typeface="+mn-cs"/>
              </a:rPr>
              <a:t> one go?</a:t>
            </a:r>
            <a:endParaRPr lang="en-GB" sz="1200" kern="1200" baseline="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effectLst/>
              <a:latin typeface="+mn-lt"/>
              <a:ea typeface="+mn-ea"/>
              <a:cs typeface="+mn-cs"/>
            </a:endParaRPr>
          </a:p>
          <a:p>
            <a:pPr>
              <a:defRPr/>
            </a:pPr>
            <a:r>
              <a:rPr lang="en-GB" sz="1200" b="0" i="0" kern="1200">
                <a:solidFill>
                  <a:schemeClr val="tx1"/>
                </a:solidFill>
                <a:effectLst/>
                <a:latin typeface="+mn-lt"/>
                <a:ea typeface="+mn-ea"/>
                <a:cs typeface="+mn-cs"/>
              </a:rPr>
              <a:t>On average </a:t>
            </a:r>
            <a:r>
              <a:rPr lang="en-GB"/>
              <a:t>it's </a:t>
            </a:r>
            <a:r>
              <a:rPr lang="en-GB" sz="1200" b="0" i="0" kern="1200">
                <a:solidFill>
                  <a:schemeClr val="tx1"/>
                </a:solidFill>
                <a:effectLst/>
                <a:latin typeface="+mn-lt"/>
                <a:ea typeface="+mn-ea"/>
                <a:cs typeface="+mn-cs"/>
              </a:rPr>
              <a:t>around 10 fish per trip</a:t>
            </a:r>
            <a:r>
              <a:rPr lang="en-GB"/>
              <a:t>, but</a:t>
            </a:r>
            <a:r>
              <a:rPr lang="en-GB" sz="1200" b="0" i="0" kern="1200">
                <a:solidFill>
                  <a:schemeClr val="tx1"/>
                </a:solidFill>
                <a:effectLst/>
                <a:latin typeface="+mn-lt"/>
                <a:ea typeface="+mn-ea"/>
                <a:cs typeface="+mn-cs"/>
              </a:rPr>
              <a:t> the most a puffin has been spotted with </a:t>
            </a:r>
            <a:r>
              <a:rPr lang="en-GB"/>
              <a:t>at once was</a:t>
            </a:r>
            <a:r>
              <a:rPr lang="en-GB" sz="1200" b="0" i="0" kern="1200">
                <a:solidFill>
                  <a:schemeClr val="tx1"/>
                </a:solidFill>
                <a:effectLst/>
                <a:latin typeface="+mn-lt"/>
                <a:ea typeface="+mn-ea"/>
                <a:cs typeface="+mn-cs"/>
              </a:rPr>
              <a:t> 62. The puffin’s beak is adapted to hold several fish at once</a:t>
            </a:r>
            <a:r>
              <a:rPr lang="en-GB"/>
              <a:t>, and</a:t>
            </a:r>
            <a:r>
              <a:rPr lang="en-GB" sz="1200" b="0" i="0" kern="1200" baseline="0">
                <a:solidFill>
                  <a:schemeClr val="tx1"/>
                </a:solidFill>
                <a:effectLst/>
                <a:latin typeface="+mn-lt"/>
                <a:ea typeface="+mn-ea"/>
                <a:cs typeface="+mn-cs"/>
              </a:rPr>
              <a:t> has spines to hold fish in place while they open their beak to catch more. This </a:t>
            </a:r>
            <a:r>
              <a:rPr lang="en-GB"/>
              <a:t>means</a:t>
            </a:r>
            <a:r>
              <a:rPr lang="en-GB" sz="1200" b="0" i="0" kern="1200" baseline="0">
                <a:solidFill>
                  <a:schemeClr val="tx1"/>
                </a:solidFill>
                <a:effectLst/>
                <a:latin typeface="+mn-lt"/>
                <a:ea typeface="+mn-ea"/>
                <a:cs typeface="+mn-cs"/>
              </a:rPr>
              <a:t> </a:t>
            </a:r>
            <a:r>
              <a:rPr lang="en-GB"/>
              <a:t>that they</a:t>
            </a:r>
            <a:r>
              <a:rPr lang="en-GB" sz="1200" b="0" i="0" kern="1200" baseline="0">
                <a:solidFill>
                  <a:schemeClr val="tx1"/>
                </a:solidFill>
                <a:effectLst/>
                <a:latin typeface="+mn-lt"/>
                <a:ea typeface="+mn-ea"/>
                <a:cs typeface="+mn-cs"/>
              </a:rPr>
              <a:t> can bring </a:t>
            </a:r>
            <a:r>
              <a:rPr lang="en-GB"/>
              <a:t>lots of fish</a:t>
            </a:r>
            <a:r>
              <a:rPr lang="en-GB" sz="1200" b="0" i="0" kern="1200" baseline="0">
                <a:solidFill>
                  <a:schemeClr val="tx1"/>
                </a:solidFill>
                <a:effectLst/>
                <a:latin typeface="+mn-lt"/>
                <a:ea typeface="+mn-ea"/>
                <a:cs typeface="+mn-cs"/>
              </a:rPr>
              <a:t> back to shore to share with </a:t>
            </a:r>
            <a:r>
              <a:rPr lang="en-GB"/>
              <a:t>their</a:t>
            </a:r>
            <a:r>
              <a:rPr lang="en-GB" sz="1200" b="0" i="0" kern="1200" baseline="0">
                <a:solidFill>
                  <a:schemeClr val="tx1"/>
                </a:solidFill>
                <a:effectLst/>
                <a:latin typeface="+mn-lt"/>
                <a:ea typeface="+mn-ea"/>
                <a:cs typeface="+mn-cs"/>
              </a:rPr>
              <a:t> family.</a:t>
            </a:r>
            <a:r>
              <a:rPr lang="en-GB"/>
              <a:t> </a:t>
            </a:r>
            <a:endParaRPr lang="en-GB"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26</a:t>
            </a:fld>
            <a:endParaRPr lang="en-GB"/>
          </a:p>
        </p:txBody>
      </p:sp>
    </p:spTree>
    <p:extLst>
      <p:ext uri="{BB962C8B-B14F-4D97-AF65-F5344CB8AC3E}">
        <p14:creationId xmlns:p14="http://schemas.microsoft.com/office/powerpoint/2010/main" val="3630012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Activity 2 - Part 2</a:t>
            </a:r>
          </a:p>
          <a:p>
            <a:r>
              <a:rPr lang="en-GB" sz="1800">
                <a:effectLst/>
                <a:latin typeface="Calibri"/>
                <a:ea typeface="Calibri" panose="020F0502020204030204" pitchFamily="34" charset="0"/>
                <a:cs typeface="Calibri"/>
              </a:rPr>
              <a:t>The last species to be introduced is the </a:t>
            </a:r>
            <a:r>
              <a:rPr lang="en-GB" sz="1800">
                <a:latin typeface="Calibri"/>
                <a:ea typeface="Calibri" panose="020F0502020204030204" pitchFamily="34" charset="0"/>
                <a:cs typeface="Calibri"/>
              </a:rPr>
              <a:t>angel </a:t>
            </a:r>
            <a:r>
              <a:rPr lang="en-GB" sz="1800">
                <a:effectLst/>
                <a:latin typeface="Calibri"/>
                <a:ea typeface="Calibri" panose="020F0502020204030204" pitchFamily="34" charset="0"/>
                <a:cs typeface="Calibri"/>
              </a:rPr>
              <a:t>shark, a </a:t>
            </a:r>
            <a:r>
              <a:rPr lang="en-GB" sz="1800">
                <a:latin typeface="Calibri"/>
                <a:ea typeface="Calibri" panose="020F0502020204030204" pitchFamily="34" charset="0"/>
                <a:cs typeface="Calibri"/>
              </a:rPr>
              <a:t>critically-endangered</a:t>
            </a:r>
            <a:r>
              <a:rPr lang="en-GB" sz="1800">
                <a:effectLst/>
                <a:latin typeface="Calibri"/>
                <a:ea typeface="Calibri" panose="020F0502020204030204" pitchFamily="34" charset="0"/>
                <a:cs typeface="Calibri"/>
              </a:rPr>
              <a:t> species found in Wales. Students should use the electronic book to gain knowledge of angels sharks, their anatomy, their distribution and threats before completing the quiz at the end of the book.</a:t>
            </a:r>
            <a:r>
              <a:rPr lang="en-GB" sz="1800">
                <a:latin typeface="Calibri"/>
                <a:ea typeface="Calibri" panose="020F0502020204030204" pitchFamily="34" charset="0"/>
                <a:cs typeface="Calibri"/>
              </a:rPr>
              <a:t> </a:t>
            </a:r>
            <a:endParaRPr lang="en-GB" sz="1800">
              <a:effectLst/>
              <a:latin typeface="Calibri"/>
              <a:ea typeface="Calibri" panose="020F0502020204030204" pitchFamily="34" charset="0"/>
              <a:cs typeface="Calibri"/>
            </a:endParaRPr>
          </a:p>
          <a:p>
            <a:r>
              <a:rPr lang="en-GB" sz="1800" u="none" strike="noStrike">
                <a:solidFill>
                  <a:srgbClr val="5B9BD5"/>
                </a:solidFill>
                <a:effectLst/>
                <a:latin typeface="Calibri" panose="020F0502020204030204" pitchFamily="34" charset="0"/>
                <a:ea typeface="Calibri" panose="020F0502020204030204" pitchFamily="34" charset="0"/>
                <a:cs typeface="Times New Roman" panose="02020603050405020304" pitchFamily="18" charset="0"/>
                <a:hlinkClick r:id="rId3"/>
              </a:rPr>
              <a:t>https://angelsharknetwork.com/ebook/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27</a:t>
            </a:fld>
            <a:endParaRPr lang="en-GB"/>
          </a:p>
        </p:txBody>
      </p:sp>
    </p:spTree>
    <p:extLst>
      <p:ext uri="{BB962C8B-B14F-4D97-AF65-F5344CB8AC3E}">
        <p14:creationId xmlns:p14="http://schemas.microsoft.com/office/powerpoint/2010/main" val="138893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Angel sharks</a:t>
            </a:r>
            <a:r>
              <a:rPr lang="en-GB" sz="1200" kern="1200">
                <a:solidFill>
                  <a:schemeClr val="tx1"/>
                </a:solidFill>
                <a:effectLst/>
                <a:latin typeface="+mn-lt"/>
                <a:ea typeface="+mn-ea"/>
                <a:cs typeface="+mn-cs"/>
              </a:rPr>
              <a:t> are one of the most endangered and rarest species of shark in the world. They grow to around 2.4 meters, have very flat bodies, glide above the seabed and live in sandy coastal waters. They are found in the Eastern Atlantic and Mediterranean Sea. Wales appears to be one of the few areas with increasing sightings of this species. </a:t>
            </a: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28</a:t>
            </a:fld>
            <a:endParaRPr lang="en-GB"/>
          </a:p>
        </p:txBody>
      </p:sp>
    </p:spTree>
    <p:extLst>
      <p:ext uri="{BB962C8B-B14F-4D97-AF65-F5344CB8AC3E}">
        <p14:creationId xmlns:p14="http://schemas.microsoft.com/office/powerpoint/2010/main" val="2061196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a:solidFill>
                  <a:schemeClr val="tx1"/>
                </a:solidFill>
                <a:effectLst/>
                <a:latin typeface="+mn-lt"/>
                <a:ea typeface="+mn-ea"/>
                <a:cs typeface="+mn-cs"/>
              </a:rPr>
              <a:t>The Angel </a:t>
            </a:r>
            <a:r>
              <a:rPr lang="en-GB"/>
              <a:t>Shark Project</a:t>
            </a:r>
            <a:r>
              <a:rPr lang="en-GB" sz="1200" kern="1200">
                <a:solidFill>
                  <a:schemeClr val="tx1"/>
                </a:solidFill>
                <a:effectLst/>
                <a:latin typeface="+mn-lt"/>
                <a:ea typeface="+mn-ea"/>
                <a:cs typeface="+mn-cs"/>
              </a:rPr>
              <a:t> researches this endangered species in Wales to improve scientific knowledge and understanding</a:t>
            </a:r>
            <a:r>
              <a:rPr lang="en-GB"/>
              <a:t>,</a:t>
            </a:r>
            <a:r>
              <a:rPr lang="en-GB" sz="1200" kern="1200">
                <a:solidFill>
                  <a:schemeClr val="tx1"/>
                </a:solidFill>
                <a:effectLst/>
                <a:latin typeface="+mn-lt"/>
                <a:ea typeface="+mn-ea"/>
                <a:cs typeface="+mn-cs"/>
              </a:rPr>
              <a:t> with the aim </a:t>
            </a:r>
            <a:r>
              <a:rPr lang="en-GB"/>
              <a:t>of</a:t>
            </a:r>
            <a:r>
              <a:rPr lang="en-GB" sz="1200" kern="1200">
                <a:solidFill>
                  <a:schemeClr val="tx1"/>
                </a:solidFill>
                <a:effectLst/>
                <a:latin typeface="+mn-lt"/>
                <a:ea typeface="+mn-ea"/>
                <a:cs typeface="+mn-cs"/>
              </a:rPr>
              <a:t> </a:t>
            </a:r>
            <a:r>
              <a:rPr lang="en-GB"/>
              <a:t>better-protecting</a:t>
            </a:r>
            <a:r>
              <a:rPr lang="en-GB" sz="1200" kern="1200">
                <a:solidFill>
                  <a:schemeClr val="tx1"/>
                </a:solidFill>
                <a:effectLst/>
                <a:latin typeface="+mn-lt"/>
                <a:ea typeface="+mn-ea"/>
                <a:cs typeface="+mn-cs"/>
              </a:rPr>
              <a:t> angel sharks.</a:t>
            </a:r>
            <a:r>
              <a:rPr lang="en-GB"/>
              <a:t>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hlinkClick r:id="rId3"/>
              </a:rPr>
              <a:t>https://angelsharknetwork.com/Angels%20of%20Wales%20-%20Web%20App%20folder/index.html#/reader/chapter/0?vi=0</a:t>
            </a:r>
            <a:r>
              <a:rPr lang="en-GB"/>
              <a:t> </a:t>
            </a:r>
            <a:endParaRPr lang="en-GB">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29</a:t>
            </a:fld>
            <a:endParaRPr lang="en-GB"/>
          </a:p>
        </p:txBody>
      </p:sp>
    </p:spTree>
    <p:extLst>
      <p:ext uri="{BB962C8B-B14F-4D97-AF65-F5344CB8AC3E}">
        <p14:creationId xmlns:p14="http://schemas.microsoft.com/office/powerpoint/2010/main" val="305341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Biodiversity </a:t>
            </a:r>
            <a:r>
              <a:rPr lang="en-GB" dirty="0"/>
              <a:t>is </a:t>
            </a:r>
            <a:r>
              <a:rPr lang="en-GB" sz="1200" dirty="0"/>
              <a:t>a broad term meaning the variety of plant and animal </a:t>
            </a:r>
            <a:r>
              <a:rPr lang="en-GB" sz="1200" dirty="0" smtClean="0"/>
              <a:t>life found in the world or a</a:t>
            </a:r>
            <a:r>
              <a:rPr lang="en-GB" sz="1200" baseline="0" dirty="0" smtClean="0"/>
              <a:t> particular habitat</a:t>
            </a:r>
            <a:r>
              <a:rPr lang="en-GB" sz="1200" dirty="0" smtClean="0"/>
              <a:t>. </a:t>
            </a:r>
            <a:r>
              <a:rPr lang="en-GB" sz="1200" dirty="0"/>
              <a:t>Biodiversity refers to diversity within species, between species and within an ecosystem.</a:t>
            </a:r>
            <a:r>
              <a:rPr lang="en-GB" dirty="0">
                <a:cs typeface="+mn-lt"/>
              </a:rPr>
              <a:t/>
            </a:r>
            <a:br>
              <a:rPr lang="en-GB" dirty="0">
                <a:cs typeface="+mn-lt"/>
              </a:rPr>
            </a:br>
            <a:endParaRPr lang="en-GB" b="1" dirty="0"/>
          </a:p>
          <a:p>
            <a:r>
              <a:rPr lang="en-GB" b="1" dirty="0"/>
              <a:t>Activity 3</a:t>
            </a:r>
          </a:p>
          <a:p>
            <a:r>
              <a:rPr lang="en-GB" sz="1800" dirty="0">
                <a:effectLst/>
                <a:latin typeface="Calibri"/>
                <a:ea typeface="Calibri" panose="020F0502020204030204" pitchFamily="34" charset="0"/>
                <a:cs typeface="Calibri"/>
              </a:rPr>
              <a:t>Use </a:t>
            </a:r>
            <a:r>
              <a:rPr lang="en-GB" sz="1800" dirty="0">
                <a:latin typeface="Calibri"/>
                <a:ea typeface="Calibri" panose="020F0502020204030204" pitchFamily="34" charset="0"/>
                <a:cs typeface="Calibri"/>
              </a:rPr>
              <a:t>the next few slides </a:t>
            </a:r>
            <a:r>
              <a:rPr lang="en-GB" sz="1800" dirty="0">
                <a:effectLst/>
                <a:latin typeface="Calibri"/>
                <a:ea typeface="Calibri" panose="020F0502020204030204" pitchFamily="34" charset="0"/>
                <a:cs typeface="Calibri"/>
              </a:rPr>
              <a:t>to introduce the term </a:t>
            </a:r>
            <a:r>
              <a:rPr lang="en-GB" sz="1800" dirty="0">
                <a:latin typeface="Calibri"/>
                <a:ea typeface="Calibri" panose="020F0502020204030204" pitchFamily="34" charset="0"/>
                <a:cs typeface="Calibri"/>
              </a:rPr>
              <a:t>'biodiversity'</a:t>
            </a:r>
            <a:r>
              <a:rPr lang="en-GB" sz="1800" dirty="0">
                <a:effectLst/>
                <a:latin typeface="Calibri"/>
                <a:ea typeface="Calibri" panose="020F0502020204030204" pitchFamily="34" charset="0"/>
                <a:cs typeface="Calibri"/>
              </a:rPr>
              <a:t> and why biodiversity is important.</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a:ea typeface="Calibri" panose="020F0502020204030204" pitchFamily="34" charset="0"/>
                <a:cs typeface="Calibri"/>
              </a:rPr>
              <a:t>To highlight how species are interdependent</a:t>
            </a:r>
            <a:r>
              <a:rPr lang="en-GB" sz="1800" dirty="0">
                <a:solidFill>
                  <a:srgbClr val="000000"/>
                </a:solidFill>
                <a:latin typeface="Calibri"/>
                <a:ea typeface="Calibri" panose="020F0502020204030204" pitchFamily="34" charset="0"/>
                <a:cs typeface="Calibri"/>
              </a:rPr>
              <a:t>,</a:t>
            </a:r>
            <a:r>
              <a:rPr lang="en-GB" sz="1800" dirty="0">
                <a:solidFill>
                  <a:srgbClr val="000000"/>
                </a:solidFill>
                <a:effectLst/>
                <a:latin typeface="Calibri"/>
                <a:ea typeface="Calibri" panose="020F0502020204030204" pitchFamily="34" charset="0"/>
                <a:cs typeface="Calibri"/>
              </a:rPr>
              <a:t> play the food web game. </a:t>
            </a:r>
            <a:r>
              <a:rPr lang="en-GB" sz="1800" dirty="0">
                <a:solidFill>
                  <a:srgbClr val="4472C4"/>
                </a:solidFill>
                <a:effectLst/>
                <a:latin typeface="Calibri"/>
                <a:ea typeface="Calibri" panose="020F0502020204030204" pitchFamily="34" charset="0"/>
                <a:cs typeface="Calibri"/>
              </a:rPr>
              <a:t>Cards </a:t>
            </a:r>
            <a:r>
              <a:rPr lang="en-GB" sz="1800" dirty="0">
                <a:solidFill>
                  <a:srgbClr val="000000"/>
                </a:solidFill>
                <a:effectLst/>
                <a:latin typeface="Calibri"/>
                <a:ea typeface="Calibri" panose="020F0502020204030204" pitchFamily="34" charset="0"/>
                <a:cs typeface="Calibri"/>
              </a:rPr>
              <a:t>and </a:t>
            </a:r>
            <a:r>
              <a:rPr lang="en-GB" sz="1800" dirty="0">
                <a:solidFill>
                  <a:srgbClr val="4472C4"/>
                </a:solidFill>
                <a:effectLst/>
                <a:latin typeface="Calibri"/>
                <a:ea typeface="Calibri" panose="020F0502020204030204" pitchFamily="34" charset="0"/>
                <a:cs typeface="Calibri"/>
              </a:rPr>
              <a:t>instructions </a:t>
            </a:r>
            <a:r>
              <a:rPr lang="en-GB" sz="1800" dirty="0">
                <a:latin typeface="Calibri"/>
                <a:ea typeface="Calibri" panose="020F0502020204030204" pitchFamily="34" charset="0"/>
                <a:cs typeface="Calibri"/>
              </a:rPr>
              <a:t>are </a:t>
            </a:r>
            <a:r>
              <a:rPr lang="en-GB" sz="1800" dirty="0">
                <a:solidFill>
                  <a:srgbClr val="000000"/>
                </a:solidFill>
                <a:latin typeface="Calibri"/>
                <a:ea typeface="Calibri" panose="020F0502020204030204" pitchFamily="34" charset="0"/>
                <a:cs typeface="Calibri"/>
              </a:rPr>
              <a:t>provided</a:t>
            </a:r>
            <a:r>
              <a:rPr lang="en-GB" sz="1800" dirty="0">
                <a:solidFill>
                  <a:srgbClr val="000000"/>
                </a:solidFill>
                <a:effectLst/>
                <a:latin typeface="Calibri"/>
                <a:ea typeface="Calibri" panose="020F0502020204030204" pitchFamily="34" charset="0"/>
                <a:cs typeface="Calibri"/>
              </a:rPr>
              <a:t> to highlight</a:t>
            </a:r>
            <a:r>
              <a:rPr lang="en-GB" sz="1800" dirty="0">
                <a:solidFill>
                  <a:srgbClr val="000000"/>
                </a:solidFill>
                <a:latin typeface="Calibri"/>
                <a:ea typeface="Calibri" panose="020F0502020204030204" pitchFamily="34" charset="0"/>
                <a:cs typeface="Calibri"/>
              </a:rPr>
              <a:t> to</a:t>
            </a:r>
            <a:r>
              <a:rPr lang="en-GB" sz="1800" dirty="0">
                <a:solidFill>
                  <a:srgbClr val="000000"/>
                </a:solidFill>
                <a:effectLst/>
                <a:latin typeface="Calibri"/>
                <a:ea typeface="Calibri" panose="020F0502020204030204" pitchFamily="34" charset="0"/>
                <a:cs typeface="Calibri"/>
              </a:rPr>
              <a:t> the students how animals in the ocean are all interconnected, and how pressure on one animal can cause pressure on several parts of the food web. Explain to students that the game is just a snapshot of a possible </a:t>
            </a:r>
            <a:r>
              <a:rPr lang="en-GB" sz="1800" dirty="0">
                <a:solidFill>
                  <a:srgbClr val="000000"/>
                </a:solidFill>
                <a:latin typeface="Calibri"/>
                <a:ea typeface="Calibri" panose="020F0502020204030204" pitchFamily="34" charset="0"/>
                <a:cs typeface="Calibri"/>
              </a:rPr>
              <a:t>food</a:t>
            </a:r>
            <a:r>
              <a:rPr lang="en-GB" sz="1800" dirty="0">
                <a:solidFill>
                  <a:srgbClr val="000000"/>
                </a:solidFill>
                <a:effectLst/>
                <a:latin typeface="Calibri"/>
                <a:ea typeface="Calibri" panose="020F0502020204030204" pitchFamily="34" charset="0"/>
                <a:cs typeface="Calibri"/>
              </a:rPr>
              <a:t> web and that</a:t>
            </a:r>
            <a:r>
              <a:rPr lang="en-GB" sz="1800" dirty="0">
                <a:solidFill>
                  <a:srgbClr val="000000"/>
                </a:solidFill>
                <a:latin typeface="Calibri"/>
                <a:ea typeface="Calibri" panose="020F0502020204030204" pitchFamily="34" charset="0"/>
                <a:cs typeface="Calibri"/>
              </a:rPr>
              <a:t>,</a:t>
            </a:r>
            <a:r>
              <a:rPr lang="en-GB" sz="1800" dirty="0">
                <a:solidFill>
                  <a:srgbClr val="000000"/>
                </a:solidFill>
                <a:effectLst/>
                <a:latin typeface="Calibri"/>
                <a:ea typeface="Calibri" panose="020F0502020204030204" pitchFamily="34" charset="0"/>
                <a:cs typeface="Calibri"/>
              </a:rPr>
              <a:t> in the wild</a:t>
            </a:r>
            <a:r>
              <a:rPr lang="en-GB" sz="1800" dirty="0">
                <a:solidFill>
                  <a:srgbClr val="000000"/>
                </a:solidFill>
                <a:latin typeface="Calibri"/>
                <a:ea typeface="Calibri" panose="020F0502020204030204" pitchFamily="34" charset="0"/>
                <a:cs typeface="Calibri"/>
              </a:rPr>
              <a:t>,</a:t>
            </a:r>
            <a:r>
              <a:rPr lang="en-GB" sz="1800" dirty="0">
                <a:solidFill>
                  <a:srgbClr val="000000"/>
                </a:solidFill>
                <a:effectLst/>
                <a:latin typeface="Calibri"/>
                <a:ea typeface="Calibri" panose="020F0502020204030204" pitchFamily="34" charset="0"/>
                <a:cs typeface="Calibri"/>
              </a:rPr>
              <a:t> food webs are more complicated and species</a:t>
            </a:r>
            <a:r>
              <a:rPr lang="en-GB" sz="1800" dirty="0">
                <a:solidFill>
                  <a:srgbClr val="000000"/>
                </a:solidFill>
                <a:latin typeface="Calibri"/>
                <a:ea typeface="Calibri" panose="020F0502020204030204" pitchFamily="34" charset="0"/>
                <a:cs typeface="Calibri"/>
              </a:rPr>
              <a:t>'</a:t>
            </a:r>
            <a:r>
              <a:rPr lang="en-GB" sz="1800" dirty="0">
                <a:solidFill>
                  <a:srgbClr val="000000"/>
                </a:solidFill>
                <a:effectLst/>
                <a:latin typeface="Calibri"/>
                <a:ea typeface="Calibri" panose="020F0502020204030204" pitchFamily="34" charset="0"/>
                <a:cs typeface="Calibri"/>
              </a:rPr>
              <a:t> diets often vary depending on their location.</a:t>
            </a:r>
            <a:r>
              <a:rPr lang="en-GB" sz="1800" dirty="0">
                <a:solidFill>
                  <a:srgbClr val="000000"/>
                </a:solidFill>
                <a:latin typeface="Calibri"/>
                <a:ea typeface="Calibri" panose="020F0502020204030204" pitchFamily="34" charset="0"/>
                <a:cs typeface="Calibri"/>
              </a:rPr>
              <a:t> </a:t>
            </a:r>
            <a:r>
              <a:rPr lang="en-GB" sz="1800" dirty="0">
                <a:solidFill>
                  <a:srgbClr val="000000"/>
                </a:solidFill>
                <a:effectLst/>
                <a:latin typeface="Calibri"/>
                <a:ea typeface="Calibri" panose="020F0502020204030204" pitchFamily="34" charset="0"/>
                <a:cs typeface="Calibri"/>
              </a:rPr>
              <a:t>After you have completed the game</a:t>
            </a:r>
            <a:r>
              <a:rPr lang="en-GB" sz="1800" dirty="0">
                <a:solidFill>
                  <a:srgbClr val="000000"/>
                </a:solidFill>
                <a:latin typeface="Calibri"/>
                <a:ea typeface="Calibri" panose="020F0502020204030204" pitchFamily="34" charset="0"/>
                <a:cs typeface="Calibri"/>
              </a:rPr>
              <a:t>,</a:t>
            </a:r>
            <a:r>
              <a:rPr lang="en-GB" sz="1800" dirty="0">
                <a:solidFill>
                  <a:srgbClr val="000000"/>
                </a:solidFill>
                <a:effectLst/>
                <a:latin typeface="Calibri"/>
                <a:ea typeface="Calibri" panose="020F0502020204030204" pitchFamily="34" charset="0"/>
                <a:cs typeface="Calibri"/>
              </a:rPr>
              <a:t> students should complete the food web worksheet.</a:t>
            </a:r>
            <a:endParaRPr lang="en-GB"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30</a:t>
            </a:fld>
            <a:endParaRPr lang="en-GB"/>
          </a:p>
        </p:txBody>
      </p:sp>
    </p:spTree>
    <p:extLst>
      <p:ext uri="{BB962C8B-B14F-4D97-AF65-F5344CB8AC3E}">
        <p14:creationId xmlns:p14="http://schemas.microsoft.com/office/powerpoint/2010/main" val="2296131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31</a:t>
            </a:fld>
            <a:endParaRPr lang="en-GB"/>
          </a:p>
        </p:txBody>
      </p:sp>
    </p:spTree>
    <p:extLst>
      <p:ext uri="{BB962C8B-B14F-4D97-AF65-F5344CB8AC3E}">
        <p14:creationId xmlns:p14="http://schemas.microsoft.com/office/powerpoint/2010/main" val="37149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32</a:t>
            </a:fld>
            <a:endParaRPr lang="en-GB"/>
          </a:p>
        </p:txBody>
      </p:sp>
    </p:spTree>
    <p:extLst>
      <p:ext uri="{BB962C8B-B14F-4D97-AF65-F5344CB8AC3E}">
        <p14:creationId xmlns:p14="http://schemas.microsoft.com/office/powerpoint/2010/main" val="168017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Within the estuary there are several </a:t>
            </a:r>
            <a:r>
              <a:rPr lang="en-GB" sz="1200" b="1" kern="1200" dirty="0">
                <a:solidFill>
                  <a:schemeClr val="tx1"/>
                </a:solidFill>
                <a:effectLst/>
                <a:latin typeface="+mn-lt"/>
                <a:ea typeface="+mn-ea"/>
                <a:cs typeface="+mn-cs"/>
              </a:rPr>
              <a:t>habitats.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a:t>
            </a:r>
            <a:r>
              <a:rPr lang="en-GB" b="0" baseline="0" dirty="0"/>
              <a:t>– What is a habitat</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a:defRPr/>
            </a:pPr>
            <a:r>
              <a:rPr lang="en-GB" sz="1200" b="1" kern="1200" dirty="0">
                <a:solidFill>
                  <a:schemeClr val="tx1"/>
                </a:solidFill>
                <a:effectLst/>
                <a:latin typeface="+mn-lt"/>
                <a:ea typeface="+mn-ea"/>
                <a:cs typeface="+mn-cs"/>
              </a:rPr>
              <a:t>Habitat</a:t>
            </a:r>
            <a:r>
              <a:rPr lang="en-GB" sz="1200" kern="1200" dirty="0">
                <a:solidFill>
                  <a:schemeClr val="tx1"/>
                </a:solidFill>
                <a:effectLst/>
                <a:latin typeface="+mn-lt"/>
                <a:ea typeface="+mn-ea"/>
                <a:cs typeface="+mn-cs"/>
              </a:rPr>
              <a:t> – A habitat is the natural home or environment in which an animal, plant or organism lives. A habitat contains all an organism needs to </a:t>
            </a:r>
            <a:r>
              <a:rPr lang="en-GB" dirty="0"/>
              <a:t>survive, like </a:t>
            </a:r>
            <a:r>
              <a:rPr lang="en-GB" sz="1200" kern="1200" dirty="0">
                <a:solidFill>
                  <a:schemeClr val="tx1"/>
                </a:solidFill>
                <a:effectLst/>
                <a:latin typeface="+mn-lt"/>
                <a:ea typeface="+mn-ea"/>
                <a:cs typeface="+mn-cs"/>
              </a:rPr>
              <a:t>food and shelter.</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a:t>
            </a:r>
            <a:r>
              <a:rPr lang="en-GB" sz="1200" kern="1200" dirty="0" err="1">
                <a:solidFill>
                  <a:schemeClr val="tx1"/>
                </a:solidFill>
                <a:effectLst/>
                <a:latin typeface="+mn-lt"/>
                <a:ea typeface="+mn-ea"/>
                <a:cs typeface="+mn-cs"/>
              </a:rPr>
              <a:t>Dyfi</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Estuary </a:t>
            </a:r>
            <a:r>
              <a:rPr lang="en-GB" sz="1200" kern="1200" dirty="0">
                <a:solidFill>
                  <a:schemeClr val="tx1"/>
                </a:solidFill>
                <a:effectLst/>
                <a:latin typeface="+mn-lt"/>
                <a:ea typeface="+mn-ea"/>
                <a:cs typeface="+mn-cs"/>
              </a:rPr>
              <a:t>there are many habitats</a:t>
            </a:r>
            <a:r>
              <a:rPr lang="en-GB" dirty="0"/>
              <a:t>,</a:t>
            </a:r>
            <a:r>
              <a:rPr lang="en-GB" sz="1200" kern="1200" dirty="0">
                <a:solidFill>
                  <a:schemeClr val="tx1"/>
                </a:solidFill>
                <a:effectLst/>
                <a:latin typeface="+mn-lt"/>
                <a:ea typeface="+mn-ea"/>
                <a:cs typeface="+mn-cs"/>
              </a:rPr>
              <a:t> including saltmarsh, intertidal mud flats, and underwater mud.</a:t>
            </a:r>
            <a:endParaRPr lang="en-GB" sz="1200" kern="1200" dirty="0">
              <a:solidFill>
                <a:schemeClr val="tx1"/>
              </a:solidFill>
              <a:effectLst/>
              <a:latin typeface="+mn-lt"/>
              <a:cs typeface="Calibri"/>
            </a:endParaRPr>
          </a:p>
          <a:p>
            <a:endParaRPr lang="en-GB" dirty="0"/>
          </a:p>
          <a:p>
            <a:pPr>
              <a:defRPr/>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microhabitat </a:t>
            </a:r>
            <a:r>
              <a:rPr lang="en-GB" sz="1200" kern="1200" dirty="0">
                <a:solidFill>
                  <a:schemeClr val="tx1"/>
                </a:solidFill>
                <a:effectLst/>
                <a:latin typeface="+mn-lt"/>
                <a:ea typeface="+mn-ea"/>
                <a:cs typeface="+mn-cs"/>
              </a:rPr>
              <a:t>is a small area within a larger habitat which is home to a species. In a saltmarsh</a:t>
            </a:r>
            <a:r>
              <a:rPr lang="en-GB" dirty="0"/>
              <a:t>,</a:t>
            </a:r>
            <a:r>
              <a:rPr lang="en-GB" sz="1200" kern="1200" dirty="0">
                <a:solidFill>
                  <a:schemeClr val="tx1"/>
                </a:solidFill>
                <a:effectLst/>
                <a:latin typeface="+mn-lt"/>
                <a:ea typeface="+mn-ea"/>
                <a:cs typeface="+mn-cs"/>
              </a:rPr>
              <a:t> for example, the microhabitat for a marine worm would be its burrow</a:t>
            </a:r>
            <a:r>
              <a:rPr lang="en-GB" dirty="0"/>
              <a:t>, whereas</a:t>
            </a:r>
            <a:r>
              <a:rPr lang="en-GB" sz="1200" kern="1200" dirty="0">
                <a:solidFill>
                  <a:schemeClr val="tx1"/>
                </a:solidFill>
                <a:effectLst/>
                <a:latin typeface="+mn-lt"/>
                <a:ea typeface="+mn-ea"/>
                <a:cs typeface="+mn-cs"/>
              </a:rPr>
              <a:t> the microhabitat for a coastal bird would be its nest at the top of the saltmarsh.</a:t>
            </a:r>
            <a:r>
              <a:rPr lang="en-GB" dirty="0"/>
              <a:t>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6</a:t>
            </a:fld>
            <a:endParaRPr lang="en-GB"/>
          </a:p>
        </p:txBody>
      </p:sp>
    </p:spTree>
    <p:extLst>
      <p:ext uri="{BB962C8B-B14F-4D97-AF65-F5344CB8AC3E}">
        <p14:creationId xmlns:p14="http://schemas.microsoft.com/office/powerpoint/2010/main" val="1340567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33</a:t>
            </a:fld>
            <a:endParaRPr lang="en-GB"/>
          </a:p>
        </p:txBody>
      </p:sp>
    </p:spTree>
    <p:extLst>
      <p:ext uri="{BB962C8B-B14F-4D97-AF65-F5344CB8AC3E}">
        <p14:creationId xmlns:p14="http://schemas.microsoft.com/office/powerpoint/2010/main" val="305568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a:solidFill>
                  <a:schemeClr val="tx1"/>
                </a:solidFill>
                <a:effectLst/>
                <a:latin typeface="+mn-lt"/>
                <a:ea typeface="+mn-ea"/>
                <a:cs typeface="+mn-cs"/>
              </a:rPr>
              <a:t>As discussed</a:t>
            </a:r>
            <a:r>
              <a:rPr lang="en-GB"/>
              <a:t>,</a:t>
            </a:r>
            <a:r>
              <a:rPr lang="en-GB" sz="1200" kern="1200">
                <a:solidFill>
                  <a:schemeClr val="tx1"/>
                </a:solidFill>
                <a:effectLst/>
                <a:latin typeface="+mn-lt"/>
                <a:ea typeface="+mn-ea"/>
                <a:cs typeface="+mn-cs"/>
              </a:rPr>
              <a:t> different species depend on each other for variety of things</a:t>
            </a:r>
            <a:r>
              <a:rPr lang="en-GB"/>
              <a:t>,</a:t>
            </a:r>
            <a:r>
              <a:rPr lang="en-GB" sz="1200" kern="1200">
                <a:solidFill>
                  <a:schemeClr val="tx1"/>
                </a:solidFill>
                <a:effectLst/>
                <a:latin typeface="+mn-lt"/>
                <a:ea typeface="+mn-ea"/>
                <a:cs typeface="+mn-cs"/>
              </a:rPr>
              <a:t> including, food, shelter and maintaining the physical environment.</a:t>
            </a:r>
            <a:r>
              <a:rPr lang="en-GB"/>
              <a:t> </a:t>
            </a:r>
            <a:r>
              <a:rPr lang="en-GB" sz="1200" kern="1200">
                <a:solidFill>
                  <a:schemeClr val="tx1"/>
                </a:solidFill>
                <a:effectLst/>
                <a:latin typeface="+mn-lt"/>
                <a:ea typeface="+mn-ea"/>
                <a:cs typeface="+mn-cs"/>
              </a:rPr>
              <a:t>Understanding food webs helps us to </a:t>
            </a:r>
            <a:r>
              <a:rPr lang="en-GB"/>
              <a:t>see</a:t>
            </a:r>
            <a:r>
              <a:rPr lang="en-GB" sz="1200" kern="1200">
                <a:solidFill>
                  <a:schemeClr val="tx1"/>
                </a:solidFill>
                <a:effectLst/>
                <a:latin typeface="+mn-lt"/>
                <a:ea typeface="+mn-ea"/>
                <a:cs typeface="+mn-cs"/>
              </a:rPr>
              <a:t> why species diversity is so important and how species are interdependent.</a:t>
            </a:r>
            <a:r>
              <a:rPr lang="en-GB"/>
              <a:t>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Question</a:t>
            </a:r>
            <a:r>
              <a:rPr lang="en-GB" b="1" baseline="0"/>
              <a:t> to students</a:t>
            </a:r>
            <a:r>
              <a:rPr lang="en-GB" b="1"/>
              <a:t> </a:t>
            </a:r>
            <a:r>
              <a:rPr lang="en-GB" b="1" baseline="0"/>
              <a:t>- </a:t>
            </a:r>
            <a:r>
              <a:rPr lang="en-GB"/>
              <a:t>What's</a:t>
            </a:r>
            <a:r>
              <a:rPr lang="en-GB" b="0" baseline="0"/>
              <a:t> the </a:t>
            </a:r>
            <a:r>
              <a:rPr lang="en-GB" sz="1200" b="0" kern="1200">
                <a:solidFill>
                  <a:schemeClr val="tx1"/>
                </a:solidFill>
                <a:effectLst/>
                <a:latin typeface="+mn-lt"/>
                <a:ea typeface="+mn-ea"/>
                <a:cs typeface="+mn-cs"/>
              </a:rPr>
              <a:t>difference </a:t>
            </a:r>
            <a:r>
              <a:rPr lang="en-GB" sz="1200" kern="1200">
                <a:solidFill>
                  <a:schemeClr val="tx1"/>
                </a:solidFill>
                <a:effectLst/>
                <a:latin typeface="+mn-lt"/>
                <a:ea typeface="+mn-ea"/>
                <a:cs typeface="+mn-cs"/>
              </a:rPr>
              <a:t>between food chains and </a:t>
            </a:r>
            <a:r>
              <a:rPr lang="en-GB" sz="1200" b="0" kern="1200">
                <a:solidFill>
                  <a:schemeClr val="tx1"/>
                </a:solidFill>
                <a:effectLst/>
                <a:latin typeface="+mn-lt"/>
                <a:ea typeface="+mn-ea"/>
                <a:cs typeface="+mn-cs"/>
              </a:rPr>
              <a:t>food webs?</a:t>
            </a:r>
            <a:endParaRPr lang="en-GB" sz="1200" b="0" kern="1200">
              <a:solidFill>
                <a:schemeClr val="tx1"/>
              </a:solidFill>
              <a:effectLst/>
              <a:latin typeface="+mn-lt"/>
              <a:cs typeface="Calibri"/>
            </a:endParaRPr>
          </a:p>
          <a:p>
            <a:endParaRPr lang="en-GB" sz="1200" b="0" kern="1200">
              <a:solidFill>
                <a:schemeClr val="tx1"/>
              </a:solidFill>
              <a:effectLst/>
              <a:latin typeface="+mn-lt"/>
              <a:ea typeface="+mn-ea"/>
              <a:cs typeface="+mn-cs"/>
            </a:endParaRPr>
          </a:p>
          <a:p>
            <a:r>
              <a:rPr lang="en-GB" sz="1200" b="0" kern="1200">
                <a:solidFill>
                  <a:schemeClr val="tx1"/>
                </a:solidFill>
                <a:effectLst/>
                <a:latin typeface="+mn-lt"/>
                <a:ea typeface="+mn-ea"/>
                <a:cs typeface="+mn-cs"/>
              </a:rPr>
              <a:t>Food</a:t>
            </a:r>
            <a:r>
              <a:rPr lang="en-GB" sz="1200" b="0" kern="1200" baseline="0">
                <a:solidFill>
                  <a:schemeClr val="tx1"/>
                </a:solidFill>
                <a:effectLst/>
                <a:latin typeface="+mn-lt"/>
                <a:ea typeface="+mn-ea"/>
                <a:cs typeface="+mn-cs"/>
              </a:rPr>
              <a:t> chains</a:t>
            </a:r>
            <a:r>
              <a:rPr lang="en-GB"/>
              <a:t> show the</a:t>
            </a:r>
            <a:r>
              <a:rPr lang="en-GB" sz="1200" b="0" kern="1200" baseline="0">
                <a:solidFill>
                  <a:schemeClr val="tx1"/>
                </a:solidFill>
                <a:effectLst/>
                <a:latin typeface="+mn-lt"/>
                <a:ea typeface="+mn-ea"/>
                <a:cs typeface="+mn-cs"/>
              </a:rPr>
              <a:t> transfer of energy from one species to another (who eats who</a:t>
            </a:r>
            <a:r>
              <a:rPr lang="en-GB"/>
              <a:t>).</a:t>
            </a:r>
            <a:endParaRPr lang="en-GB" sz="1200" b="0" kern="1200" baseline="0">
              <a:solidFill>
                <a:schemeClr val="tx1"/>
              </a:solidFill>
              <a:effectLst/>
              <a:latin typeface="+mn-lt"/>
              <a:cs typeface="Calibri"/>
            </a:endParaRPr>
          </a:p>
          <a:p>
            <a:r>
              <a:rPr lang="en-GB" sz="1200" b="0" kern="1200" baseline="0">
                <a:solidFill>
                  <a:schemeClr val="tx1"/>
                </a:solidFill>
                <a:effectLst/>
                <a:latin typeface="+mn-lt"/>
                <a:ea typeface="+mn-ea"/>
                <a:cs typeface="+mn-cs"/>
              </a:rPr>
              <a:t>Food webs </a:t>
            </a:r>
            <a:r>
              <a:rPr lang="en-GB"/>
              <a:t>are</a:t>
            </a:r>
            <a:r>
              <a:rPr lang="en-GB" sz="1200" b="0" kern="1200" baseline="0">
                <a:solidFill>
                  <a:schemeClr val="tx1"/>
                </a:solidFill>
                <a:effectLst/>
                <a:latin typeface="+mn-lt"/>
                <a:ea typeface="+mn-ea"/>
                <a:cs typeface="+mn-cs"/>
              </a:rPr>
              <a:t> all the food chains within an ecosystem.</a:t>
            </a:r>
            <a:r>
              <a:rPr lang="en-GB"/>
              <a:t> </a:t>
            </a:r>
            <a:endParaRPr lang="en-GB" sz="1200" b="0" kern="1200" baseline="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34</a:t>
            </a:fld>
            <a:endParaRPr lang="en-GB"/>
          </a:p>
        </p:txBody>
      </p:sp>
    </p:spTree>
    <p:extLst>
      <p:ext uri="{BB962C8B-B14F-4D97-AF65-F5344CB8AC3E}">
        <p14:creationId xmlns:p14="http://schemas.microsoft.com/office/powerpoint/2010/main" val="3717989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E546FDF2-0229-4141-A718-27BB436F4723}" type="slidenum">
              <a:rPr lang="en-GB" smtClean="0"/>
              <a:t>35</a:t>
            </a:fld>
            <a:endParaRPr lang="en-GB"/>
          </a:p>
        </p:txBody>
      </p:sp>
    </p:spTree>
    <p:extLst>
      <p:ext uri="{BB962C8B-B14F-4D97-AF65-F5344CB8AC3E}">
        <p14:creationId xmlns:p14="http://schemas.microsoft.com/office/powerpoint/2010/main" val="2539620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36</a:t>
            </a:fld>
            <a:endParaRPr lang="en-GB"/>
          </a:p>
        </p:txBody>
      </p:sp>
    </p:spTree>
    <p:extLst>
      <p:ext uri="{BB962C8B-B14F-4D97-AF65-F5344CB8AC3E}">
        <p14:creationId xmlns:p14="http://schemas.microsoft.com/office/powerpoint/2010/main" val="396004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kern="1200" dirty="0">
                <a:solidFill>
                  <a:schemeClr val="tx1"/>
                </a:solidFill>
                <a:effectLst/>
                <a:latin typeface="+mn-lt"/>
                <a:ea typeface="+mn-ea"/>
                <a:cs typeface="+mn-cs"/>
              </a:rPr>
              <a:t>Within a habitat is a diverse range of species.</a:t>
            </a:r>
            <a:r>
              <a:rPr lang="en-GB" dirty="0"/>
              <a:t> </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a:t>
            </a:r>
            <a:r>
              <a:rPr lang="en-GB" b="0" baseline="0" dirty="0"/>
              <a:t>– Can anyone try to define the term </a:t>
            </a:r>
            <a:r>
              <a:rPr lang="en-GB" dirty="0"/>
              <a:t>'species'?</a:t>
            </a:r>
            <a:endParaRPr lang="en-GB" sz="1200" b="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a:defRPr/>
            </a:pPr>
            <a:r>
              <a:rPr lang="en-GB" dirty="0"/>
              <a:t>A </a:t>
            </a:r>
            <a:r>
              <a:rPr lang="en-GB" b="1" dirty="0"/>
              <a:t>species</a:t>
            </a:r>
            <a:r>
              <a:rPr lang="en-GB" dirty="0"/>
              <a:t> is </a:t>
            </a:r>
            <a:r>
              <a:rPr lang="en-GB" sz="1200" kern="1200" dirty="0">
                <a:solidFill>
                  <a:schemeClr val="tx1"/>
                </a:solidFill>
                <a:effectLst/>
                <a:latin typeface="+mn-lt"/>
                <a:ea typeface="+mn-ea"/>
                <a:cs typeface="+mn-cs"/>
              </a:rPr>
              <a:t>a group of living organisms consisting of similar individuals that share common characteristics and are capable of interbreeding.</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an image </a:t>
            </a:r>
            <a:r>
              <a:rPr lang="en-GB" dirty="0"/>
              <a:t>of</a:t>
            </a:r>
            <a:r>
              <a:rPr lang="en-GB" sz="1200" kern="1200" dirty="0">
                <a:solidFill>
                  <a:schemeClr val="tx1"/>
                </a:solidFill>
                <a:effectLst/>
                <a:latin typeface="+mn-lt"/>
                <a:ea typeface="+mn-ea"/>
                <a:cs typeface="+mn-cs"/>
              </a:rPr>
              <a:t> a rag worm. In Wales there are several </a:t>
            </a:r>
            <a:r>
              <a:rPr lang="en-GB" sz="1200" b="1" kern="1200" dirty="0">
                <a:solidFill>
                  <a:schemeClr val="tx1"/>
                </a:solidFill>
                <a:effectLst/>
                <a:latin typeface="+mn-lt"/>
                <a:ea typeface="+mn-ea"/>
                <a:cs typeface="+mn-cs"/>
              </a:rPr>
              <a:t>species </a:t>
            </a:r>
            <a:r>
              <a:rPr lang="en-GB" sz="1200" kern="1200" dirty="0">
                <a:solidFill>
                  <a:schemeClr val="tx1"/>
                </a:solidFill>
                <a:effectLst/>
                <a:latin typeface="+mn-lt"/>
                <a:ea typeface="+mn-ea"/>
                <a:cs typeface="+mn-cs"/>
              </a:rPr>
              <a:t>of worms that live in saltmarsh mud, including sand mason worms and species of lug worms and rag worms.</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7</a:t>
            </a:fld>
            <a:endParaRPr lang="en-GB"/>
          </a:p>
        </p:txBody>
      </p:sp>
    </p:spTree>
    <p:extLst>
      <p:ext uri="{BB962C8B-B14F-4D97-AF65-F5344CB8AC3E}">
        <p14:creationId xmlns:p14="http://schemas.microsoft.com/office/powerpoint/2010/main" val="289087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a:t>
            </a:r>
            <a:r>
              <a:rPr lang="en-GB" b="0" baseline="0" dirty="0"/>
              <a:t>– Can anyone try to define the term </a:t>
            </a:r>
            <a:r>
              <a:rPr lang="en-GB" dirty="0"/>
              <a:t>'adaptation'?</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The rag worm </a:t>
            </a:r>
            <a:r>
              <a:rPr lang="en-GB" sz="1200" i="1" kern="1200" dirty="0" err="1">
                <a:solidFill>
                  <a:schemeClr val="tx1"/>
                </a:solidFill>
                <a:effectLst/>
                <a:latin typeface="+mn-lt"/>
                <a:ea typeface="+mn-ea"/>
                <a:cs typeface="+mn-cs"/>
              </a:rPr>
              <a:t>Hediste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diversicolor</a:t>
            </a:r>
            <a:r>
              <a:rPr lang="en-GB" sz="1200" kern="1200" dirty="0">
                <a:solidFill>
                  <a:schemeClr val="tx1"/>
                </a:solidFill>
                <a:effectLst/>
                <a:latin typeface="+mn-lt"/>
                <a:ea typeface="+mn-ea"/>
                <a:cs typeface="+mn-cs"/>
              </a:rPr>
              <a:t> is well </a:t>
            </a:r>
            <a:r>
              <a:rPr lang="en-GB" sz="1200" b="1" kern="1200" dirty="0">
                <a:solidFill>
                  <a:schemeClr val="tx1"/>
                </a:solidFill>
                <a:effectLst/>
                <a:latin typeface="+mn-lt"/>
                <a:ea typeface="+mn-ea"/>
                <a:cs typeface="+mn-cs"/>
              </a:rPr>
              <a:t>adapted</a:t>
            </a:r>
            <a:r>
              <a:rPr lang="en-GB" sz="1200" kern="1200" dirty="0">
                <a:solidFill>
                  <a:schemeClr val="tx1"/>
                </a:solidFill>
                <a:effectLst/>
                <a:latin typeface="+mn-lt"/>
                <a:ea typeface="+mn-ea"/>
                <a:cs typeface="+mn-cs"/>
              </a:rPr>
              <a:t> to estuaries and can tolerate ranging salinities. It has adapted to this muddy environment by living in a burrow to hide from predators like crabs and birds.</a:t>
            </a:r>
            <a:r>
              <a:rPr lang="en-GB" dirty="0"/>
              <a:t> </a:t>
            </a:r>
            <a:r>
              <a:rPr lang="en-GB" sz="1200" kern="1200" dirty="0">
                <a:solidFill>
                  <a:schemeClr val="tx1"/>
                </a:solidFill>
                <a:effectLst/>
                <a:latin typeface="+mn-lt"/>
                <a:ea typeface="+mn-ea"/>
                <a:cs typeface="+mn-cs"/>
              </a:rPr>
              <a:t>In winter</a:t>
            </a:r>
            <a:r>
              <a:rPr lang="en-GB" dirty="0"/>
              <a:t>,</a:t>
            </a:r>
            <a:r>
              <a:rPr lang="en-GB" sz="1200" kern="1200" dirty="0">
                <a:solidFill>
                  <a:schemeClr val="tx1"/>
                </a:solidFill>
                <a:effectLst/>
                <a:latin typeface="+mn-lt"/>
                <a:ea typeface="+mn-ea"/>
                <a:cs typeface="+mn-cs"/>
              </a:rPr>
              <a:t> it digs deeper into the mud to escape cooling temperatures. Deeper is also safer to avoid long bird beaks.</a:t>
            </a: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Rag</a:t>
            </a:r>
            <a:r>
              <a:rPr lang="en-GB" sz="1200" kern="1200" baseline="0" dirty="0">
                <a:solidFill>
                  <a:schemeClr val="tx1"/>
                </a:solidFill>
                <a:effectLst/>
                <a:latin typeface="+mn-lt"/>
                <a:ea typeface="+mn-ea"/>
                <a:cs typeface="+mn-cs"/>
              </a:rPr>
              <a:t> worms have </a:t>
            </a:r>
            <a:r>
              <a:rPr lang="en-GB" sz="1200" kern="1200" dirty="0">
                <a:solidFill>
                  <a:schemeClr val="tx1"/>
                </a:solidFill>
                <a:effectLst/>
                <a:latin typeface="+mn-lt"/>
                <a:ea typeface="+mn-ea"/>
                <a:cs typeface="+mn-cs"/>
              </a:rPr>
              <a:t>adapted to feed without having to leave their burrow and be spotted by predators. The rag worm spins a mucus web that sits at the entrance to their burrow and traps small plants and animals</a:t>
            </a:r>
            <a:r>
              <a:rPr lang="en-GB" dirty="0"/>
              <a:t>, and it</a:t>
            </a:r>
            <a:r>
              <a:rPr lang="en-GB" sz="1200" kern="1200" dirty="0">
                <a:solidFill>
                  <a:schemeClr val="tx1"/>
                </a:solidFill>
                <a:effectLst/>
                <a:latin typeface="+mn-lt"/>
                <a:ea typeface="+mn-ea"/>
                <a:cs typeface="+mn-cs"/>
              </a:rPr>
              <a:t> then consumes the whole web.</a:t>
            </a:r>
            <a:r>
              <a:rPr lang="en-GB" dirty="0"/>
              <a:t> </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8</a:t>
            </a:fld>
            <a:endParaRPr lang="en-GB"/>
          </a:p>
        </p:txBody>
      </p:sp>
    </p:spTree>
    <p:extLst>
      <p:ext uri="{BB962C8B-B14F-4D97-AF65-F5344CB8AC3E}">
        <p14:creationId xmlns:p14="http://schemas.microsoft.com/office/powerpoint/2010/main" val="4960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There are many important marine habitats</a:t>
            </a:r>
            <a:r>
              <a:rPr lang="en-GB" baseline="0"/>
              <a:t> along the Welsh coastline. </a:t>
            </a:r>
            <a:r>
              <a:rPr lang="en-GB"/>
              <a:t>Here's </a:t>
            </a:r>
            <a:r>
              <a:rPr lang="en-GB" baseline="0"/>
              <a:t>a selection of some key marine habitats.</a:t>
            </a:r>
            <a:r>
              <a:rPr lang="en-GB"/>
              <a:t> </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Activity 1</a:t>
            </a:r>
          </a:p>
          <a:p>
            <a:pPr>
              <a:defRPr/>
            </a:pPr>
            <a:r>
              <a:rPr lang="en-GB" sz="1800">
                <a:solidFill>
                  <a:srgbClr val="000000"/>
                </a:solidFill>
                <a:effectLst/>
                <a:latin typeface="Calibri"/>
                <a:ea typeface="Calibri" panose="020F0502020204030204" pitchFamily="34" charset="0"/>
                <a:cs typeface="Calibri"/>
              </a:rPr>
              <a:t>Use the images and notes in </a:t>
            </a:r>
            <a:r>
              <a:rPr lang="en-GB" sz="1800">
                <a:solidFill>
                  <a:srgbClr val="000000"/>
                </a:solidFill>
                <a:latin typeface="Calibri"/>
                <a:ea typeface="Calibri" panose="020F0502020204030204" pitchFamily="34" charset="0"/>
                <a:cs typeface="Calibri"/>
              </a:rPr>
              <a:t>each slide </a:t>
            </a:r>
            <a:r>
              <a:rPr lang="en-GB" sz="1800">
                <a:solidFill>
                  <a:srgbClr val="000000"/>
                </a:solidFill>
                <a:effectLst/>
                <a:latin typeface="Calibri"/>
                <a:ea typeface="Calibri" panose="020F0502020204030204" pitchFamily="34" charset="0"/>
                <a:cs typeface="Calibri"/>
              </a:rPr>
              <a:t>to explore key marine habitats. After introducing the habitats, split the class into small groups of </a:t>
            </a:r>
            <a:r>
              <a:rPr lang="en-GB" sz="1800">
                <a:solidFill>
                  <a:srgbClr val="000000"/>
                </a:solidFill>
                <a:latin typeface="Calibri"/>
                <a:ea typeface="Calibri" panose="020F0502020204030204" pitchFamily="34" charset="0"/>
                <a:cs typeface="Calibri"/>
              </a:rPr>
              <a:t>3-4</a:t>
            </a:r>
            <a:r>
              <a:rPr lang="en-GB" sz="1800">
                <a:solidFill>
                  <a:srgbClr val="000000"/>
                </a:solidFill>
                <a:effectLst/>
                <a:latin typeface="Calibri"/>
                <a:ea typeface="Calibri" panose="020F0502020204030204" pitchFamily="34" charset="0"/>
                <a:cs typeface="Calibri"/>
              </a:rPr>
              <a:t> and allocate a habitat to each group. </a:t>
            </a:r>
            <a:r>
              <a:rPr lang="en-GB" sz="1800">
                <a:effectLst/>
                <a:latin typeface="Calibri"/>
                <a:ea typeface="Calibri" panose="020F0502020204030204" pitchFamily="34" charset="0"/>
                <a:cs typeface="Calibri"/>
              </a:rPr>
              <a:t>Provide each group with a laptop and</a:t>
            </a:r>
            <a:r>
              <a:rPr lang="en-GB" sz="1800">
                <a:latin typeface="Calibri"/>
                <a:ea typeface="Calibri" panose="020F0502020204030204" pitchFamily="34" charset="0"/>
                <a:cs typeface="Calibri"/>
              </a:rPr>
              <a:t> complete the habitat worksheet, </a:t>
            </a:r>
            <a:r>
              <a:rPr lang="en-GB" sz="1800">
                <a:effectLst/>
                <a:latin typeface="Calibri"/>
                <a:ea typeface="Calibri" panose="020F0502020204030204" pitchFamily="34" charset="0"/>
                <a:cs typeface="Calibri"/>
              </a:rPr>
              <a:t>making notes on habitat location, the physical and biological characteristics of their habitat, and the diversity of animals and plants living there. Students should then present their findings back to the class.</a:t>
            </a:r>
            <a:r>
              <a:rPr lang="en-GB" sz="1800">
                <a:latin typeface="Calibri"/>
                <a:ea typeface="Calibri" panose="020F0502020204030204" pitchFamily="34" charset="0"/>
                <a:cs typeface="Calibri"/>
              </a:rPr>
              <a:t> </a:t>
            </a:r>
            <a:endParaRPr lang="en-GB"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9</a:t>
            </a:fld>
            <a:endParaRPr lang="en-GB"/>
          </a:p>
        </p:txBody>
      </p:sp>
    </p:spTree>
    <p:extLst>
      <p:ext uri="{BB962C8B-B14F-4D97-AF65-F5344CB8AC3E}">
        <p14:creationId xmlns:p14="http://schemas.microsoft.com/office/powerpoint/2010/main" val="322992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Kelp </a:t>
            </a:r>
            <a:r>
              <a:rPr lang="en-GB" sz="1200" kern="1200">
                <a:solidFill>
                  <a:schemeClr val="tx1"/>
                </a:solidFill>
                <a:effectLst/>
                <a:latin typeface="+mn-lt"/>
                <a:ea typeface="+mn-ea"/>
                <a:cs typeface="+mn-cs"/>
              </a:rPr>
              <a:t>is a type of large brown seaweed that grows in cool shallower waters. Seaweeds are often mistaken for plants</a:t>
            </a:r>
            <a:r>
              <a:rPr lang="en-GB"/>
              <a:t>,</a:t>
            </a:r>
            <a:r>
              <a:rPr lang="en-GB" sz="1200" kern="1200">
                <a:solidFill>
                  <a:schemeClr val="tx1"/>
                </a:solidFill>
                <a:effectLst/>
                <a:latin typeface="+mn-lt"/>
                <a:ea typeface="+mn-ea"/>
                <a:cs typeface="+mn-cs"/>
              </a:rPr>
              <a:t> but are actually algae. Kelp are often found together forming an underwater forest known as a kelp bed.</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The structure of the kelp beds provide a great habitat for many species to shelter and find food. This diverse habitat is home to fish, crabs, sponges, sea stars and </a:t>
            </a:r>
            <a:r>
              <a:rPr lang="en-GB"/>
              <a:t>is </a:t>
            </a:r>
            <a:r>
              <a:rPr lang="en-GB" sz="1200" kern="1200">
                <a:solidFill>
                  <a:schemeClr val="tx1"/>
                </a:solidFill>
                <a:effectLst/>
                <a:latin typeface="+mn-lt"/>
                <a:ea typeface="+mn-ea"/>
                <a:cs typeface="+mn-cs"/>
              </a:rPr>
              <a:t>a hunting ground for seals and sea­birds. The leafy canopy acts as a nursery for juvenile fish, including cod, pollock, haddock and wrasse.</a:t>
            </a:r>
            <a:r>
              <a:rPr lang="en-GB"/>
              <a: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10</a:t>
            </a:fld>
            <a:endParaRPr lang="en-GB"/>
          </a:p>
        </p:txBody>
      </p:sp>
    </p:spTree>
    <p:extLst>
      <p:ext uri="{BB962C8B-B14F-4D97-AF65-F5344CB8AC3E}">
        <p14:creationId xmlns:p14="http://schemas.microsoft.com/office/powerpoint/2010/main" val="372263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Seagrass</a:t>
            </a:r>
            <a:r>
              <a:rPr lang="en-GB" sz="1200" kern="1200">
                <a:solidFill>
                  <a:schemeClr val="tx1"/>
                </a:solidFill>
                <a:effectLst/>
                <a:latin typeface="+mn-lt"/>
                <a:ea typeface="+mn-ea"/>
                <a:cs typeface="+mn-cs"/>
              </a:rPr>
              <a:t> is the only flowering plant in the ocean. </a:t>
            </a:r>
            <a:r>
              <a:rPr lang="en-GB"/>
              <a:t>It's </a:t>
            </a:r>
            <a:r>
              <a:rPr lang="en-GB" sz="1200" kern="1200">
                <a:solidFill>
                  <a:schemeClr val="tx1"/>
                </a:solidFill>
                <a:effectLst/>
                <a:latin typeface="+mn-lt"/>
                <a:ea typeface="+mn-ea"/>
                <a:cs typeface="+mn-cs"/>
              </a:rPr>
              <a:t>found in calm</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shallow, sunlit coastal waters around the world.</a:t>
            </a:r>
            <a:r>
              <a:rPr lang="en-GB"/>
              <a:t> </a:t>
            </a:r>
            <a:r>
              <a:rPr lang="en-GB" sz="1200" kern="1200">
                <a:solidFill>
                  <a:schemeClr val="tx1"/>
                </a:solidFill>
                <a:effectLst/>
                <a:latin typeface="+mn-lt"/>
                <a:ea typeface="+mn-ea"/>
                <a:cs typeface="+mn-cs"/>
              </a:rPr>
              <a:t>When seagrass grows in large areas, the habitat it creates is described as a ‘seagrass meadow’. Globally, seagrass meadows are known for their value as fish nurseries for many important species, including flatfish and cuttlefish. Seagrass meadows are also home to many bivalves, worms, starfish and to rare stalked jellyfish</a:t>
            </a:r>
            <a:r>
              <a:rPr lang="en-GB"/>
              <a:t>.</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11</a:t>
            </a:fld>
            <a:endParaRPr lang="en-GB"/>
          </a:p>
        </p:txBody>
      </p:sp>
    </p:spTree>
    <p:extLst>
      <p:ext uri="{BB962C8B-B14F-4D97-AF65-F5344CB8AC3E}">
        <p14:creationId xmlns:p14="http://schemas.microsoft.com/office/powerpoint/2010/main" val="284384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kern="1200">
                <a:solidFill>
                  <a:schemeClr val="tx1"/>
                </a:solidFill>
                <a:effectLst/>
                <a:latin typeface="+mn-lt"/>
                <a:ea typeface="+mn-ea"/>
                <a:cs typeface="+mn-cs"/>
              </a:rPr>
              <a:t>Rockpools</a:t>
            </a:r>
            <a:r>
              <a:rPr lang="en-GB" sz="1200" kern="1200">
                <a:solidFill>
                  <a:schemeClr val="tx1"/>
                </a:solidFill>
                <a:effectLst/>
                <a:latin typeface="+mn-lt"/>
                <a:ea typeface="+mn-ea"/>
                <a:cs typeface="+mn-cs"/>
              </a:rPr>
              <a:t> provide a home to a diverse range of plants and animals that have adapted to live in this harsh</a:t>
            </a:r>
            <a:r>
              <a:rPr lang="en-GB"/>
              <a:t>,</a:t>
            </a:r>
            <a:r>
              <a:rPr lang="en-GB" sz="1200" kern="1200">
                <a:solidFill>
                  <a:schemeClr val="tx1"/>
                </a:solidFill>
                <a:effectLst/>
                <a:latin typeface="+mn-lt"/>
                <a:ea typeface="+mn-ea"/>
                <a:cs typeface="+mn-cs"/>
              </a:rPr>
              <a:t> </a:t>
            </a:r>
            <a:r>
              <a:rPr lang="en-GB"/>
              <a:t>ever-changing</a:t>
            </a:r>
            <a:r>
              <a:rPr lang="en-GB" sz="1200" kern="1200">
                <a:solidFill>
                  <a:schemeClr val="tx1"/>
                </a:solidFill>
                <a:effectLst/>
                <a:latin typeface="+mn-lt"/>
                <a:ea typeface="+mn-ea"/>
                <a:cs typeface="+mn-cs"/>
              </a:rPr>
              <a:t> environment. There are many places for animals to find shelter</a:t>
            </a:r>
            <a:r>
              <a:rPr lang="en-GB"/>
              <a:t>, both</a:t>
            </a:r>
            <a:r>
              <a:rPr lang="en-GB" sz="1200" kern="1200">
                <a:solidFill>
                  <a:schemeClr val="tx1"/>
                </a:solidFill>
                <a:effectLst/>
                <a:latin typeface="+mn-lt"/>
                <a:ea typeface="+mn-ea"/>
                <a:cs typeface="+mn-cs"/>
              </a:rPr>
              <a:t> in the cracks and crevices of the rocks </a:t>
            </a:r>
            <a:r>
              <a:rPr lang="en-GB"/>
              <a:t>and</a:t>
            </a:r>
            <a:r>
              <a:rPr lang="en-GB" sz="1200" kern="1200">
                <a:solidFill>
                  <a:schemeClr val="tx1"/>
                </a:solidFill>
                <a:effectLst/>
                <a:latin typeface="+mn-lt"/>
                <a:ea typeface="+mn-ea"/>
                <a:cs typeface="+mn-cs"/>
              </a:rPr>
              <a:t> under boulders. Many seaweeds live here</a:t>
            </a:r>
            <a:r>
              <a:rPr lang="en-GB"/>
              <a:t>,</a:t>
            </a:r>
            <a:r>
              <a:rPr lang="en-GB" sz="1200" kern="1200">
                <a:solidFill>
                  <a:schemeClr val="tx1"/>
                </a:solidFill>
                <a:effectLst/>
                <a:latin typeface="+mn-lt"/>
                <a:ea typeface="+mn-ea"/>
                <a:cs typeface="+mn-cs"/>
              </a:rPr>
              <a:t> as they need the hard rock to attach to. These seaweeds provide shelter and food for other species</a:t>
            </a:r>
            <a:r>
              <a:rPr lang="en-GB"/>
              <a:t>,</a:t>
            </a:r>
            <a:r>
              <a:rPr lang="en-GB" sz="1200" kern="1200">
                <a:solidFill>
                  <a:schemeClr val="tx1"/>
                </a:solidFill>
                <a:effectLst/>
                <a:latin typeface="+mn-lt"/>
                <a:ea typeface="+mn-ea"/>
                <a:cs typeface="+mn-cs"/>
              </a:rPr>
              <a:t> including many species of fish, starfish, and crabs. Rockpools are also home to many species of animals that need to live on </a:t>
            </a:r>
            <a:r>
              <a:rPr lang="en-GB"/>
              <a:t>the rocks</a:t>
            </a:r>
            <a:r>
              <a:rPr lang="en-GB" sz="1200" kern="1200">
                <a:solidFill>
                  <a:schemeClr val="tx1"/>
                </a:solidFill>
                <a:effectLst/>
                <a:latin typeface="+mn-lt"/>
                <a:ea typeface="+mn-ea"/>
                <a:cs typeface="+mn-cs"/>
              </a:rPr>
              <a:t>, including anemones, sea snails, limpets, and barnacles.</a:t>
            </a:r>
            <a:r>
              <a:rPr lang="en-GB"/>
              <a:t>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E546FDF2-0229-4141-A718-27BB436F4723}" type="slidenum">
              <a:rPr lang="en-GB" smtClean="0"/>
              <a:t>12</a:t>
            </a:fld>
            <a:endParaRPr lang="en-GB"/>
          </a:p>
        </p:txBody>
      </p:sp>
    </p:spTree>
    <p:extLst>
      <p:ext uri="{BB962C8B-B14F-4D97-AF65-F5344CB8AC3E}">
        <p14:creationId xmlns:p14="http://schemas.microsoft.com/office/powerpoint/2010/main" val="2621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Columns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012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200180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olumns_0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66023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olumns_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2318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olumns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119868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Split_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308" r="19432"/>
          <a:stretch/>
        </p:blipFill>
        <p:spPr>
          <a:xfrm>
            <a:off x="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9D4CC5BB-6CD2-4164-A435-880A5253E731}"/>
              </a:ext>
            </a:extLst>
          </p:cNvPr>
          <p:cNvSpPr/>
          <p:nvPr userDrawn="1"/>
        </p:nvSpPr>
        <p:spPr>
          <a:xfrm>
            <a:off x="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8158163" y="0"/>
            <a:ext cx="4033837" cy="6858000"/>
          </a:xfrm>
        </p:spPr>
        <p:txBody>
          <a:bodyPr/>
          <a:lstStyle/>
          <a:p>
            <a:endParaRPr lang="en-GB"/>
          </a:p>
        </p:txBody>
      </p:sp>
    </p:spTree>
    <p:extLst>
      <p:ext uri="{BB962C8B-B14F-4D97-AF65-F5344CB8AC3E}">
        <p14:creationId xmlns:p14="http://schemas.microsoft.com/office/powerpoint/2010/main" val="2196975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Spl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308" r="19432"/>
          <a:stretch/>
        </p:blipFill>
        <p:spPr>
          <a:xfrm>
            <a:off x="403342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a:p>
        </p:txBody>
      </p:sp>
    </p:spTree>
    <p:extLst>
      <p:ext uri="{BB962C8B-B14F-4D97-AF65-F5344CB8AC3E}">
        <p14:creationId xmlns:p14="http://schemas.microsoft.com/office/powerpoint/2010/main" val="833420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Header_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621"/>
          <a:stretch/>
        </p:blipFill>
        <p:spPr>
          <a:xfrm>
            <a:off x="0" y="0"/>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lvl1pPr>
          </a:lstStyle>
          <a:p>
            <a:pPr lvl="0"/>
            <a:r>
              <a:rPr lang="en-US"/>
              <a:t>Subtitle goes here</a:t>
            </a:r>
            <a:endParaRPr lang="en-GB"/>
          </a:p>
        </p:txBody>
      </p:sp>
    </p:spTree>
    <p:extLst>
      <p:ext uri="{BB962C8B-B14F-4D97-AF65-F5344CB8AC3E}">
        <p14:creationId xmlns:p14="http://schemas.microsoft.com/office/powerpoint/2010/main" val="1712542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Header_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09"/>
          <a:stretch/>
        </p:blipFill>
        <p:spPr>
          <a:xfrm>
            <a:off x="0" y="-81025"/>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a:t>Subtitle goes here</a:t>
            </a:r>
            <a:endParaRPr lang="en-GB"/>
          </a:p>
        </p:txBody>
      </p:sp>
    </p:spTree>
    <p:extLst>
      <p:ext uri="{BB962C8B-B14F-4D97-AF65-F5344CB8AC3E}">
        <p14:creationId xmlns:p14="http://schemas.microsoft.com/office/powerpoint/2010/main" val="368686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92617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Header_0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733C5-DFA0-46E2-98BA-93580E7C19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609"/>
          <a:stretch/>
        </p:blipFill>
        <p:spPr>
          <a:xfrm>
            <a:off x="0" y="-81025"/>
            <a:ext cx="12192000"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a:t>Subtitle goes here</a:t>
            </a:r>
            <a:endParaRPr lang="en-GB"/>
          </a:p>
        </p:txBody>
      </p:sp>
    </p:spTree>
    <p:extLst>
      <p:ext uri="{BB962C8B-B14F-4D97-AF65-F5344CB8AC3E}">
        <p14:creationId xmlns:p14="http://schemas.microsoft.com/office/powerpoint/2010/main" val="199650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Tree>
    <p:extLst>
      <p:ext uri="{BB962C8B-B14F-4D97-AF65-F5344CB8AC3E}">
        <p14:creationId xmlns:p14="http://schemas.microsoft.com/office/powerpoint/2010/main" val="2712714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locks_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3093234"/>
            <a:ext cx="3380148" cy="2940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3315302"/>
            <a:ext cx="2708475" cy="2356293"/>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3093234"/>
            <a:ext cx="3380148" cy="2940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3093234"/>
            <a:ext cx="3380148" cy="294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endParaRPr lang="en-GB"/>
          </a:p>
        </p:txBody>
      </p:sp>
      <p:sp>
        <p:nvSpPr>
          <p:cNvPr id="3" name="Picture Placeholder 2">
            <a:extLst>
              <a:ext uri="{FF2B5EF4-FFF2-40B4-BE49-F238E27FC236}">
                <a16:creationId xmlns:a16="http://schemas.microsoft.com/office/drawing/2014/main" id="{E5A4FD05-4100-459E-95DA-2B7A22F0C16A}"/>
              </a:ext>
            </a:extLst>
          </p:cNvPr>
          <p:cNvSpPr>
            <a:spLocks noGrp="1"/>
          </p:cNvSpPr>
          <p:nvPr>
            <p:ph type="pic" sz="quarter" idx="14"/>
          </p:nvPr>
        </p:nvSpPr>
        <p:spPr>
          <a:xfrm>
            <a:off x="763588" y="809625"/>
            <a:ext cx="3368675" cy="2268538"/>
          </a:xfrm>
        </p:spPr>
        <p:txBody>
          <a:bodyPr/>
          <a:lstStyle/>
          <a:p>
            <a:endParaRPr lang="en-GB"/>
          </a:p>
        </p:txBody>
      </p:sp>
      <p:sp>
        <p:nvSpPr>
          <p:cNvPr id="10" name="Picture Placeholder 2">
            <a:extLst>
              <a:ext uri="{FF2B5EF4-FFF2-40B4-BE49-F238E27FC236}">
                <a16:creationId xmlns:a16="http://schemas.microsoft.com/office/drawing/2014/main" id="{89A6BCCC-0890-47CA-82CB-B97B61FD6454}"/>
              </a:ext>
            </a:extLst>
          </p:cNvPr>
          <p:cNvSpPr>
            <a:spLocks noGrp="1"/>
          </p:cNvSpPr>
          <p:nvPr>
            <p:ph type="pic" sz="quarter" idx="15"/>
          </p:nvPr>
        </p:nvSpPr>
        <p:spPr>
          <a:xfrm>
            <a:off x="4394452" y="809625"/>
            <a:ext cx="3368675" cy="2268538"/>
          </a:xfrm>
        </p:spPr>
        <p:txBody>
          <a:bodyPr/>
          <a:lstStyle/>
          <a:p>
            <a:endParaRPr lang="en-GB"/>
          </a:p>
        </p:txBody>
      </p:sp>
      <p:sp>
        <p:nvSpPr>
          <p:cNvPr id="11" name="Picture Placeholder 2">
            <a:extLst>
              <a:ext uri="{FF2B5EF4-FFF2-40B4-BE49-F238E27FC236}">
                <a16:creationId xmlns:a16="http://schemas.microsoft.com/office/drawing/2014/main" id="{B5731E4A-4C59-44AB-B1E6-30E705257518}"/>
              </a:ext>
            </a:extLst>
          </p:cNvPr>
          <p:cNvSpPr>
            <a:spLocks noGrp="1"/>
          </p:cNvSpPr>
          <p:nvPr>
            <p:ph type="pic" sz="quarter" idx="16"/>
          </p:nvPr>
        </p:nvSpPr>
        <p:spPr>
          <a:xfrm>
            <a:off x="8059739" y="824696"/>
            <a:ext cx="3368675" cy="2268538"/>
          </a:xfrm>
        </p:spPr>
        <p:txBody>
          <a:bodyPr/>
          <a:lstStyle/>
          <a:p>
            <a:endParaRPr lang="en-GB"/>
          </a:p>
        </p:txBody>
      </p:sp>
    </p:spTree>
    <p:extLst>
      <p:ext uri="{BB962C8B-B14F-4D97-AF65-F5344CB8AC3E}">
        <p14:creationId xmlns:p14="http://schemas.microsoft.com/office/powerpoint/2010/main" val="278636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lank_Lef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6096000" y="1296363"/>
            <a:ext cx="5332412" cy="4265271"/>
          </a:xfrm>
        </p:spPr>
        <p:txBody>
          <a:bodyPr/>
          <a:lstStyle/>
          <a:p>
            <a:endParaRPr lang="en-GB"/>
          </a:p>
        </p:txBody>
      </p:sp>
    </p:spTree>
    <p:extLst>
      <p:ext uri="{BB962C8B-B14F-4D97-AF65-F5344CB8AC3E}">
        <p14:creationId xmlns:p14="http://schemas.microsoft.com/office/powerpoint/2010/main" val="618362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ank_Righ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6396942"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756212" y="1296363"/>
            <a:ext cx="5332412" cy="4265271"/>
          </a:xfrm>
        </p:spPr>
        <p:txBody>
          <a:bodyPr/>
          <a:lstStyle/>
          <a:p>
            <a:endParaRPr lang="en-GB"/>
          </a:p>
        </p:txBody>
      </p:sp>
    </p:spTree>
    <p:extLst>
      <p:ext uri="{BB962C8B-B14F-4D97-AF65-F5344CB8AC3E}">
        <p14:creationId xmlns:p14="http://schemas.microsoft.com/office/powerpoint/2010/main" val="2586869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a:t>Big impactful text goes on this slide</a:t>
            </a:r>
            <a:endParaRPr lang="en-GB"/>
          </a:p>
        </p:txBody>
      </p:sp>
    </p:spTree>
    <p:extLst>
      <p:ext uri="{BB962C8B-B14F-4D97-AF65-F5344CB8AC3E}">
        <p14:creationId xmlns:p14="http://schemas.microsoft.com/office/powerpoint/2010/main" val="104410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a:t>Big impactful text goes on this slide</a:t>
            </a:r>
            <a:endParaRPr lang="en-GB"/>
          </a:p>
        </p:txBody>
      </p:sp>
    </p:spTree>
    <p:extLst>
      <p:ext uri="{BB962C8B-B14F-4D97-AF65-F5344CB8AC3E}">
        <p14:creationId xmlns:p14="http://schemas.microsoft.com/office/powerpoint/2010/main" val="3011014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_Text_03">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a:t>Big impactful text goes on this slide</a:t>
            </a:r>
            <a:endParaRPr lang="en-GB"/>
          </a:p>
        </p:txBody>
      </p:sp>
    </p:spTree>
    <p:extLst>
      <p:ext uri="{BB962C8B-B14F-4D97-AF65-F5344CB8AC3E}">
        <p14:creationId xmlns:p14="http://schemas.microsoft.com/office/powerpoint/2010/main" val="371598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pact_Text_Image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a:t>Big impactful text goes on this slide</a:t>
            </a:r>
            <a:endParaRPr lang="en-GB"/>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3712016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a:t>Big impactful text goes on this slide</a:t>
            </a:r>
            <a:endParaRPr lang="en-GB"/>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98525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314493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_Text_Image_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3422D-BC8E-482B-9AA9-107C4E5096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832"/>
          <a:stretch/>
        </p:blipFill>
        <p:spPr>
          <a:xfrm>
            <a:off x="1"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a:t>Big impactful text goes on this slide</a:t>
            </a:r>
            <a:endParaRPr lang="en-GB"/>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131106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18/01/2022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48278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7BE8D2-D475-4E7F-802C-FA72035A1473}"/>
              </a:ext>
            </a:extLst>
          </p:cNvPr>
          <p:cNvSpPr>
            <a:spLocks noGrp="1"/>
          </p:cNvSpPr>
          <p:nvPr>
            <p:ph type="title"/>
          </p:nvPr>
        </p:nvSpPr>
        <p:spPr>
          <a:xfrm>
            <a:off x="362952" y="2766218"/>
            <a:ext cx="10515600" cy="1325563"/>
          </a:xfrm>
        </p:spPr>
        <p:txBody>
          <a:bodyPr>
            <a:noAutofit/>
          </a:bodyPr>
          <a:lstStyle/>
          <a:p>
            <a:r>
              <a:rPr lang="en-GB" sz="10000"/>
              <a:t>Biodiversity</a:t>
            </a:r>
          </a:p>
        </p:txBody>
      </p:sp>
      <p:pic>
        <p:nvPicPr>
          <p:cNvPr id="3" name="Picture 2" descr="Text&#10;&#10;Description automatically generated">
            <a:extLst>
              <a:ext uri="{FF2B5EF4-FFF2-40B4-BE49-F238E27FC236}">
                <a16:creationId xmlns:a16="http://schemas.microsoft.com/office/drawing/2014/main" id="{AE5CC22F-7D3D-490B-9275-676507D3F3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20526" y="4799652"/>
            <a:ext cx="4179276" cy="1734472"/>
          </a:xfrm>
          <a:prstGeom prst="rect">
            <a:avLst/>
          </a:prstGeom>
        </p:spPr>
      </p:pic>
    </p:spTree>
    <p:extLst>
      <p:ext uri="{BB962C8B-B14F-4D97-AF65-F5344CB8AC3E}">
        <p14:creationId xmlns:p14="http://schemas.microsoft.com/office/powerpoint/2010/main" val="16473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normAutofit/>
          </a:bodyPr>
          <a:lstStyle/>
          <a:p>
            <a:r>
              <a:rPr lang="en-GB" dirty="0"/>
              <a:t>Kelp</a:t>
            </a:r>
          </a:p>
        </p:txBody>
      </p:sp>
      <p:pic>
        <p:nvPicPr>
          <p:cNvPr id="4" name="Picture 3">
            <a:extLst>
              <a:ext uri="{FF2B5EF4-FFF2-40B4-BE49-F238E27FC236}">
                <a16:creationId xmlns:a16="http://schemas.microsoft.com/office/drawing/2014/main" id="{93AC4874-68B4-4EF4-856E-F78D40CCD5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4120" b="14179"/>
          <a:stretch/>
        </p:blipFill>
        <p:spPr>
          <a:xfrm>
            <a:off x="886505" y="1074754"/>
            <a:ext cx="10314214" cy="5546481"/>
          </a:xfrm>
          <a:prstGeom prst="rect">
            <a:avLst/>
          </a:prstGeom>
        </p:spPr>
      </p:pic>
      <p:sp>
        <p:nvSpPr>
          <p:cNvPr id="5" name="TextBox 4">
            <a:extLst>
              <a:ext uri="{FF2B5EF4-FFF2-40B4-BE49-F238E27FC236}">
                <a16:creationId xmlns:a16="http://schemas.microsoft.com/office/drawing/2014/main" id="{9979D112-901A-44D4-8953-C5D98ED22AA0}"/>
              </a:ext>
            </a:extLst>
          </p:cNvPr>
          <p:cNvSpPr txBox="1"/>
          <p:nvPr/>
        </p:nvSpPr>
        <p:spPr>
          <a:xfrm>
            <a:off x="9905999" y="6359625"/>
            <a:ext cx="1609045" cy="261610"/>
          </a:xfrm>
          <a:prstGeom prst="rect">
            <a:avLst/>
          </a:prstGeom>
          <a:noFill/>
        </p:spPr>
        <p:txBody>
          <a:bodyPr wrap="square" rtlCol="0">
            <a:spAutoFit/>
          </a:bodyPr>
          <a:lstStyle/>
          <a:p>
            <a:r>
              <a:rPr lang="en-GB" sz="1100" dirty="0">
                <a:solidFill>
                  <a:schemeClr val="bg1"/>
                </a:solidFill>
              </a:rPr>
              <a:t>© Mark Kirkland</a:t>
            </a:r>
          </a:p>
        </p:txBody>
      </p:sp>
    </p:spTree>
    <p:extLst>
      <p:ext uri="{BB962C8B-B14F-4D97-AF65-F5344CB8AC3E}">
        <p14:creationId xmlns:p14="http://schemas.microsoft.com/office/powerpoint/2010/main" val="235473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a:t>Seagrass</a:t>
            </a:r>
          </a:p>
        </p:txBody>
      </p:sp>
      <p:pic>
        <p:nvPicPr>
          <p:cNvPr id="7" name="Picture 6">
            <a:extLst>
              <a:ext uri="{FF2B5EF4-FFF2-40B4-BE49-F238E27FC236}">
                <a16:creationId xmlns:a16="http://schemas.microsoft.com/office/drawing/2014/main" id="{18E5FAF6-C058-468A-84EE-8A49D1806C81}"/>
              </a:ext>
            </a:extLst>
          </p:cNvPr>
          <p:cNvPicPr>
            <a:picLocks noChangeAspect="1"/>
          </p:cNvPicPr>
          <p:nvPr/>
        </p:nvPicPr>
        <p:blipFill rotWithShape="1">
          <a:blip r:embed="rId3"/>
          <a:srcRect t="11592" b="9898"/>
          <a:stretch/>
        </p:blipFill>
        <p:spPr>
          <a:xfrm>
            <a:off x="886505" y="1051121"/>
            <a:ext cx="10314214" cy="5546481"/>
          </a:xfrm>
          <a:prstGeom prst="rect">
            <a:avLst/>
          </a:prstGeom>
        </p:spPr>
      </p:pic>
    </p:spTree>
    <p:extLst>
      <p:ext uri="{BB962C8B-B14F-4D97-AF65-F5344CB8AC3E}">
        <p14:creationId xmlns:p14="http://schemas.microsoft.com/office/powerpoint/2010/main" val="598365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21B663-F635-4A30-BF3A-DE6396D6546C}"/>
              </a:ext>
            </a:extLst>
          </p:cNvPr>
          <p:cNvPicPr>
            <a:picLocks noChangeAspect="1"/>
          </p:cNvPicPr>
          <p:nvPr/>
        </p:nvPicPr>
        <p:blipFill rotWithShape="1">
          <a:blip r:embed="rId3"/>
          <a:srcRect t="2208" b="2208"/>
          <a:stretch/>
        </p:blipFill>
        <p:spPr>
          <a:xfrm>
            <a:off x="886505" y="1067021"/>
            <a:ext cx="10314214" cy="5546481"/>
          </a:xfrm>
          <a:prstGeom prst="rect">
            <a:avLst/>
          </a:prstGeom>
        </p:spPr>
      </p:pic>
      <p:sp>
        <p:nvSpPr>
          <p:cNvPr id="5"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err="1" smtClean="0"/>
              <a:t>Rockpools</a:t>
            </a:r>
            <a:endParaRPr lang="en-GB" dirty="0"/>
          </a:p>
        </p:txBody>
      </p:sp>
    </p:spTree>
    <p:extLst>
      <p:ext uri="{BB962C8B-B14F-4D97-AF65-F5344CB8AC3E}">
        <p14:creationId xmlns:p14="http://schemas.microsoft.com/office/powerpoint/2010/main" val="612731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Honeycomb worm reef </a:t>
            </a:r>
          </a:p>
        </p:txBody>
      </p:sp>
      <p:pic>
        <p:nvPicPr>
          <p:cNvPr id="4" name="Picture 3">
            <a:extLst>
              <a:ext uri="{FF2B5EF4-FFF2-40B4-BE49-F238E27FC236}">
                <a16:creationId xmlns:a16="http://schemas.microsoft.com/office/drawing/2014/main" id="{0FC2CCE4-169E-4BE3-8C72-310E24069154}"/>
              </a:ext>
            </a:extLst>
          </p:cNvPr>
          <p:cNvPicPr>
            <a:picLocks noChangeAspect="1"/>
          </p:cNvPicPr>
          <p:nvPr/>
        </p:nvPicPr>
        <p:blipFill rotWithShape="1">
          <a:blip r:embed="rId3">
            <a:extLst>
              <a:ext uri="{28A0092B-C50C-407E-A947-70E740481C1C}">
                <a14:useLocalDpi xmlns:a14="http://schemas.microsoft.com/office/drawing/2010/main" val="0"/>
              </a:ext>
            </a:extLst>
          </a:blip>
          <a:srcRect t="4460"/>
          <a:stretch/>
        </p:blipFill>
        <p:spPr>
          <a:xfrm>
            <a:off x="886505" y="1067987"/>
            <a:ext cx="10314214" cy="5546481"/>
          </a:xfrm>
          <a:prstGeom prst="rect">
            <a:avLst/>
          </a:prstGeom>
        </p:spPr>
      </p:pic>
      <p:sp>
        <p:nvSpPr>
          <p:cNvPr id="5" name="TextBox 4">
            <a:extLst>
              <a:ext uri="{FF2B5EF4-FFF2-40B4-BE49-F238E27FC236}">
                <a16:creationId xmlns:a16="http://schemas.microsoft.com/office/drawing/2014/main" id="{04DC8CB6-B5CC-4991-BF4C-B3FE1CAB21D7}"/>
              </a:ext>
            </a:extLst>
          </p:cNvPr>
          <p:cNvSpPr txBox="1"/>
          <p:nvPr/>
        </p:nvSpPr>
        <p:spPr>
          <a:xfrm>
            <a:off x="9519557" y="6370935"/>
            <a:ext cx="1992554" cy="261610"/>
          </a:xfrm>
          <a:prstGeom prst="rect">
            <a:avLst/>
          </a:prstGeom>
          <a:noFill/>
        </p:spPr>
        <p:txBody>
          <a:bodyPr wrap="square" rtlCol="0">
            <a:spAutoFit/>
          </a:bodyPr>
          <a:lstStyle/>
          <a:p>
            <a:r>
              <a:rPr lang="en-GB" sz="1100">
                <a:solidFill>
                  <a:schemeClr val="bg1"/>
                </a:solidFill>
              </a:rPr>
              <a:t>© Richard Harrington</a:t>
            </a:r>
          </a:p>
        </p:txBody>
      </p:sp>
      <p:cxnSp>
        <p:nvCxnSpPr>
          <p:cNvPr id="8" name="Straight Arrow Connector 7">
            <a:extLst>
              <a:ext uri="{FF2B5EF4-FFF2-40B4-BE49-F238E27FC236}">
                <a16:creationId xmlns:a16="http://schemas.microsoft.com/office/drawing/2014/main" id="{6B40D983-0957-4BA5-81DC-1083D51BF919}"/>
              </a:ext>
            </a:extLst>
          </p:cNvPr>
          <p:cNvCxnSpPr>
            <a:cxnSpLocks/>
          </p:cNvCxnSpPr>
          <p:nvPr/>
        </p:nvCxnSpPr>
        <p:spPr>
          <a:xfrm flipH="1">
            <a:off x="7233559" y="2411627"/>
            <a:ext cx="1583870" cy="25196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1E5624-2616-41C8-8660-5DCEBC4B3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17660" y="1086064"/>
            <a:ext cx="2683059" cy="1510179"/>
          </a:xfrm>
          <a:prstGeom prst="rect">
            <a:avLst/>
          </a:prstGeom>
        </p:spPr>
      </p:pic>
    </p:spTree>
    <p:extLst>
      <p:ext uri="{BB962C8B-B14F-4D97-AF65-F5344CB8AC3E}">
        <p14:creationId xmlns:p14="http://schemas.microsoft.com/office/powerpoint/2010/main" val="3163337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Underwater mud</a:t>
            </a:r>
          </a:p>
        </p:txBody>
      </p:sp>
      <p:pic>
        <p:nvPicPr>
          <p:cNvPr id="4" name="Picture 3">
            <a:extLst>
              <a:ext uri="{FF2B5EF4-FFF2-40B4-BE49-F238E27FC236}">
                <a16:creationId xmlns:a16="http://schemas.microsoft.com/office/drawing/2014/main" id="{01805F55-8DC9-4E19-99DE-7D94F1B97431}"/>
              </a:ext>
            </a:extLst>
          </p:cNvPr>
          <p:cNvPicPr>
            <a:picLocks noChangeAspect="1"/>
          </p:cNvPicPr>
          <p:nvPr/>
        </p:nvPicPr>
        <p:blipFill rotWithShape="1">
          <a:blip r:embed="rId3"/>
          <a:srcRect t="9655" b="19099"/>
          <a:stretch/>
        </p:blipFill>
        <p:spPr>
          <a:xfrm>
            <a:off x="882083" y="1118598"/>
            <a:ext cx="10323058" cy="5475123"/>
          </a:xfrm>
          <a:prstGeom prst="rect">
            <a:avLst/>
          </a:prstGeom>
        </p:spPr>
      </p:pic>
      <p:sp>
        <p:nvSpPr>
          <p:cNvPr id="5" name="TextBox 4">
            <a:extLst>
              <a:ext uri="{FF2B5EF4-FFF2-40B4-BE49-F238E27FC236}">
                <a16:creationId xmlns:a16="http://schemas.microsoft.com/office/drawing/2014/main" id="{EB95BF7F-359D-4502-A8C7-C1084363A4C7}"/>
              </a:ext>
            </a:extLst>
          </p:cNvPr>
          <p:cNvSpPr txBox="1"/>
          <p:nvPr/>
        </p:nvSpPr>
        <p:spPr>
          <a:xfrm>
            <a:off x="10105684" y="6332855"/>
            <a:ext cx="2198914" cy="260866"/>
          </a:xfrm>
          <a:prstGeom prst="rect">
            <a:avLst/>
          </a:prstGeom>
          <a:noFill/>
        </p:spPr>
        <p:txBody>
          <a:bodyPr wrap="square" rtlCol="0">
            <a:spAutoFit/>
          </a:bodyPr>
          <a:lstStyle/>
          <a:p>
            <a:r>
              <a:rPr lang="en-GB" sz="1100">
                <a:solidFill>
                  <a:schemeClr val="bg1"/>
                </a:solidFill>
              </a:rPr>
              <a:t>© Paul Naylor</a:t>
            </a:r>
          </a:p>
        </p:txBody>
      </p:sp>
    </p:spTree>
    <p:extLst>
      <p:ext uri="{BB962C8B-B14F-4D97-AF65-F5344CB8AC3E}">
        <p14:creationId xmlns:p14="http://schemas.microsoft.com/office/powerpoint/2010/main" val="1081846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a:t>Underwater sand </a:t>
            </a:r>
            <a:r>
              <a:rPr lang="en-GB" dirty="0" smtClean="0"/>
              <a:t>and </a:t>
            </a:r>
            <a:r>
              <a:rPr lang="en-GB" dirty="0"/>
              <a:t>gravel</a:t>
            </a:r>
          </a:p>
        </p:txBody>
      </p:sp>
      <p:pic>
        <p:nvPicPr>
          <p:cNvPr id="4" name="Picture 3">
            <a:extLst>
              <a:ext uri="{FF2B5EF4-FFF2-40B4-BE49-F238E27FC236}">
                <a16:creationId xmlns:a16="http://schemas.microsoft.com/office/drawing/2014/main" id="{E08F08F6-2AAF-4AE3-ACD3-375B05F1EFF7}"/>
              </a:ext>
            </a:extLst>
          </p:cNvPr>
          <p:cNvPicPr>
            <a:picLocks noChangeAspect="1"/>
          </p:cNvPicPr>
          <p:nvPr/>
        </p:nvPicPr>
        <p:blipFill rotWithShape="1">
          <a:blip r:embed="rId3"/>
          <a:srcRect t="4213"/>
          <a:stretch/>
        </p:blipFill>
        <p:spPr>
          <a:xfrm>
            <a:off x="886505" y="1067449"/>
            <a:ext cx="10314214" cy="5546481"/>
          </a:xfrm>
          <a:prstGeom prst="rect">
            <a:avLst/>
          </a:prstGeom>
        </p:spPr>
      </p:pic>
    </p:spTree>
    <p:extLst>
      <p:ext uri="{BB962C8B-B14F-4D97-AF65-F5344CB8AC3E}">
        <p14:creationId xmlns:p14="http://schemas.microsoft.com/office/powerpoint/2010/main" val="2387618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E88909-5FA7-4089-A195-03C553C991C3}"/>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Activity 2</a:t>
            </a:r>
          </a:p>
        </p:txBody>
      </p:sp>
      <p:sp>
        <p:nvSpPr>
          <p:cNvPr id="6" name="TextBox 5">
            <a:extLst>
              <a:ext uri="{FF2B5EF4-FFF2-40B4-BE49-F238E27FC236}">
                <a16:creationId xmlns:a16="http://schemas.microsoft.com/office/drawing/2014/main" id="{BFA1B485-CBA7-4D3E-9C22-84ECD929DA31}"/>
              </a:ext>
            </a:extLst>
          </p:cNvPr>
          <p:cNvSpPr txBox="1"/>
          <p:nvPr/>
        </p:nvSpPr>
        <p:spPr>
          <a:xfrm>
            <a:off x="4777087" y="2635163"/>
            <a:ext cx="7711440" cy="1631216"/>
          </a:xfrm>
          <a:prstGeom prst="rect">
            <a:avLst/>
          </a:prstGeom>
          <a:noFill/>
        </p:spPr>
        <p:txBody>
          <a:bodyPr wrap="square" rtlCol="0">
            <a:spAutoFit/>
          </a:bodyPr>
          <a:lstStyle/>
          <a:p>
            <a:r>
              <a:rPr lang="en-GB" sz="9600" b="1" dirty="0" smtClean="0">
                <a:solidFill>
                  <a:schemeClr val="accent1"/>
                </a:solidFill>
              </a:rPr>
              <a:t>Species</a:t>
            </a:r>
            <a:endParaRPr lang="en-GB" sz="9600" b="1" dirty="0">
              <a:solidFill>
                <a:schemeClr val="accent1"/>
              </a:solidFill>
            </a:endParaRPr>
          </a:p>
        </p:txBody>
      </p:sp>
    </p:spTree>
    <p:extLst>
      <p:ext uri="{BB962C8B-B14F-4D97-AF65-F5344CB8AC3E}">
        <p14:creationId xmlns:p14="http://schemas.microsoft.com/office/powerpoint/2010/main" val="3874837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Bottlenose dolphin</a:t>
            </a:r>
          </a:p>
        </p:txBody>
      </p:sp>
      <p:pic>
        <p:nvPicPr>
          <p:cNvPr id="5" name="Picture 4">
            <a:extLst>
              <a:ext uri="{FF2B5EF4-FFF2-40B4-BE49-F238E27FC236}">
                <a16:creationId xmlns:a16="http://schemas.microsoft.com/office/drawing/2014/main" id="{E0AA90F8-F5F7-4921-ABFC-881B09E5C83F}"/>
              </a:ext>
            </a:extLst>
          </p:cNvPr>
          <p:cNvPicPr>
            <a:picLocks noChangeAspect="1"/>
          </p:cNvPicPr>
          <p:nvPr/>
        </p:nvPicPr>
        <p:blipFill rotWithShape="1">
          <a:blip r:embed="rId3"/>
          <a:srcRect t="4585" r="2024"/>
          <a:stretch/>
        </p:blipFill>
        <p:spPr>
          <a:xfrm>
            <a:off x="936851" y="1058679"/>
            <a:ext cx="10314214" cy="5546481"/>
          </a:xfrm>
          <a:prstGeom prst="rect">
            <a:avLst/>
          </a:prstGeom>
        </p:spPr>
      </p:pic>
      <p:sp>
        <p:nvSpPr>
          <p:cNvPr id="6" name="TextBox 5">
            <a:extLst>
              <a:ext uri="{FF2B5EF4-FFF2-40B4-BE49-F238E27FC236}">
                <a16:creationId xmlns:a16="http://schemas.microsoft.com/office/drawing/2014/main" id="{150967B3-6F68-4AF3-83FC-4FF6095654CD}"/>
              </a:ext>
            </a:extLst>
          </p:cNvPr>
          <p:cNvSpPr txBox="1"/>
          <p:nvPr/>
        </p:nvSpPr>
        <p:spPr>
          <a:xfrm>
            <a:off x="9605808" y="6352320"/>
            <a:ext cx="1645257" cy="261610"/>
          </a:xfrm>
          <a:prstGeom prst="rect">
            <a:avLst/>
          </a:prstGeom>
          <a:noFill/>
        </p:spPr>
        <p:txBody>
          <a:bodyPr wrap="square" rtlCol="0">
            <a:spAutoFit/>
          </a:bodyPr>
          <a:lstStyle/>
          <a:p>
            <a:r>
              <a:rPr lang="en-GB" sz="1100">
                <a:solidFill>
                  <a:schemeClr val="bg1"/>
                </a:solidFill>
              </a:rPr>
              <a:t>© Graeme </a:t>
            </a:r>
            <a:r>
              <a:rPr lang="en-GB" sz="1100" err="1">
                <a:solidFill>
                  <a:schemeClr val="bg1"/>
                </a:solidFill>
              </a:rPr>
              <a:t>Cresswell</a:t>
            </a:r>
            <a:endParaRPr lang="en-GB" sz="1100">
              <a:solidFill>
                <a:schemeClr val="bg1"/>
              </a:solidFill>
            </a:endParaRPr>
          </a:p>
        </p:txBody>
      </p:sp>
    </p:spTree>
    <p:extLst>
      <p:ext uri="{BB962C8B-B14F-4D97-AF65-F5344CB8AC3E}">
        <p14:creationId xmlns:p14="http://schemas.microsoft.com/office/powerpoint/2010/main" val="462937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Harbour porpoise</a:t>
            </a:r>
          </a:p>
        </p:txBody>
      </p:sp>
      <p:pic>
        <p:nvPicPr>
          <p:cNvPr id="7" name="Picture 6">
            <a:extLst>
              <a:ext uri="{FF2B5EF4-FFF2-40B4-BE49-F238E27FC236}">
                <a16:creationId xmlns:a16="http://schemas.microsoft.com/office/drawing/2014/main" id="{81FC8785-2D81-457B-9B1C-979630EB17DC}"/>
              </a:ext>
            </a:extLst>
          </p:cNvPr>
          <p:cNvPicPr>
            <a:picLocks noChangeAspect="1"/>
          </p:cNvPicPr>
          <p:nvPr/>
        </p:nvPicPr>
        <p:blipFill rotWithShape="1">
          <a:blip r:embed="rId3">
            <a:extLst>
              <a:ext uri="{28A0092B-C50C-407E-A947-70E740481C1C}">
                <a14:useLocalDpi xmlns:a14="http://schemas.microsoft.com/office/drawing/2010/main" val="0"/>
              </a:ext>
            </a:extLst>
          </a:blip>
          <a:srcRect t="17605"/>
          <a:stretch/>
        </p:blipFill>
        <p:spPr>
          <a:xfrm>
            <a:off x="919540" y="1065704"/>
            <a:ext cx="10248143" cy="5532431"/>
          </a:xfrm>
          <a:prstGeom prst="rect">
            <a:avLst/>
          </a:prstGeom>
        </p:spPr>
      </p:pic>
      <p:sp>
        <p:nvSpPr>
          <p:cNvPr id="6" name="TextBox 5">
            <a:extLst>
              <a:ext uri="{FF2B5EF4-FFF2-40B4-BE49-F238E27FC236}">
                <a16:creationId xmlns:a16="http://schemas.microsoft.com/office/drawing/2014/main" id="{150967B3-6F68-4AF3-83FC-4FF6095654CD}"/>
              </a:ext>
            </a:extLst>
          </p:cNvPr>
          <p:cNvSpPr txBox="1"/>
          <p:nvPr/>
        </p:nvSpPr>
        <p:spPr>
          <a:xfrm>
            <a:off x="9605808" y="6352320"/>
            <a:ext cx="1645257" cy="261610"/>
          </a:xfrm>
          <a:prstGeom prst="rect">
            <a:avLst/>
          </a:prstGeom>
          <a:noFill/>
        </p:spPr>
        <p:txBody>
          <a:bodyPr wrap="square" rtlCol="0">
            <a:spAutoFit/>
          </a:bodyPr>
          <a:lstStyle/>
          <a:p>
            <a:r>
              <a:rPr lang="en-GB" sz="1100">
                <a:solidFill>
                  <a:schemeClr val="bg1"/>
                </a:solidFill>
              </a:rPr>
              <a:t>© Graeme </a:t>
            </a:r>
            <a:r>
              <a:rPr lang="en-GB" sz="1100" err="1">
                <a:solidFill>
                  <a:schemeClr val="bg1"/>
                </a:solidFill>
              </a:rPr>
              <a:t>Cresswell</a:t>
            </a:r>
            <a:endParaRPr lang="en-GB" sz="1100">
              <a:solidFill>
                <a:schemeClr val="bg1"/>
              </a:solidFill>
            </a:endParaRPr>
          </a:p>
        </p:txBody>
      </p:sp>
    </p:spTree>
    <p:extLst>
      <p:ext uri="{BB962C8B-B14F-4D97-AF65-F5344CB8AC3E}">
        <p14:creationId xmlns:p14="http://schemas.microsoft.com/office/powerpoint/2010/main" val="77575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a:t>Basking shark</a:t>
            </a:r>
          </a:p>
        </p:txBody>
      </p:sp>
      <p:pic>
        <p:nvPicPr>
          <p:cNvPr id="5" name="Picture 4">
            <a:extLst>
              <a:ext uri="{FF2B5EF4-FFF2-40B4-BE49-F238E27FC236}">
                <a16:creationId xmlns:a16="http://schemas.microsoft.com/office/drawing/2014/main" id="{35479005-1483-4928-B6DA-4AE18869A2F4}"/>
              </a:ext>
            </a:extLst>
          </p:cNvPr>
          <p:cNvPicPr>
            <a:picLocks noChangeAspect="1"/>
          </p:cNvPicPr>
          <p:nvPr/>
        </p:nvPicPr>
        <p:blipFill rotWithShape="1">
          <a:blip r:embed="rId3"/>
          <a:srcRect t="15445"/>
          <a:stretch/>
        </p:blipFill>
        <p:spPr>
          <a:xfrm>
            <a:off x="863067" y="1057789"/>
            <a:ext cx="10361089" cy="5532432"/>
          </a:xfrm>
          <a:prstGeom prst="rect">
            <a:avLst/>
          </a:prstGeom>
        </p:spPr>
      </p:pic>
      <p:sp>
        <p:nvSpPr>
          <p:cNvPr id="8" name="TextBox 7">
            <a:extLst>
              <a:ext uri="{FF2B5EF4-FFF2-40B4-BE49-F238E27FC236}">
                <a16:creationId xmlns:a16="http://schemas.microsoft.com/office/drawing/2014/main" id="{E6203EFA-638A-49F6-A156-A4C815C395B6}"/>
              </a:ext>
            </a:extLst>
          </p:cNvPr>
          <p:cNvSpPr txBox="1"/>
          <p:nvPr/>
        </p:nvSpPr>
        <p:spPr>
          <a:xfrm>
            <a:off x="9793704" y="6328611"/>
            <a:ext cx="2398295" cy="261610"/>
          </a:xfrm>
          <a:prstGeom prst="rect">
            <a:avLst/>
          </a:prstGeom>
          <a:noFill/>
        </p:spPr>
        <p:txBody>
          <a:bodyPr wrap="square" rtlCol="0">
            <a:spAutoFit/>
          </a:bodyPr>
          <a:lstStyle/>
          <a:p>
            <a:r>
              <a:rPr lang="en-GB" sz="1100">
                <a:solidFill>
                  <a:schemeClr val="bg1"/>
                </a:solidFill>
              </a:rPr>
              <a:t>© Peter </a:t>
            </a:r>
            <a:r>
              <a:rPr lang="en-GB" sz="1100" err="1">
                <a:solidFill>
                  <a:schemeClr val="bg1"/>
                </a:solidFill>
              </a:rPr>
              <a:t>Bardsley</a:t>
            </a:r>
            <a:endParaRPr lang="en-GB" sz="1100">
              <a:solidFill>
                <a:schemeClr val="bg1"/>
              </a:solidFill>
            </a:endParaRPr>
          </a:p>
        </p:txBody>
      </p:sp>
    </p:spTree>
    <p:extLst>
      <p:ext uri="{BB962C8B-B14F-4D97-AF65-F5344CB8AC3E}">
        <p14:creationId xmlns:p14="http://schemas.microsoft.com/office/powerpoint/2010/main" val="18182930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838200" y="404071"/>
            <a:ext cx="10515600" cy="988264"/>
          </a:xfrm>
        </p:spPr>
        <p:txBody>
          <a:bodyPr/>
          <a:lstStyle/>
          <a:p>
            <a:r>
              <a:rPr lang="en-GB" dirty="0"/>
              <a:t>Learning Objectives</a:t>
            </a:r>
          </a:p>
        </p:txBody>
      </p:sp>
      <p:sp>
        <p:nvSpPr>
          <p:cNvPr id="3" name="TextBox 2">
            <a:extLst>
              <a:ext uri="{FF2B5EF4-FFF2-40B4-BE49-F238E27FC236}">
                <a16:creationId xmlns:a16="http://schemas.microsoft.com/office/drawing/2014/main" id="{BE8B142B-AFD0-46F4-89F9-E1D975F61D99}"/>
              </a:ext>
            </a:extLst>
          </p:cNvPr>
          <p:cNvSpPr txBox="1"/>
          <p:nvPr/>
        </p:nvSpPr>
        <p:spPr>
          <a:xfrm>
            <a:off x="838200" y="1775714"/>
            <a:ext cx="9949543" cy="4370427"/>
          </a:xfrm>
          <a:prstGeom prst="rect">
            <a:avLst/>
          </a:prstGeom>
          <a:noFill/>
        </p:spPr>
        <p:txBody>
          <a:bodyPr wrap="square" lIns="91440" tIns="45720" rIns="91440" bIns="45720" rtlCol="0" anchor="t">
            <a:spAutoFit/>
          </a:bodyPr>
          <a:lstStyle/>
          <a:p>
            <a:pPr marL="342900" lvl="0" indent="-342900">
              <a:spcAft>
                <a:spcPts val="0"/>
              </a:spcAft>
              <a:buFont typeface="Symbol" panose="05050102010706020507" pitchFamily="18" charset="2"/>
              <a:buChar char=""/>
            </a:pPr>
            <a:r>
              <a:rPr lang="en-GB" sz="2600" dirty="0">
                <a:solidFill>
                  <a:schemeClr val="accent1"/>
                </a:solidFill>
              </a:rPr>
              <a:t>Define the terms: biome, ecosystems, biodiversity and species.</a:t>
            </a:r>
          </a:p>
          <a:p>
            <a:pPr marL="342900" lvl="0" indent="-342900">
              <a:spcAft>
                <a:spcPts val="0"/>
              </a:spcAft>
              <a:buFont typeface="Symbol" panose="05050102010706020507" pitchFamily="18" charset="2"/>
              <a:buChar char=""/>
            </a:pPr>
            <a:endParaRPr lang="en-GB" sz="2600" dirty="0">
              <a:solidFill>
                <a:schemeClr val="accent1"/>
              </a:solidFill>
            </a:endParaRPr>
          </a:p>
          <a:p>
            <a:pPr marL="342900" lvl="0" indent="-342900">
              <a:spcAft>
                <a:spcPts val="0"/>
              </a:spcAft>
              <a:buFont typeface="Symbol" panose="05050102010706020507" pitchFamily="18" charset="2"/>
              <a:buChar char=""/>
            </a:pPr>
            <a:r>
              <a:rPr lang="en-GB" sz="2600" dirty="0">
                <a:solidFill>
                  <a:schemeClr val="accent1"/>
                </a:solidFill>
              </a:rPr>
              <a:t>Identify key marine habitats found in the UK.</a:t>
            </a:r>
          </a:p>
          <a:p>
            <a:pPr marL="342900" lvl="0" indent="-342900">
              <a:spcAft>
                <a:spcPts val="0"/>
              </a:spcAft>
              <a:buFont typeface="Symbol" panose="05050102010706020507" pitchFamily="18" charset="2"/>
              <a:buChar char=""/>
            </a:pPr>
            <a:endParaRPr lang="en-GB" sz="2600" dirty="0">
              <a:solidFill>
                <a:schemeClr val="accent1"/>
              </a:solidFill>
            </a:endParaRPr>
          </a:p>
          <a:p>
            <a:pPr marL="342900" lvl="0" indent="-342900">
              <a:spcAft>
                <a:spcPts val="0"/>
              </a:spcAft>
              <a:buFont typeface="Symbol" panose="05050102010706020507" pitchFamily="18" charset="2"/>
              <a:buChar char=""/>
            </a:pPr>
            <a:r>
              <a:rPr lang="en-GB" sz="2600" dirty="0">
                <a:solidFill>
                  <a:schemeClr val="accent1"/>
                </a:solidFill>
              </a:rPr>
              <a:t>Name at least two marine species found in the UK and be able to explain how they are adapted to their habitat. </a:t>
            </a:r>
          </a:p>
          <a:p>
            <a:pPr marL="342900" lvl="0" indent="-342900">
              <a:spcAft>
                <a:spcPts val="0"/>
              </a:spcAft>
              <a:buFont typeface="Symbol" panose="05050102010706020507" pitchFamily="18" charset="2"/>
              <a:buChar char=""/>
            </a:pPr>
            <a:endParaRPr lang="en-GB" sz="2600" dirty="0">
              <a:solidFill>
                <a:schemeClr val="accent1"/>
              </a:solidFill>
            </a:endParaRPr>
          </a:p>
          <a:p>
            <a:pPr marL="342900" lvl="0" indent="-342900">
              <a:spcAft>
                <a:spcPts val="0"/>
              </a:spcAft>
              <a:buFont typeface="Symbol" panose="05050102010706020507" pitchFamily="18" charset="2"/>
              <a:buChar char=""/>
            </a:pPr>
            <a:r>
              <a:rPr lang="en-GB" sz="2600" dirty="0">
                <a:solidFill>
                  <a:schemeClr val="accent1"/>
                </a:solidFill>
              </a:rPr>
              <a:t>Understand how species are connected to form an ecosystem.  </a:t>
            </a:r>
          </a:p>
          <a:p>
            <a:endParaRPr lang="en-GB" dirty="0"/>
          </a:p>
        </p:txBody>
      </p:sp>
    </p:spTree>
    <p:extLst>
      <p:ext uri="{BB962C8B-B14F-4D97-AF65-F5344CB8AC3E}">
        <p14:creationId xmlns:p14="http://schemas.microsoft.com/office/powerpoint/2010/main" val="1418583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B9464-E37D-4E95-81BF-38C4036A703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9750" b="5584"/>
          <a:stretch/>
        </p:blipFill>
        <p:spPr>
          <a:xfrm>
            <a:off x="990939" y="1057806"/>
            <a:ext cx="10105345" cy="5651078"/>
          </a:xfrm>
          <a:prstGeom prst="rect">
            <a:avLst/>
          </a:prstGeom>
        </p:spPr>
      </p:pic>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sp>
        <p:nvSpPr>
          <p:cNvPr id="8" name="Title 1">
            <a:extLst>
              <a:ext uri="{FF2B5EF4-FFF2-40B4-BE49-F238E27FC236}">
                <a16:creationId xmlns:a16="http://schemas.microsoft.com/office/drawing/2014/main" id="{BFF37DF7-E58F-47F5-98E1-79018C1D0B83}"/>
              </a:ext>
            </a:extLst>
          </p:cNvPr>
          <p:cNvSpPr txBox="1">
            <a:spLocks/>
          </p:cNvSpPr>
          <p:nvPr/>
        </p:nvSpPr>
        <p:spPr>
          <a:xfrm>
            <a:off x="785812" y="-140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dirty="0" smtClean="0"/>
              <a:t>Atlantic grey seal</a:t>
            </a:r>
            <a:endParaRPr lang="en-GB" dirty="0"/>
          </a:p>
        </p:txBody>
      </p:sp>
    </p:spTree>
    <p:extLst>
      <p:ext uri="{BB962C8B-B14F-4D97-AF65-F5344CB8AC3E}">
        <p14:creationId xmlns:p14="http://schemas.microsoft.com/office/powerpoint/2010/main" val="2700713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Leatherback turtle</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5" name="Picture 4">
            <a:extLst>
              <a:ext uri="{FF2B5EF4-FFF2-40B4-BE49-F238E27FC236}">
                <a16:creationId xmlns:a16="http://schemas.microsoft.com/office/drawing/2014/main" id="{878718A2-3B6B-42C2-A517-F561B7D1F2E5}"/>
              </a:ext>
            </a:extLst>
          </p:cNvPr>
          <p:cNvPicPr>
            <a:picLocks noChangeAspect="1"/>
          </p:cNvPicPr>
          <p:nvPr/>
        </p:nvPicPr>
        <p:blipFill rotWithShape="1">
          <a:blip r:embed="rId3"/>
          <a:srcRect t="18523"/>
          <a:stretch/>
        </p:blipFill>
        <p:spPr>
          <a:xfrm>
            <a:off x="891350" y="999720"/>
            <a:ext cx="10304523" cy="5586256"/>
          </a:xfrm>
          <a:prstGeom prst="rect">
            <a:avLst/>
          </a:prstGeom>
        </p:spPr>
      </p:pic>
      <p:sp>
        <p:nvSpPr>
          <p:cNvPr id="8" name="TextBox 7">
            <a:extLst>
              <a:ext uri="{FF2B5EF4-FFF2-40B4-BE49-F238E27FC236}">
                <a16:creationId xmlns:a16="http://schemas.microsoft.com/office/drawing/2014/main" id="{A6C1FC1D-D458-46A2-824A-C1811A1315A0}"/>
              </a:ext>
            </a:extLst>
          </p:cNvPr>
          <p:cNvSpPr txBox="1"/>
          <p:nvPr/>
        </p:nvSpPr>
        <p:spPr>
          <a:xfrm>
            <a:off x="8779329" y="6324366"/>
            <a:ext cx="3714750" cy="261610"/>
          </a:xfrm>
          <a:prstGeom prst="rect">
            <a:avLst/>
          </a:prstGeom>
          <a:noFill/>
        </p:spPr>
        <p:txBody>
          <a:bodyPr wrap="square" rtlCol="0">
            <a:spAutoFit/>
          </a:bodyPr>
          <a:lstStyle/>
          <a:p>
            <a:r>
              <a:rPr lang="en-GB" sz="1100">
                <a:solidFill>
                  <a:schemeClr val="bg1"/>
                </a:solidFill>
              </a:rPr>
              <a:t>© William Farah via </a:t>
            </a:r>
            <a:r>
              <a:rPr lang="en-GB" sz="1100" err="1">
                <a:solidFill>
                  <a:schemeClr val="bg1"/>
                </a:solidFill>
              </a:rPr>
              <a:t>Shutterstock</a:t>
            </a:r>
            <a:endParaRPr lang="en-GB" sz="1100">
              <a:solidFill>
                <a:schemeClr val="bg1"/>
              </a:solidFill>
            </a:endParaRPr>
          </a:p>
        </p:txBody>
      </p:sp>
    </p:spTree>
    <p:extLst>
      <p:ext uri="{BB962C8B-B14F-4D97-AF65-F5344CB8AC3E}">
        <p14:creationId xmlns:p14="http://schemas.microsoft.com/office/powerpoint/2010/main" val="2339925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Compass jellyfish</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4" name="Picture 3" descr="A close-up of a snail&#10;&#10;Description automatically generated with medium confidence">
            <a:extLst>
              <a:ext uri="{FF2B5EF4-FFF2-40B4-BE49-F238E27FC236}">
                <a16:creationId xmlns:a16="http://schemas.microsoft.com/office/drawing/2014/main" id="{707A6898-8700-43B8-B649-1463BE89167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56"/>
          <a:stretch/>
        </p:blipFill>
        <p:spPr>
          <a:xfrm>
            <a:off x="1990793" y="1079577"/>
            <a:ext cx="8104555" cy="5560709"/>
          </a:xfrm>
          <a:prstGeom prst="rect">
            <a:avLst/>
          </a:prstGeom>
        </p:spPr>
      </p:pic>
      <p:sp>
        <p:nvSpPr>
          <p:cNvPr id="8" name="TextBox 7">
            <a:extLst>
              <a:ext uri="{FF2B5EF4-FFF2-40B4-BE49-F238E27FC236}">
                <a16:creationId xmlns:a16="http://schemas.microsoft.com/office/drawing/2014/main" id="{A6C1FC1D-D458-46A2-824A-C1811A1315A0}"/>
              </a:ext>
            </a:extLst>
          </p:cNvPr>
          <p:cNvSpPr txBox="1"/>
          <p:nvPr/>
        </p:nvSpPr>
        <p:spPr>
          <a:xfrm>
            <a:off x="8841005" y="6378676"/>
            <a:ext cx="3714750" cy="261610"/>
          </a:xfrm>
          <a:prstGeom prst="rect">
            <a:avLst/>
          </a:prstGeom>
          <a:noFill/>
        </p:spPr>
        <p:txBody>
          <a:bodyPr wrap="square" rtlCol="0">
            <a:spAutoFit/>
          </a:bodyPr>
          <a:lstStyle/>
          <a:p>
            <a:r>
              <a:rPr lang="en-GB" sz="1100" dirty="0">
                <a:solidFill>
                  <a:schemeClr val="bg1"/>
                </a:solidFill>
              </a:rPr>
              <a:t>© Mark Thomas</a:t>
            </a:r>
          </a:p>
        </p:txBody>
      </p:sp>
    </p:spTree>
    <p:extLst>
      <p:ext uri="{BB962C8B-B14F-4D97-AF65-F5344CB8AC3E}">
        <p14:creationId xmlns:p14="http://schemas.microsoft.com/office/powerpoint/2010/main" val="1794462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Spider crabs</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6" name="Picture 5">
            <a:extLst>
              <a:ext uri="{FF2B5EF4-FFF2-40B4-BE49-F238E27FC236}">
                <a16:creationId xmlns:a16="http://schemas.microsoft.com/office/drawing/2014/main" id="{DE2CABAB-26E6-4D07-AE0D-789BB9C716A4}"/>
              </a:ext>
            </a:extLst>
          </p:cNvPr>
          <p:cNvPicPr>
            <a:picLocks noChangeAspect="1"/>
          </p:cNvPicPr>
          <p:nvPr/>
        </p:nvPicPr>
        <p:blipFill rotWithShape="1">
          <a:blip r:embed="rId3"/>
          <a:srcRect t="12623" b="11290"/>
          <a:stretch/>
        </p:blipFill>
        <p:spPr>
          <a:xfrm>
            <a:off x="1244789" y="1121629"/>
            <a:ext cx="9751143" cy="5523433"/>
          </a:xfrm>
          <a:prstGeom prst="rect">
            <a:avLst/>
          </a:prstGeom>
        </p:spPr>
      </p:pic>
      <p:sp>
        <p:nvSpPr>
          <p:cNvPr id="8" name="TextBox 7">
            <a:extLst>
              <a:ext uri="{FF2B5EF4-FFF2-40B4-BE49-F238E27FC236}">
                <a16:creationId xmlns:a16="http://schemas.microsoft.com/office/drawing/2014/main" id="{A6C1FC1D-D458-46A2-824A-C1811A1315A0}"/>
              </a:ext>
            </a:extLst>
          </p:cNvPr>
          <p:cNvSpPr txBox="1"/>
          <p:nvPr/>
        </p:nvSpPr>
        <p:spPr>
          <a:xfrm>
            <a:off x="9861306" y="6346080"/>
            <a:ext cx="2106495" cy="261610"/>
          </a:xfrm>
          <a:prstGeom prst="rect">
            <a:avLst/>
          </a:prstGeom>
          <a:noFill/>
        </p:spPr>
        <p:txBody>
          <a:bodyPr wrap="square" rtlCol="0">
            <a:spAutoFit/>
          </a:bodyPr>
          <a:lstStyle/>
          <a:p>
            <a:r>
              <a:rPr lang="en-GB" sz="1100" dirty="0">
                <a:solidFill>
                  <a:schemeClr val="bg1"/>
                </a:solidFill>
              </a:rPr>
              <a:t>© Paul Naylor</a:t>
            </a:r>
          </a:p>
        </p:txBody>
      </p:sp>
    </p:spTree>
    <p:extLst>
      <p:ext uri="{BB962C8B-B14F-4D97-AF65-F5344CB8AC3E}">
        <p14:creationId xmlns:p14="http://schemas.microsoft.com/office/powerpoint/2010/main" val="3522343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a:t>Sea fans</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3" name="Picture 2">
            <a:extLst>
              <a:ext uri="{FF2B5EF4-FFF2-40B4-BE49-F238E27FC236}">
                <a16:creationId xmlns:a16="http://schemas.microsoft.com/office/drawing/2014/main" id="{DC8792EA-0880-4AFE-91CF-7621D2BAA463}"/>
              </a:ext>
            </a:extLst>
          </p:cNvPr>
          <p:cNvPicPr>
            <a:picLocks noChangeAspect="1"/>
          </p:cNvPicPr>
          <p:nvPr/>
        </p:nvPicPr>
        <p:blipFill rotWithShape="1">
          <a:blip r:embed="rId3"/>
          <a:srcRect b="1915"/>
          <a:stretch/>
        </p:blipFill>
        <p:spPr>
          <a:xfrm>
            <a:off x="1578172" y="932604"/>
            <a:ext cx="8930880" cy="5703443"/>
          </a:xfrm>
          <a:prstGeom prst="rect">
            <a:avLst/>
          </a:prstGeom>
        </p:spPr>
      </p:pic>
      <p:sp>
        <p:nvSpPr>
          <p:cNvPr id="9" name="TextBox 8">
            <a:extLst>
              <a:ext uri="{FF2B5EF4-FFF2-40B4-BE49-F238E27FC236}">
                <a16:creationId xmlns:a16="http://schemas.microsoft.com/office/drawing/2014/main" id="{423CB952-8829-49B3-AE4F-A888042C0D4F}"/>
              </a:ext>
            </a:extLst>
          </p:cNvPr>
          <p:cNvSpPr txBox="1"/>
          <p:nvPr/>
        </p:nvSpPr>
        <p:spPr>
          <a:xfrm>
            <a:off x="9296477" y="6374437"/>
            <a:ext cx="2106495" cy="261610"/>
          </a:xfrm>
          <a:prstGeom prst="rect">
            <a:avLst/>
          </a:prstGeom>
          <a:noFill/>
        </p:spPr>
        <p:txBody>
          <a:bodyPr wrap="square" rtlCol="0">
            <a:spAutoFit/>
          </a:bodyPr>
          <a:lstStyle/>
          <a:p>
            <a:r>
              <a:rPr lang="en-GB" sz="1100">
                <a:solidFill>
                  <a:schemeClr val="bg1"/>
                </a:solidFill>
              </a:rPr>
              <a:t>© Paul Naylor</a:t>
            </a:r>
          </a:p>
        </p:txBody>
      </p:sp>
    </p:spTree>
    <p:extLst>
      <p:ext uri="{BB962C8B-B14F-4D97-AF65-F5344CB8AC3E}">
        <p14:creationId xmlns:p14="http://schemas.microsoft.com/office/powerpoint/2010/main" val="3728819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a:t>John Dory</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5" name="Picture 4">
            <a:extLst>
              <a:ext uri="{FF2B5EF4-FFF2-40B4-BE49-F238E27FC236}">
                <a16:creationId xmlns:a16="http://schemas.microsoft.com/office/drawing/2014/main" id="{D2D7E81E-27FC-409E-A0FC-A11AA73D4CA5}"/>
              </a:ext>
            </a:extLst>
          </p:cNvPr>
          <p:cNvPicPr>
            <a:picLocks noChangeAspect="1"/>
          </p:cNvPicPr>
          <p:nvPr/>
        </p:nvPicPr>
        <p:blipFill rotWithShape="1">
          <a:blip r:embed="rId3"/>
          <a:srcRect t="2059" b="5144"/>
          <a:stretch/>
        </p:blipFill>
        <p:spPr>
          <a:xfrm>
            <a:off x="1913385" y="1010273"/>
            <a:ext cx="8260453" cy="5706508"/>
          </a:xfrm>
          <a:prstGeom prst="rect">
            <a:avLst/>
          </a:prstGeom>
        </p:spPr>
      </p:pic>
      <p:sp>
        <p:nvSpPr>
          <p:cNvPr id="9" name="TextBox 8">
            <a:extLst>
              <a:ext uri="{FF2B5EF4-FFF2-40B4-BE49-F238E27FC236}">
                <a16:creationId xmlns:a16="http://schemas.microsoft.com/office/drawing/2014/main" id="{423CB952-8829-49B3-AE4F-A888042C0D4F}"/>
              </a:ext>
            </a:extLst>
          </p:cNvPr>
          <p:cNvSpPr txBox="1"/>
          <p:nvPr/>
        </p:nvSpPr>
        <p:spPr>
          <a:xfrm>
            <a:off x="9120590" y="6455171"/>
            <a:ext cx="2106495" cy="261610"/>
          </a:xfrm>
          <a:prstGeom prst="rect">
            <a:avLst/>
          </a:prstGeom>
          <a:noFill/>
        </p:spPr>
        <p:txBody>
          <a:bodyPr wrap="square" rtlCol="0">
            <a:spAutoFit/>
          </a:bodyPr>
          <a:lstStyle/>
          <a:p>
            <a:r>
              <a:rPr lang="en-GB" sz="1100" dirty="0">
                <a:solidFill>
                  <a:schemeClr val="bg1"/>
                </a:solidFill>
              </a:rPr>
              <a:t>© Paul Naylor</a:t>
            </a:r>
          </a:p>
        </p:txBody>
      </p:sp>
    </p:spTree>
    <p:extLst>
      <p:ext uri="{BB962C8B-B14F-4D97-AF65-F5344CB8AC3E}">
        <p14:creationId xmlns:p14="http://schemas.microsoft.com/office/powerpoint/2010/main" val="827301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785812" y="-14044"/>
            <a:ext cx="10515600" cy="1325563"/>
          </a:xfrm>
        </p:spPr>
        <p:txBody>
          <a:bodyPr/>
          <a:lstStyle/>
          <a:p>
            <a:r>
              <a:rPr lang="en-GB" dirty="0"/>
              <a:t>Puffin</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6" name="Picture 5">
            <a:extLst>
              <a:ext uri="{FF2B5EF4-FFF2-40B4-BE49-F238E27FC236}">
                <a16:creationId xmlns:a16="http://schemas.microsoft.com/office/drawing/2014/main" id="{DC1B392F-DCD2-4F6B-85AB-58764E0D1562}"/>
              </a:ext>
            </a:extLst>
          </p:cNvPr>
          <p:cNvPicPr>
            <a:picLocks noChangeAspect="1"/>
          </p:cNvPicPr>
          <p:nvPr/>
        </p:nvPicPr>
        <p:blipFill rotWithShape="1">
          <a:blip r:embed="rId3"/>
          <a:srcRect l="4060" r="10730" b="8059"/>
          <a:stretch/>
        </p:blipFill>
        <p:spPr>
          <a:xfrm>
            <a:off x="3974702" y="1197673"/>
            <a:ext cx="7946750" cy="5312012"/>
          </a:xfrm>
          <a:prstGeom prst="rect">
            <a:avLst/>
          </a:prstGeom>
        </p:spPr>
      </p:pic>
      <p:pic>
        <p:nvPicPr>
          <p:cNvPr id="9" name="Picture 8">
            <a:extLst>
              <a:ext uri="{FF2B5EF4-FFF2-40B4-BE49-F238E27FC236}">
                <a16:creationId xmlns:a16="http://schemas.microsoft.com/office/drawing/2014/main" id="{4201F104-5AE7-4934-B5E0-B90B0892E64C}"/>
              </a:ext>
            </a:extLst>
          </p:cNvPr>
          <p:cNvPicPr>
            <a:picLocks noChangeAspect="1"/>
          </p:cNvPicPr>
          <p:nvPr/>
        </p:nvPicPr>
        <p:blipFill rotWithShape="1">
          <a:blip r:embed="rId4">
            <a:extLst>
              <a:ext uri="{28A0092B-C50C-407E-A947-70E740481C1C}">
                <a14:useLocalDpi xmlns:a14="http://schemas.microsoft.com/office/drawing/2010/main" val="0"/>
              </a:ext>
            </a:extLst>
          </a:blip>
          <a:srcRect l="24349" t="5238" r="27852"/>
          <a:stretch/>
        </p:blipFill>
        <p:spPr>
          <a:xfrm>
            <a:off x="252859" y="1197673"/>
            <a:ext cx="3546256" cy="5312012"/>
          </a:xfrm>
          <a:prstGeom prst="rect">
            <a:avLst/>
          </a:prstGeom>
        </p:spPr>
      </p:pic>
    </p:spTree>
    <p:extLst>
      <p:ext uri="{BB962C8B-B14F-4D97-AF65-F5344CB8AC3E}">
        <p14:creationId xmlns:p14="http://schemas.microsoft.com/office/powerpoint/2010/main" val="3072976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41017" y="1335765"/>
            <a:ext cx="7711440" cy="4154984"/>
          </a:xfrm>
          <a:prstGeom prst="rect">
            <a:avLst/>
          </a:prstGeom>
          <a:noFill/>
        </p:spPr>
        <p:txBody>
          <a:bodyPr wrap="square" lIns="91440" tIns="45720" rIns="91440" bIns="45720" rtlCol="0" anchor="t">
            <a:spAutoFit/>
          </a:bodyPr>
          <a:lstStyle/>
          <a:p>
            <a:r>
              <a:rPr lang="en-GB" sz="8800" b="1" dirty="0">
                <a:solidFill>
                  <a:schemeClr val="accent1"/>
                </a:solidFill>
              </a:rPr>
              <a:t>A focus on </a:t>
            </a:r>
            <a:r>
              <a:rPr lang="en-GB" sz="8800" b="1" dirty="0" smtClean="0">
                <a:solidFill>
                  <a:schemeClr val="accent1"/>
                </a:solidFill>
              </a:rPr>
              <a:t>Angel Sharks</a:t>
            </a:r>
            <a:r>
              <a:rPr lang="en-GB" sz="8800" b="1" dirty="0">
                <a:solidFill>
                  <a:schemeClr val="accent1"/>
                </a:solidFill>
              </a:rPr>
              <a:t> </a:t>
            </a:r>
          </a:p>
        </p:txBody>
      </p:sp>
      <p:sp>
        <p:nvSpPr>
          <p:cNvPr id="4" name="TextBox 3">
            <a:extLst>
              <a:ext uri="{FF2B5EF4-FFF2-40B4-BE49-F238E27FC236}">
                <a16:creationId xmlns:a16="http://schemas.microsoft.com/office/drawing/2014/main" id="{CA85E060-7F6B-4C33-8392-CACD7A9B832F}"/>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Activity 2</a:t>
            </a:r>
          </a:p>
        </p:txBody>
      </p:sp>
    </p:spTree>
    <p:extLst>
      <p:ext uri="{BB962C8B-B14F-4D97-AF65-F5344CB8AC3E}">
        <p14:creationId xmlns:p14="http://schemas.microsoft.com/office/powerpoint/2010/main" val="1244235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7DF7-E58F-47F5-98E1-79018C1D0B83}"/>
              </a:ext>
            </a:extLst>
          </p:cNvPr>
          <p:cNvSpPr>
            <a:spLocks noGrp="1"/>
          </p:cNvSpPr>
          <p:nvPr>
            <p:ph type="title"/>
          </p:nvPr>
        </p:nvSpPr>
        <p:spPr>
          <a:xfrm>
            <a:off x="953961" y="0"/>
            <a:ext cx="10515600" cy="1325563"/>
          </a:xfrm>
        </p:spPr>
        <p:txBody>
          <a:bodyPr/>
          <a:lstStyle/>
          <a:p>
            <a:r>
              <a:rPr lang="en-GB" dirty="0"/>
              <a:t>Angel shark</a:t>
            </a:r>
          </a:p>
        </p:txBody>
      </p:sp>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8" name="Picture 7">
            <a:extLst>
              <a:ext uri="{FF2B5EF4-FFF2-40B4-BE49-F238E27FC236}">
                <a16:creationId xmlns:a16="http://schemas.microsoft.com/office/drawing/2014/main" id="{CF042FB0-9C8C-43AB-8F85-BFCF6151A8C4}"/>
              </a:ext>
            </a:extLst>
          </p:cNvPr>
          <p:cNvPicPr>
            <a:picLocks noChangeAspect="1"/>
          </p:cNvPicPr>
          <p:nvPr/>
        </p:nvPicPr>
        <p:blipFill rotWithShape="1">
          <a:blip r:embed="rId3"/>
          <a:srcRect l="9862" t="3992" r="1027"/>
          <a:stretch/>
        </p:blipFill>
        <p:spPr>
          <a:xfrm>
            <a:off x="953961" y="1088719"/>
            <a:ext cx="10179302" cy="5497257"/>
          </a:xfrm>
          <a:prstGeom prst="rect">
            <a:avLst/>
          </a:prstGeom>
        </p:spPr>
      </p:pic>
    </p:spTree>
    <p:extLst>
      <p:ext uri="{BB962C8B-B14F-4D97-AF65-F5344CB8AC3E}">
        <p14:creationId xmlns:p14="http://schemas.microsoft.com/office/powerpoint/2010/main" val="2941945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5" name="Picture 4">
            <a:extLst>
              <a:ext uri="{FF2B5EF4-FFF2-40B4-BE49-F238E27FC236}">
                <a16:creationId xmlns:a16="http://schemas.microsoft.com/office/drawing/2014/main" id="{7BB5E11D-D2CF-4D58-8F3C-A4B1162D7780}"/>
              </a:ext>
            </a:extLst>
          </p:cNvPr>
          <p:cNvPicPr>
            <a:picLocks noChangeAspect="1"/>
          </p:cNvPicPr>
          <p:nvPr/>
        </p:nvPicPr>
        <p:blipFill>
          <a:blip r:embed="rId3"/>
          <a:stretch>
            <a:fillRect/>
          </a:stretch>
        </p:blipFill>
        <p:spPr>
          <a:xfrm>
            <a:off x="0" y="10031"/>
            <a:ext cx="12192000" cy="6837938"/>
          </a:xfrm>
          <a:prstGeom prst="rect">
            <a:avLst/>
          </a:prstGeom>
        </p:spPr>
      </p:pic>
    </p:spTree>
    <p:extLst>
      <p:ext uri="{BB962C8B-B14F-4D97-AF65-F5344CB8AC3E}">
        <p14:creationId xmlns:p14="http://schemas.microsoft.com/office/powerpoint/2010/main" val="411722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763153" y="2643922"/>
            <a:ext cx="7711440" cy="1569660"/>
          </a:xfrm>
          <a:prstGeom prst="rect">
            <a:avLst/>
          </a:prstGeom>
          <a:noFill/>
        </p:spPr>
        <p:txBody>
          <a:bodyPr wrap="square" rtlCol="0">
            <a:spAutoFit/>
          </a:bodyPr>
          <a:lstStyle/>
          <a:p>
            <a:r>
              <a:rPr lang="en-GB" sz="9600" b="1" dirty="0">
                <a:solidFill>
                  <a:schemeClr val="accent1"/>
                </a:solidFill>
              </a:rPr>
              <a:t>Key </a:t>
            </a:r>
            <a:r>
              <a:rPr lang="en-GB" sz="9600" b="1" dirty="0" smtClean="0">
                <a:solidFill>
                  <a:schemeClr val="accent1"/>
                </a:solidFill>
              </a:rPr>
              <a:t>terms</a:t>
            </a:r>
            <a:endParaRPr lang="en-GB" sz="9600" b="1" dirty="0">
              <a:solidFill>
                <a:schemeClr val="accent1"/>
              </a:solidFill>
            </a:endParaRPr>
          </a:p>
        </p:txBody>
      </p:sp>
      <p:sp>
        <p:nvSpPr>
          <p:cNvPr id="2" name="TextBox 1">
            <a:extLst>
              <a:ext uri="{FF2B5EF4-FFF2-40B4-BE49-F238E27FC236}">
                <a16:creationId xmlns:a16="http://schemas.microsoft.com/office/drawing/2014/main" id="{05ED9BA8-0D21-402F-A103-F00D6FA61A1D}"/>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Set the scene </a:t>
            </a:r>
          </a:p>
        </p:txBody>
      </p:sp>
    </p:spTree>
    <p:extLst>
      <p:ext uri="{BB962C8B-B14F-4D97-AF65-F5344CB8AC3E}">
        <p14:creationId xmlns:p14="http://schemas.microsoft.com/office/powerpoint/2010/main" val="1598289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554581" y="1183009"/>
            <a:ext cx="7711440" cy="1446550"/>
          </a:xfrm>
          <a:prstGeom prst="rect">
            <a:avLst/>
          </a:prstGeom>
          <a:noFill/>
        </p:spPr>
        <p:txBody>
          <a:bodyPr wrap="square" rtlCol="0">
            <a:spAutoFit/>
          </a:bodyPr>
          <a:lstStyle/>
          <a:p>
            <a:r>
              <a:rPr lang="en-GB" sz="8800" b="1" dirty="0">
                <a:solidFill>
                  <a:schemeClr val="accent1"/>
                </a:solidFill>
              </a:rPr>
              <a:t>Biodiversity</a:t>
            </a:r>
          </a:p>
        </p:txBody>
      </p:sp>
      <p:sp>
        <p:nvSpPr>
          <p:cNvPr id="2" name="TextBox 1">
            <a:extLst>
              <a:ext uri="{FF2B5EF4-FFF2-40B4-BE49-F238E27FC236}">
                <a16:creationId xmlns:a16="http://schemas.microsoft.com/office/drawing/2014/main" id="{9FD69689-FB00-4791-99F9-D11D1BEA1A31}"/>
              </a:ext>
            </a:extLst>
          </p:cNvPr>
          <p:cNvSpPr txBox="1"/>
          <p:nvPr/>
        </p:nvSpPr>
        <p:spPr>
          <a:xfrm>
            <a:off x="4632959" y="2916450"/>
            <a:ext cx="6437812" cy="2677656"/>
          </a:xfrm>
          <a:prstGeom prst="rect">
            <a:avLst/>
          </a:prstGeom>
          <a:noFill/>
        </p:spPr>
        <p:txBody>
          <a:bodyPr wrap="square" lIns="91440" tIns="45720" rIns="91440" bIns="45720" rtlCol="0" anchor="t">
            <a:spAutoFit/>
          </a:bodyPr>
          <a:lstStyle/>
          <a:p>
            <a:r>
              <a:rPr lang="en-GB" sz="2400" b="1" dirty="0"/>
              <a:t>Biodiversity </a:t>
            </a:r>
            <a:r>
              <a:rPr lang="en-GB" sz="2400" dirty="0"/>
              <a:t>is a broad term meaning the variety of plant and animal </a:t>
            </a:r>
            <a:r>
              <a:rPr lang="en-GB" sz="2400" dirty="0" smtClean="0"/>
              <a:t>life found in th</a:t>
            </a:r>
            <a:r>
              <a:rPr lang="en-GB" sz="2400" dirty="0" smtClean="0"/>
              <a:t>e world or a particular habitat</a:t>
            </a:r>
            <a:r>
              <a:rPr lang="en-GB" sz="2400" dirty="0" smtClean="0"/>
              <a:t>. </a:t>
            </a:r>
          </a:p>
          <a:p>
            <a:endParaRPr lang="en-GB" sz="2400" dirty="0"/>
          </a:p>
          <a:p>
            <a:r>
              <a:rPr lang="en-GB" sz="2400" dirty="0" smtClean="0"/>
              <a:t>Biodiversity </a:t>
            </a:r>
            <a:r>
              <a:rPr lang="en-GB" sz="2400" dirty="0"/>
              <a:t>refers to diversity within species, between species and within </a:t>
            </a:r>
            <a:r>
              <a:rPr lang="en-GB" sz="2400" dirty="0" smtClean="0"/>
              <a:t/>
            </a:r>
            <a:br>
              <a:rPr lang="en-GB" sz="2400" dirty="0" smtClean="0"/>
            </a:br>
            <a:r>
              <a:rPr lang="en-GB" sz="2400" dirty="0" smtClean="0"/>
              <a:t>an </a:t>
            </a:r>
            <a:r>
              <a:rPr lang="en-GB" sz="2400" dirty="0"/>
              <a:t>ecosystem.</a:t>
            </a:r>
          </a:p>
        </p:txBody>
      </p:sp>
      <p:sp>
        <p:nvSpPr>
          <p:cNvPr id="4" name="TextBox 3">
            <a:extLst>
              <a:ext uri="{FF2B5EF4-FFF2-40B4-BE49-F238E27FC236}">
                <a16:creationId xmlns:a16="http://schemas.microsoft.com/office/drawing/2014/main" id="{2C866DC6-C753-45F5-9DAB-CC46A908B7A8}"/>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Activity 3</a:t>
            </a:r>
          </a:p>
        </p:txBody>
      </p:sp>
    </p:spTree>
    <p:extLst>
      <p:ext uri="{BB962C8B-B14F-4D97-AF65-F5344CB8AC3E}">
        <p14:creationId xmlns:p14="http://schemas.microsoft.com/office/powerpoint/2010/main" val="3026043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341120"/>
          </a:xfrm>
          <a:prstGeom prst="rect">
            <a:avLst/>
          </a:prstGeom>
        </p:spPr>
      </p:pic>
      <p:sp>
        <p:nvSpPr>
          <p:cNvPr id="2"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68680" y="426053"/>
            <a:ext cx="10309047" cy="5786438"/>
          </a:xfrm>
        </p:spPr>
        <p:txBody>
          <a:bodyPr>
            <a:normAutofit/>
          </a:bodyPr>
          <a:lstStyle/>
          <a:p>
            <a:pPr marL="0" indent="0">
              <a:buNone/>
            </a:pPr>
            <a:r>
              <a:rPr lang="en-GB" sz="4800" b="1" dirty="0">
                <a:solidFill>
                  <a:schemeClr val="accent2"/>
                </a:solidFill>
              </a:rPr>
              <a:t>Why is biodiversity important?</a:t>
            </a:r>
          </a:p>
          <a:p>
            <a:pPr marL="0" indent="0">
              <a:buNone/>
            </a:pPr>
            <a:endParaRPr lang="en-GB" sz="4800" b="1" dirty="0">
              <a:solidFill>
                <a:schemeClr val="accent2"/>
              </a:solidFill>
            </a:endParaRPr>
          </a:p>
          <a:p>
            <a:endParaRPr lang="en-GB" sz="3200" b="1" dirty="0">
              <a:solidFill>
                <a:schemeClr val="accent2"/>
              </a:solidFill>
            </a:endParaRPr>
          </a:p>
        </p:txBody>
      </p:sp>
      <p:sp>
        <p:nvSpPr>
          <p:cNvPr id="4" name="Rectangle 3">
            <a:extLst>
              <a:ext uri="{FF2B5EF4-FFF2-40B4-BE49-F238E27FC236}">
                <a16:creationId xmlns:a16="http://schemas.microsoft.com/office/drawing/2014/main" id="{7BB897B0-53FC-4512-9FCE-6ACDD1AAFDE3}"/>
              </a:ext>
            </a:extLst>
          </p:cNvPr>
          <p:cNvSpPr/>
          <p:nvPr/>
        </p:nvSpPr>
        <p:spPr>
          <a:xfrm>
            <a:off x="0" y="1341120"/>
            <a:ext cx="12192000" cy="551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840E672-96CD-4F6F-84B3-CFECF2ED3C1D}"/>
              </a:ext>
            </a:extLst>
          </p:cNvPr>
          <p:cNvSpPr txBox="1"/>
          <p:nvPr/>
        </p:nvSpPr>
        <p:spPr>
          <a:xfrm>
            <a:off x="581812" y="1883568"/>
            <a:ext cx="11028376" cy="4431983"/>
          </a:xfrm>
          <a:prstGeom prst="rect">
            <a:avLst/>
          </a:prstGeom>
          <a:noFill/>
        </p:spPr>
        <p:txBody>
          <a:bodyPr wrap="square" lIns="91440" tIns="45720" rIns="91440" bIns="45720" rtlCol="0" anchor="t">
            <a:spAutoFit/>
          </a:bodyPr>
          <a:lstStyle/>
          <a:p>
            <a:r>
              <a:rPr lang="en-GB" sz="2200" b="1" dirty="0">
                <a:solidFill>
                  <a:schemeClr val="accent2"/>
                </a:solidFill>
              </a:rPr>
              <a:t>For marine life</a:t>
            </a:r>
            <a:r>
              <a:rPr lang="en-GB" sz="2200" b="1" dirty="0" smtClean="0">
                <a:solidFill>
                  <a:schemeClr val="accent2"/>
                </a:solidFill>
              </a:rPr>
              <a:t>:</a:t>
            </a:r>
            <a:br>
              <a:rPr lang="en-GB" sz="2200" b="1" dirty="0" smtClean="0">
                <a:solidFill>
                  <a:schemeClr val="accent2"/>
                </a:solidFill>
              </a:rPr>
            </a:br>
            <a:endParaRPr lang="en-GB" sz="2200" b="1" dirty="0">
              <a:solidFill>
                <a:schemeClr val="accent2"/>
              </a:solidFill>
            </a:endParaRPr>
          </a:p>
          <a:p>
            <a:pPr marL="285750" indent="-285750">
              <a:buFont typeface="Courier New" panose="02070309020205020404" pitchFamily="49" charset="0"/>
              <a:buChar char="o"/>
            </a:pPr>
            <a:r>
              <a:rPr lang="en-GB" sz="2000" dirty="0"/>
              <a:t>Different species are dependent on each other for food.</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Many species rely on the shelter of plants to hide from predators.  </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Species like sea snails help to maintain the environment by eating algae that </a:t>
            </a:r>
            <a:r>
              <a:rPr lang="en-GB" sz="2000" dirty="0" smtClean="0"/>
              <a:t/>
            </a:r>
            <a:br>
              <a:rPr lang="en-GB" sz="2000" dirty="0" smtClean="0"/>
            </a:br>
            <a:r>
              <a:rPr lang="en-GB" sz="2000" dirty="0" smtClean="0"/>
              <a:t>could </a:t>
            </a:r>
            <a:r>
              <a:rPr lang="en-GB" sz="2000" dirty="0"/>
              <a:t>smother animals. </a:t>
            </a:r>
            <a:endParaRPr lang="en-GB" sz="2000" dirty="0">
              <a:cs typeface="Poppins"/>
            </a:endParaRP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Some species have symbiotic relationships. For example a few species of hermit crabs and anemones. The crab gets protection from carrying the anemone, and the anemone benefits from access to food lifted into the water column when the crab feeds. </a:t>
            </a:r>
          </a:p>
          <a:p>
            <a:endParaRPr lang="en-GB" dirty="0"/>
          </a:p>
        </p:txBody>
      </p:sp>
    </p:spTree>
    <p:extLst>
      <p:ext uri="{BB962C8B-B14F-4D97-AF65-F5344CB8AC3E}">
        <p14:creationId xmlns:p14="http://schemas.microsoft.com/office/powerpoint/2010/main" val="2177316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341120"/>
          </a:xfrm>
          <a:prstGeom prst="rect">
            <a:avLst/>
          </a:prstGeom>
        </p:spPr>
      </p:pic>
      <p:sp>
        <p:nvSpPr>
          <p:cNvPr id="2"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68680" y="426053"/>
            <a:ext cx="10309047" cy="5786438"/>
          </a:xfrm>
        </p:spPr>
        <p:txBody>
          <a:bodyPr>
            <a:normAutofit/>
          </a:bodyPr>
          <a:lstStyle/>
          <a:p>
            <a:pPr marL="0" indent="0">
              <a:buNone/>
            </a:pPr>
            <a:r>
              <a:rPr lang="en-GB" sz="4800" b="1">
                <a:solidFill>
                  <a:schemeClr val="accent2"/>
                </a:solidFill>
              </a:rPr>
              <a:t>Why is biodiversity important?</a:t>
            </a:r>
          </a:p>
          <a:p>
            <a:pPr marL="0" indent="0">
              <a:buNone/>
            </a:pPr>
            <a:endParaRPr lang="en-GB" sz="4800" b="1">
              <a:solidFill>
                <a:schemeClr val="accent2"/>
              </a:solidFill>
            </a:endParaRPr>
          </a:p>
          <a:p>
            <a:endParaRPr lang="en-GB" sz="3200" b="1">
              <a:solidFill>
                <a:schemeClr val="accent2"/>
              </a:solidFill>
            </a:endParaRPr>
          </a:p>
        </p:txBody>
      </p:sp>
      <p:sp>
        <p:nvSpPr>
          <p:cNvPr id="4" name="Rectangle 3">
            <a:extLst>
              <a:ext uri="{FF2B5EF4-FFF2-40B4-BE49-F238E27FC236}">
                <a16:creationId xmlns:a16="http://schemas.microsoft.com/office/drawing/2014/main" id="{7BB897B0-53FC-4512-9FCE-6ACDD1AAFDE3}"/>
              </a:ext>
            </a:extLst>
          </p:cNvPr>
          <p:cNvSpPr/>
          <p:nvPr/>
        </p:nvSpPr>
        <p:spPr>
          <a:xfrm>
            <a:off x="0" y="1341120"/>
            <a:ext cx="12192000" cy="551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840E672-96CD-4F6F-84B3-CFECF2ED3C1D}"/>
              </a:ext>
            </a:extLst>
          </p:cNvPr>
          <p:cNvSpPr txBox="1"/>
          <p:nvPr/>
        </p:nvSpPr>
        <p:spPr>
          <a:xfrm>
            <a:off x="810056" y="1549557"/>
            <a:ext cx="11381944" cy="3539430"/>
          </a:xfrm>
          <a:prstGeom prst="rect">
            <a:avLst/>
          </a:prstGeom>
          <a:noFill/>
        </p:spPr>
        <p:txBody>
          <a:bodyPr wrap="square" lIns="91440" tIns="45720" rIns="91440" bIns="45720" rtlCol="0" anchor="t">
            <a:spAutoFit/>
          </a:bodyPr>
          <a:lstStyle/>
          <a:p>
            <a:endParaRPr lang="en-GB" sz="2200" dirty="0"/>
          </a:p>
          <a:p>
            <a:r>
              <a:rPr lang="en-GB" sz="2200" b="1" dirty="0">
                <a:solidFill>
                  <a:schemeClr val="accent2"/>
                </a:solidFill>
              </a:rPr>
              <a:t>For all life</a:t>
            </a:r>
            <a:r>
              <a:rPr lang="en-GB" sz="2200" b="1" dirty="0" smtClean="0">
                <a:solidFill>
                  <a:schemeClr val="accent2"/>
                </a:solidFill>
              </a:rPr>
              <a:t>:</a:t>
            </a:r>
            <a:br>
              <a:rPr lang="en-GB" sz="2200" b="1" dirty="0" smtClean="0">
                <a:solidFill>
                  <a:schemeClr val="accent2"/>
                </a:solidFill>
              </a:rPr>
            </a:br>
            <a:endParaRPr lang="en-GB" sz="2200" b="1" dirty="0">
              <a:solidFill>
                <a:schemeClr val="accent2"/>
              </a:solidFill>
            </a:endParaRPr>
          </a:p>
          <a:p>
            <a:pPr marL="285750" indent="-285750">
              <a:buFont typeface="Courier New" panose="02070309020205020404" pitchFamily="49" charset="0"/>
              <a:buChar char="o"/>
            </a:pPr>
            <a:r>
              <a:rPr lang="en-GB" sz="2000" dirty="0"/>
              <a:t>Plants </a:t>
            </a:r>
            <a:r>
              <a:rPr lang="en-GB" sz="2000" dirty="0" smtClean="0"/>
              <a:t>and </a:t>
            </a:r>
            <a:r>
              <a:rPr lang="en-GB" sz="2000" dirty="0"/>
              <a:t>algae provide oxygen that all animals need to survive.</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Plants </a:t>
            </a:r>
            <a:r>
              <a:rPr lang="en-GB" sz="2000" dirty="0" smtClean="0"/>
              <a:t>and </a:t>
            </a:r>
            <a:r>
              <a:rPr lang="en-GB" sz="2000" dirty="0"/>
              <a:t>algae store carbon dioxide, helping to reduce the effects of climate change.</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Plants </a:t>
            </a:r>
            <a:r>
              <a:rPr lang="en-GB" sz="2000" dirty="0" smtClean="0"/>
              <a:t>and </a:t>
            </a:r>
            <a:r>
              <a:rPr lang="en-GB" sz="2000" dirty="0"/>
              <a:t>algae are also a vitally important element of the carbon cycle. </a:t>
            </a:r>
            <a:r>
              <a:rPr lang="en-GB" sz="2200" dirty="0"/>
              <a:t> </a:t>
            </a:r>
            <a:endParaRPr lang="en-GB" sz="2200" dirty="0">
              <a:cs typeface="Poppins"/>
            </a:endParaRPr>
          </a:p>
          <a:p>
            <a:endParaRPr lang="en-GB" dirty="0"/>
          </a:p>
          <a:p>
            <a:endParaRPr lang="en-GB" dirty="0"/>
          </a:p>
        </p:txBody>
      </p:sp>
    </p:spTree>
    <p:extLst>
      <p:ext uri="{BB962C8B-B14F-4D97-AF65-F5344CB8AC3E}">
        <p14:creationId xmlns:p14="http://schemas.microsoft.com/office/powerpoint/2010/main" val="2797249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341120"/>
          </a:xfrm>
          <a:prstGeom prst="rect">
            <a:avLst/>
          </a:prstGeom>
        </p:spPr>
      </p:pic>
      <p:sp>
        <p:nvSpPr>
          <p:cNvPr id="2"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68680" y="426053"/>
            <a:ext cx="10309047" cy="5786438"/>
          </a:xfrm>
        </p:spPr>
        <p:txBody>
          <a:bodyPr>
            <a:normAutofit/>
          </a:bodyPr>
          <a:lstStyle/>
          <a:p>
            <a:pPr marL="0" indent="0">
              <a:buNone/>
            </a:pPr>
            <a:r>
              <a:rPr lang="en-GB" sz="4800" b="1">
                <a:solidFill>
                  <a:schemeClr val="accent2"/>
                </a:solidFill>
              </a:rPr>
              <a:t>Why is biodiversity important?</a:t>
            </a:r>
          </a:p>
          <a:p>
            <a:pPr marL="0" indent="0">
              <a:buNone/>
            </a:pPr>
            <a:endParaRPr lang="en-GB" sz="4800" b="1">
              <a:solidFill>
                <a:schemeClr val="accent2"/>
              </a:solidFill>
            </a:endParaRPr>
          </a:p>
          <a:p>
            <a:endParaRPr lang="en-GB" sz="3200" b="1">
              <a:solidFill>
                <a:schemeClr val="accent2"/>
              </a:solidFill>
            </a:endParaRPr>
          </a:p>
        </p:txBody>
      </p:sp>
      <p:sp>
        <p:nvSpPr>
          <p:cNvPr id="4" name="Rectangle 3">
            <a:extLst>
              <a:ext uri="{FF2B5EF4-FFF2-40B4-BE49-F238E27FC236}">
                <a16:creationId xmlns:a16="http://schemas.microsoft.com/office/drawing/2014/main" id="{7BB897B0-53FC-4512-9FCE-6ACDD1AAFDE3}"/>
              </a:ext>
            </a:extLst>
          </p:cNvPr>
          <p:cNvSpPr/>
          <p:nvPr/>
        </p:nvSpPr>
        <p:spPr>
          <a:xfrm>
            <a:off x="0" y="1341120"/>
            <a:ext cx="12192000" cy="551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840E672-96CD-4F6F-84B3-CFECF2ED3C1D}"/>
              </a:ext>
            </a:extLst>
          </p:cNvPr>
          <p:cNvSpPr txBox="1"/>
          <p:nvPr/>
        </p:nvSpPr>
        <p:spPr>
          <a:xfrm>
            <a:off x="707136" y="1514648"/>
            <a:ext cx="10777727" cy="4524315"/>
          </a:xfrm>
          <a:prstGeom prst="rect">
            <a:avLst/>
          </a:prstGeom>
          <a:noFill/>
        </p:spPr>
        <p:txBody>
          <a:bodyPr wrap="square" lIns="91440" tIns="45720" rIns="91440" bIns="45720" rtlCol="0" anchor="t">
            <a:spAutoFit/>
          </a:bodyPr>
          <a:lstStyle/>
          <a:p>
            <a:endParaRPr lang="en-GB" sz="2400" dirty="0"/>
          </a:p>
          <a:p>
            <a:r>
              <a:rPr lang="en-GB" sz="2200" b="1" dirty="0">
                <a:solidFill>
                  <a:schemeClr val="accent2"/>
                </a:solidFill>
              </a:rPr>
              <a:t>To </a:t>
            </a:r>
            <a:r>
              <a:rPr lang="en-GB" sz="2200" b="1" dirty="0">
                <a:solidFill>
                  <a:schemeClr val="accent2"/>
                </a:solidFill>
              </a:rPr>
              <a:t>h</a:t>
            </a:r>
            <a:r>
              <a:rPr lang="en-GB" sz="2200" b="1" dirty="0" smtClean="0">
                <a:solidFill>
                  <a:schemeClr val="accent2"/>
                </a:solidFill>
              </a:rPr>
              <a:t>umans:</a:t>
            </a:r>
            <a:br>
              <a:rPr lang="en-GB" sz="2200" b="1" dirty="0" smtClean="0">
                <a:solidFill>
                  <a:schemeClr val="accent2"/>
                </a:solidFill>
              </a:rPr>
            </a:br>
            <a:endParaRPr lang="en-GB" sz="2200" b="1" dirty="0">
              <a:solidFill>
                <a:schemeClr val="accent2"/>
              </a:solidFill>
            </a:endParaRPr>
          </a:p>
          <a:p>
            <a:pPr marL="285750" indent="-285750">
              <a:buFont typeface="Courier New" panose="02070309020205020404" pitchFamily="49" charset="0"/>
              <a:buChar char="o"/>
            </a:pPr>
            <a:r>
              <a:rPr lang="en-GB" sz="2000" dirty="0"/>
              <a:t>The ocean provides many species of fish, shellfish and algae that humans eat.</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Marine plants </a:t>
            </a:r>
            <a:r>
              <a:rPr lang="en-GB" sz="2000" dirty="0" smtClean="0"/>
              <a:t>and </a:t>
            </a:r>
            <a:r>
              <a:rPr lang="en-GB" sz="2000" dirty="0"/>
              <a:t>animals provide medicine. </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The structure of coastal habitats, like seagrass and kelp, help to reduce wave energy, protecting coastal communities from storms.</a:t>
            </a: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Millions of jobs are dependent on diverse and productive seas, including tourism, diving, and fishing.</a:t>
            </a:r>
            <a:endParaRPr lang="en-GB" sz="2000" dirty="0">
              <a:cs typeface="Poppins"/>
            </a:endParaRPr>
          </a:p>
          <a:p>
            <a:pPr marL="285750" indent="-285750">
              <a:buFont typeface="Courier New" panose="02070309020205020404" pitchFamily="49" charset="0"/>
              <a:buChar char="o"/>
            </a:pPr>
            <a:endParaRPr lang="en-GB" sz="2000" dirty="0"/>
          </a:p>
          <a:p>
            <a:pPr marL="285750" indent="-285750">
              <a:buFont typeface="Courier New" panose="02070309020205020404" pitchFamily="49" charset="0"/>
              <a:buChar char="o"/>
            </a:pPr>
            <a:r>
              <a:rPr lang="en-GB" sz="2000" dirty="0"/>
              <a:t>A healthy ocean is important for our health and wellbeing. </a:t>
            </a:r>
          </a:p>
        </p:txBody>
      </p:sp>
    </p:spTree>
    <p:extLst>
      <p:ext uri="{BB962C8B-B14F-4D97-AF65-F5344CB8AC3E}">
        <p14:creationId xmlns:p14="http://schemas.microsoft.com/office/powerpoint/2010/main" val="4179308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0854F0-C803-4C31-B1AB-3D4DEB112F06}"/>
              </a:ext>
            </a:extLst>
          </p:cNvPr>
          <p:cNvSpPr txBox="1"/>
          <p:nvPr/>
        </p:nvSpPr>
        <p:spPr>
          <a:xfrm>
            <a:off x="9694973" y="6455171"/>
            <a:ext cx="2601919" cy="261610"/>
          </a:xfrm>
          <a:prstGeom prst="rect">
            <a:avLst/>
          </a:prstGeom>
          <a:noFill/>
        </p:spPr>
        <p:txBody>
          <a:bodyPr wrap="square" rtlCol="0">
            <a:spAutoFit/>
          </a:bodyPr>
          <a:lstStyle/>
          <a:p>
            <a:r>
              <a:rPr lang="en-GB" sz="1100">
                <a:solidFill>
                  <a:schemeClr val="bg1"/>
                </a:solidFill>
              </a:rPr>
              <a:t>© Mark Kirkland</a:t>
            </a:r>
          </a:p>
        </p:txBody>
      </p:sp>
      <p:pic>
        <p:nvPicPr>
          <p:cNvPr id="3" name="Picture 2" descr="A picture containing coral, coelenterate, invertebrate&#10;&#10;Description automatically generated">
            <a:extLst>
              <a:ext uri="{FF2B5EF4-FFF2-40B4-BE49-F238E27FC236}">
                <a16:creationId xmlns:a16="http://schemas.microsoft.com/office/drawing/2014/main" id="{D13A9E6D-0E39-4D33-808D-1E11EE2167B4}"/>
              </a:ext>
            </a:extLst>
          </p:cNvPr>
          <p:cNvPicPr>
            <a:picLocks noChangeAspect="1"/>
          </p:cNvPicPr>
          <p:nvPr/>
        </p:nvPicPr>
        <p:blipFill rotWithShape="1">
          <a:blip r:embed="rId3">
            <a:extLst>
              <a:ext uri="{28A0092B-C50C-407E-A947-70E740481C1C}">
                <a14:useLocalDpi xmlns:a14="http://schemas.microsoft.com/office/drawing/2010/main" val="0"/>
              </a:ext>
            </a:extLst>
          </a:blip>
          <a:srcRect t="31988"/>
          <a:stretch/>
        </p:blipFill>
        <p:spPr>
          <a:xfrm>
            <a:off x="0" y="1243584"/>
            <a:ext cx="12192000" cy="5614416"/>
          </a:xfrm>
          <a:prstGeom prst="rect">
            <a:avLst/>
          </a:prstGeom>
        </p:spPr>
      </p:pic>
      <p:pic>
        <p:nvPicPr>
          <p:cNvPr id="8" name="Picture 7">
            <a:extLst>
              <a:ext uri="{FF2B5EF4-FFF2-40B4-BE49-F238E27FC236}">
                <a16:creationId xmlns:a16="http://schemas.microsoft.com/office/drawing/2014/main" id="{CA26F559-A1D8-40B8-9641-1F5B87FB6D55}"/>
              </a:ext>
            </a:extLst>
          </p:cNvPr>
          <p:cNvPicPr>
            <a:picLocks noChangeAspect="1"/>
          </p:cNvPicPr>
          <p:nvPr/>
        </p:nvPicPr>
        <p:blipFill rotWithShape="1">
          <a:blip r:embed="rId4"/>
          <a:srcRect l="19948" t="18966" r="20005" b="5371"/>
          <a:stretch/>
        </p:blipFill>
        <p:spPr>
          <a:xfrm>
            <a:off x="2185926" y="1243584"/>
            <a:ext cx="7921242" cy="5614416"/>
          </a:xfrm>
          <a:prstGeom prst="rect">
            <a:avLst/>
          </a:prstGeom>
        </p:spPr>
      </p:pic>
      <p:sp>
        <p:nvSpPr>
          <p:cNvPr id="6" name="Text Placeholder 1">
            <a:extLst>
              <a:ext uri="{FF2B5EF4-FFF2-40B4-BE49-F238E27FC236}">
                <a16:creationId xmlns:a16="http://schemas.microsoft.com/office/drawing/2014/main" id="{EDE35CED-D650-4904-A034-D50797655CC3}"/>
              </a:ext>
            </a:extLst>
          </p:cNvPr>
          <p:cNvSpPr txBox="1">
            <a:spLocks/>
          </p:cNvSpPr>
          <p:nvPr/>
        </p:nvSpPr>
        <p:spPr>
          <a:xfrm>
            <a:off x="468680" y="291941"/>
            <a:ext cx="10309047" cy="5786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b="1" dirty="0">
                <a:solidFill>
                  <a:schemeClr val="accent2"/>
                </a:solidFill>
              </a:rPr>
              <a:t>Species interdependence</a:t>
            </a:r>
            <a:endParaRPr lang="en-GB" b="1" dirty="0">
              <a:solidFill>
                <a:schemeClr val="accent2"/>
              </a:solidFill>
            </a:endParaRPr>
          </a:p>
        </p:txBody>
      </p:sp>
    </p:spTree>
    <p:extLst>
      <p:ext uri="{BB962C8B-B14F-4D97-AF65-F5344CB8AC3E}">
        <p14:creationId xmlns:p14="http://schemas.microsoft.com/office/powerpoint/2010/main" val="3044781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80560" y="1941921"/>
            <a:ext cx="7711440" cy="2800767"/>
          </a:xfrm>
          <a:prstGeom prst="rect">
            <a:avLst/>
          </a:prstGeom>
          <a:noFill/>
        </p:spPr>
        <p:txBody>
          <a:bodyPr wrap="square" rtlCol="0">
            <a:spAutoFit/>
          </a:bodyPr>
          <a:lstStyle/>
          <a:p>
            <a:r>
              <a:rPr lang="en-GB" sz="8800" b="1" dirty="0">
                <a:solidFill>
                  <a:schemeClr val="accent1"/>
                </a:solidFill>
              </a:rPr>
              <a:t>What have you learnt?</a:t>
            </a:r>
          </a:p>
        </p:txBody>
      </p:sp>
      <p:sp>
        <p:nvSpPr>
          <p:cNvPr id="4" name="TextBox 3">
            <a:extLst>
              <a:ext uri="{FF2B5EF4-FFF2-40B4-BE49-F238E27FC236}">
                <a16:creationId xmlns:a16="http://schemas.microsoft.com/office/drawing/2014/main" id="{2C866DC6-C753-45F5-9DAB-CC46A908B7A8}"/>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Reflect</a:t>
            </a:r>
          </a:p>
        </p:txBody>
      </p:sp>
    </p:spTree>
    <p:extLst>
      <p:ext uri="{BB962C8B-B14F-4D97-AF65-F5344CB8AC3E}">
        <p14:creationId xmlns:p14="http://schemas.microsoft.com/office/powerpoint/2010/main" val="1192773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414528" y="191146"/>
            <a:ext cx="10515600" cy="988264"/>
          </a:xfrm>
        </p:spPr>
        <p:txBody>
          <a:bodyPr/>
          <a:lstStyle/>
          <a:p>
            <a:r>
              <a:rPr lang="en-GB" dirty="0"/>
              <a:t>Learning Objectives</a:t>
            </a:r>
          </a:p>
        </p:txBody>
      </p:sp>
      <p:sp>
        <p:nvSpPr>
          <p:cNvPr id="3" name="TextBox 2">
            <a:extLst>
              <a:ext uri="{FF2B5EF4-FFF2-40B4-BE49-F238E27FC236}">
                <a16:creationId xmlns:a16="http://schemas.microsoft.com/office/drawing/2014/main" id="{BE8B142B-AFD0-46F4-89F9-E1D975F61D99}"/>
              </a:ext>
            </a:extLst>
          </p:cNvPr>
          <p:cNvSpPr txBox="1"/>
          <p:nvPr/>
        </p:nvSpPr>
        <p:spPr>
          <a:xfrm>
            <a:off x="760476" y="1266496"/>
            <a:ext cx="11431524" cy="5201424"/>
          </a:xfrm>
          <a:prstGeom prst="rect">
            <a:avLst/>
          </a:prstGeom>
          <a:noFill/>
        </p:spPr>
        <p:txBody>
          <a:bodyPr wrap="square" lIns="91440" tIns="45720" rIns="91440" bIns="45720" rtlCol="0" anchor="t">
            <a:spAutoFit/>
          </a:bodyPr>
          <a:lstStyle/>
          <a:p>
            <a:pPr marL="342900" indent="-342900">
              <a:buFont typeface="Symbol" panose="05050102010706020507" pitchFamily="18" charset="2"/>
              <a:buChar char=""/>
              <a:defRPr/>
            </a:pPr>
            <a:r>
              <a:rPr kumimoji="0" lang="en-GB" sz="2400" b="0" i="0" u="none" strike="noStrike" kern="1200" cap="none" spc="0" normalizeH="0" baseline="0" noProof="0" dirty="0">
                <a:ln>
                  <a:noFill/>
                </a:ln>
                <a:effectLst/>
                <a:uLnTx/>
                <a:uFillTx/>
                <a:latin typeface="Poppins"/>
              </a:rPr>
              <a:t>Can you define the </a:t>
            </a:r>
            <a:r>
              <a:rPr lang="en-GB" sz="2400" dirty="0">
                <a:latin typeface="Poppins"/>
              </a:rPr>
              <a:t>following </a:t>
            </a:r>
            <a:r>
              <a:rPr kumimoji="0" lang="en-GB" sz="2400" b="0" i="0" u="none" strike="noStrike" kern="1200" cap="none" spc="0" normalizeH="0" baseline="0" noProof="0" dirty="0">
                <a:ln>
                  <a:noFill/>
                </a:ln>
                <a:effectLst/>
                <a:uLnTx/>
                <a:uFillTx/>
                <a:latin typeface="Poppins"/>
              </a:rPr>
              <a:t>terms</a:t>
            </a:r>
            <a:r>
              <a:rPr lang="en-GB" sz="2400" dirty="0" smtClean="0">
                <a:latin typeface="Poppins"/>
              </a:rPr>
              <a:t>?</a:t>
            </a:r>
            <a:br>
              <a:rPr lang="en-GB" sz="2400" dirty="0" smtClean="0">
                <a:latin typeface="Poppins"/>
              </a:rPr>
            </a:br>
            <a:endParaRPr kumimoji="0" lang="en-GB" sz="2400" b="0" i="0" u="none" strike="noStrike" kern="1200" cap="none" spc="0" normalizeH="0" baseline="0" noProof="0" dirty="0">
              <a:ln>
                <a:noFill/>
              </a:ln>
              <a:effectLst/>
              <a:uLnTx/>
              <a:uFillTx/>
              <a:latin typeface="Poppins"/>
            </a:endParaRPr>
          </a:p>
          <a:p>
            <a:pPr marL="800100" lvl="1" indent="-342900">
              <a:buFont typeface="Courier New" panose="02070309020205020404" pitchFamily="49" charset="0"/>
              <a:buChar char="o"/>
            </a:pPr>
            <a:r>
              <a:rPr kumimoji="0" lang="en-GB" sz="2000" b="0" i="0" u="none" strike="noStrike" kern="1200" cap="none" spc="0" normalizeH="0" baseline="0" noProof="0" dirty="0">
                <a:ln>
                  <a:noFill/>
                </a:ln>
                <a:solidFill>
                  <a:schemeClr val="accent2"/>
                </a:solidFill>
                <a:effectLst/>
                <a:uLnTx/>
                <a:uFillTx/>
                <a:latin typeface="Poppins"/>
              </a:rPr>
              <a:t>Biome</a:t>
            </a:r>
            <a:endParaRPr lang="en-GB" sz="2000" b="0" i="0" u="none" strike="noStrike" kern="1200" cap="none" spc="0" normalizeH="0" baseline="0" noProof="0" dirty="0">
              <a:ln>
                <a:noFill/>
              </a:ln>
              <a:solidFill>
                <a:schemeClr val="accent2"/>
              </a:solidFill>
              <a:effectLst/>
              <a:uLnTx/>
              <a:uFillTx/>
              <a:latin typeface="Poppins"/>
              <a:cs typeface="Poppins"/>
            </a:endParaRPr>
          </a:p>
          <a:p>
            <a:pPr marL="800100" lvl="1" indent="-342900">
              <a:buFont typeface="Courier New" panose="02070309020205020404" pitchFamily="49" charset="0"/>
              <a:buChar char="o"/>
            </a:pPr>
            <a:r>
              <a:rPr lang="en-GB" sz="2000" dirty="0">
                <a:solidFill>
                  <a:schemeClr val="accent2"/>
                </a:solidFill>
                <a:latin typeface="Poppins"/>
              </a:rPr>
              <a:t>E</a:t>
            </a:r>
            <a:r>
              <a:rPr kumimoji="0" lang="en-GB" sz="2000" b="0" i="0" u="none" strike="noStrike" kern="1200" cap="none" spc="0" normalizeH="0" baseline="0" noProof="0" dirty="0" err="1">
                <a:ln>
                  <a:noFill/>
                </a:ln>
                <a:solidFill>
                  <a:schemeClr val="accent2"/>
                </a:solidFill>
                <a:effectLst/>
                <a:uLnTx/>
                <a:uFillTx/>
                <a:latin typeface="Poppins"/>
              </a:rPr>
              <a:t>cosystems</a:t>
            </a:r>
            <a:endParaRPr lang="en-GB" sz="2000" b="0" i="0" u="none" strike="noStrike" kern="1200" cap="none" spc="0" normalizeH="0" baseline="0" noProof="0" dirty="0">
              <a:ln>
                <a:noFill/>
              </a:ln>
              <a:solidFill>
                <a:schemeClr val="accent2"/>
              </a:solidFill>
              <a:effectLst/>
              <a:uLnTx/>
              <a:uFillTx/>
              <a:latin typeface="Poppins"/>
              <a:cs typeface="Poppins"/>
            </a:endParaRPr>
          </a:p>
          <a:p>
            <a:pPr marL="800100" lvl="1" indent="-342900">
              <a:buFont typeface="Courier New" panose="02070309020205020404" pitchFamily="49" charset="0"/>
              <a:buChar char="o"/>
            </a:pPr>
            <a:r>
              <a:rPr lang="en-GB" sz="2000" dirty="0">
                <a:solidFill>
                  <a:schemeClr val="accent2"/>
                </a:solidFill>
                <a:latin typeface="Poppins"/>
              </a:rPr>
              <a:t>Habitats</a:t>
            </a:r>
          </a:p>
          <a:p>
            <a:pPr marL="800100" lvl="1" indent="-342900">
              <a:buFont typeface="Courier New" panose="02070309020205020404" pitchFamily="49" charset="0"/>
              <a:buChar char="o"/>
            </a:pPr>
            <a:r>
              <a:rPr kumimoji="0" lang="en-GB" sz="2000" b="0" i="0" u="none" strike="noStrike" kern="1200" cap="none" spc="0" normalizeH="0" baseline="0" noProof="0" dirty="0">
                <a:ln>
                  <a:noFill/>
                </a:ln>
                <a:solidFill>
                  <a:schemeClr val="accent2"/>
                </a:solidFill>
                <a:effectLst/>
                <a:uLnTx/>
                <a:uFillTx/>
                <a:latin typeface="Poppins"/>
              </a:rPr>
              <a:t>Species</a:t>
            </a:r>
          </a:p>
          <a:p>
            <a:pPr marL="800100" lvl="1" indent="-342900">
              <a:buFont typeface="Courier New" panose="02070309020205020404" pitchFamily="49" charset="0"/>
              <a:buChar char="o"/>
            </a:pPr>
            <a:r>
              <a:rPr lang="en-GB" sz="2000" dirty="0">
                <a:solidFill>
                  <a:schemeClr val="accent2"/>
                </a:solidFill>
                <a:latin typeface="Poppins"/>
              </a:rPr>
              <a:t>Interdependence</a:t>
            </a:r>
            <a:endParaRPr kumimoji="0" lang="en-GB" sz="2000" b="0" i="0" u="none" strike="noStrike" kern="1200" cap="none" spc="0" normalizeH="0" baseline="0" noProof="0" dirty="0">
              <a:ln>
                <a:noFill/>
              </a:ln>
              <a:solidFill>
                <a:schemeClr val="accent2"/>
              </a:solidFill>
              <a:effectLst/>
              <a:uLnTx/>
              <a:uFillTx/>
              <a:latin typeface="Poppins"/>
            </a:endParaRPr>
          </a:p>
          <a:p>
            <a:pPr marL="800100" lvl="1" indent="-342900">
              <a:buFont typeface="Courier New" panose="02070309020205020404" pitchFamily="49" charset="0"/>
              <a:buChar char="o"/>
            </a:pPr>
            <a:r>
              <a:rPr kumimoji="0" lang="en-GB" sz="2000" b="0" i="0" u="none" strike="noStrike" kern="1200" cap="none" spc="0" normalizeH="0" baseline="0" noProof="0" dirty="0">
                <a:ln>
                  <a:noFill/>
                </a:ln>
                <a:solidFill>
                  <a:schemeClr val="accent2"/>
                </a:solidFill>
                <a:effectLst/>
                <a:uLnTx/>
                <a:uFillTx/>
                <a:latin typeface="Poppins"/>
              </a:rPr>
              <a:t>Biodiversity</a:t>
            </a:r>
          </a:p>
          <a:p>
            <a:pPr marL="800100" lvl="1" indent="-342900">
              <a:buFont typeface="Symbol" panose="05050102010706020507" pitchFamily="18" charset="2"/>
              <a:buChar char=""/>
            </a:pPr>
            <a:endParaRPr kumimoji="0" lang="en-GB" sz="2000" b="0" i="0" u="none" strike="noStrike" kern="1200" cap="none" spc="0" normalizeH="0" baseline="0" noProof="0" dirty="0">
              <a:ln>
                <a:noFill/>
              </a:ln>
              <a:effectLst/>
              <a:uLnTx/>
              <a:uFillTx/>
              <a:latin typeface="Poppin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400" b="0" i="0" u="none" strike="noStrike" kern="1200" cap="none" spc="0" normalizeH="0" baseline="0" noProof="0" dirty="0">
                <a:ln>
                  <a:noFill/>
                </a:ln>
                <a:effectLst/>
                <a:uLnTx/>
                <a:uFillTx/>
                <a:latin typeface="Poppins"/>
              </a:rPr>
              <a:t>Can you identify a variety </a:t>
            </a:r>
            <a:r>
              <a:rPr lang="en-GB" sz="2400" dirty="0">
                <a:latin typeface="Poppins"/>
              </a:rPr>
              <a:t>of </a:t>
            </a:r>
            <a:r>
              <a:rPr kumimoji="0" lang="en-GB" sz="2400" b="0" i="0" u="none" strike="noStrike" kern="1200" cap="none" spc="0" normalizeH="0" baseline="0" noProof="0" dirty="0">
                <a:ln>
                  <a:noFill/>
                </a:ln>
                <a:effectLst/>
                <a:uLnTx/>
                <a:uFillTx/>
                <a:latin typeface="Poppins"/>
              </a:rPr>
              <a:t>key marine habitats found in the UK?</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400" b="0" i="0" u="none" strike="noStrike" kern="1200" cap="none" spc="0" normalizeH="0" baseline="0" noProof="0" dirty="0">
              <a:ln>
                <a:noFill/>
              </a:ln>
              <a:effectLst/>
              <a:uLnTx/>
              <a:uFillTx/>
              <a:latin typeface="Poppins"/>
            </a:endParaRPr>
          </a:p>
          <a:p>
            <a:pPr marL="342900" indent="-342900">
              <a:buFont typeface="Symbol" panose="05050102010706020507" pitchFamily="18" charset="2"/>
              <a:buChar char=""/>
              <a:defRPr/>
            </a:pPr>
            <a:r>
              <a:rPr lang="en-GB" sz="2400" dirty="0">
                <a:latin typeface="Poppins"/>
              </a:rPr>
              <a:t>Can you describe how a ma</a:t>
            </a:r>
            <a:r>
              <a:rPr kumimoji="0" lang="en-GB" sz="2400" b="0" i="0" u="none" strike="noStrike" kern="1200" cap="none" spc="0" normalizeH="0" baseline="0" noProof="0" dirty="0" err="1">
                <a:ln>
                  <a:noFill/>
                </a:ln>
                <a:effectLst/>
                <a:uLnTx/>
                <a:uFillTx/>
                <a:latin typeface="Poppins"/>
              </a:rPr>
              <a:t>rine</a:t>
            </a:r>
            <a:r>
              <a:rPr kumimoji="0" lang="en-GB" sz="2400" b="0" i="0" u="none" strike="noStrike" kern="1200" cap="none" spc="0" normalizeH="0" baseline="0" noProof="0" dirty="0">
                <a:ln>
                  <a:noFill/>
                </a:ln>
                <a:effectLst/>
                <a:uLnTx/>
                <a:uFillTx/>
                <a:latin typeface="Poppins"/>
              </a:rPr>
              <a:t> species </a:t>
            </a:r>
            <a:r>
              <a:rPr lang="en-GB" sz="2400" dirty="0">
                <a:latin typeface="Poppins"/>
              </a:rPr>
              <a:t>adapts </a:t>
            </a:r>
            <a:r>
              <a:rPr kumimoji="0" lang="en-GB" sz="2400" b="0" i="0" u="none" strike="noStrike" kern="1200" cap="none" spc="0" normalizeH="0" baseline="0" noProof="0" dirty="0">
                <a:ln>
                  <a:noFill/>
                </a:ln>
                <a:effectLst/>
                <a:uLnTx/>
                <a:uFillTx/>
                <a:latin typeface="Poppins"/>
              </a:rPr>
              <a:t>to their habitat?</a:t>
            </a:r>
            <a:r>
              <a:rPr lang="en-GB" sz="2400" dirty="0">
                <a:latin typeface="Poppins"/>
              </a:rPr>
              <a:t> </a:t>
            </a:r>
            <a:endParaRPr lang="en-GB" sz="2400" b="0" i="0" u="none" strike="noStrike" kern="1200" cap="none" spc="0" normalizeH="0" baseline="0" noProof="0" dirty="0">
              <a:ln>
                <a:noFill/>
              </a:ln>
              <a:effectLst/>
              <a:uLnTx/>
              <a:uFillTx/>
              <a:latin typeface="Poppins"/>
              <a:cs typeface="Poppin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400" b="0" i="0" u="none" strike="noStrike" kern="1200" cap="none" spc="0" normalizeH="0" baseline="0" noProof="0" dirty="0">
              <a:ln>
                <a:noFill/>
              </a:ln>
              <a:effectLst/>
              <a:uLnTx/>
              <a:uFillTx/>
              <a:latin typeface="Poppins"/>
            </a:endParaRPr>
          </a:p>
          <a:p>
            <a:pPr marL="342900" indent="-342900">
              <a:buFont typeface="Symbol" panose="05050102010706020507" pitchFamily="18" charset="2"/>
              <a:buChar char=""/>
              <a:defRPr/>
            </a:pPr>
            <a:r>
              <a:rPr lang="en-GB" sz="2400" dirty="0">
                <a:latin typeface="Poppins"/>
              </a:rPr>
              <a:t>Can you describe </a:t>
            </a:r>
            <a:r>
              <a:rPr kumimoji="0" lang="en-GB" sz="2400" b="0" i="0" u="none" strike="noStrike" kern="1200" cap="none" spc="0" normalizeH="0" baseline="0" noProof="0" dirty="0">
                <a:ln>
                  <a:noFill/>
                </a:ln>
                <a:effectLst/>
                <a:uLnTx/>
                <a:uFillTx/>
                <a:latin typeface="Poppins"/>
              </a:rPr>
              <a:t>how species are interdependent and how </a:t>
            </a:r>
            <a:r>
              <a:rPr kumimoji="0" lang="en-GB" sz="2400" b="0" i="0" u="none" strike="noStrike" kern="1200" cap="none" spc="0" normalizeH="0" baseline="0" noProof="0" dirty="0" smtClean="0">
                <a:ln>
                  <a:noFill/>
                </a:ln>
                <a:effectLst/>
                <a:uLnTx/>
                <a:uFillTx/>
                <a:latin typeface="Poppins"/>
              </a:rPr>
              <a:t/>
            </a:r>
            <a:br>
              <a:rPr kumimoji="0" lang="en-GB" sz="2400" b="0" i="0" u="none" strike="noStrike" kern="1200" cap="none" spc="0" normalizeH="0" baseline="0" noProof="0" dirty="0" smtClean="0">
                <a:ln>
                  <a:noFill/>
                </a:ln>
                <a:effectLst/>
                <a:uLnTx/>
                <a:uFillTx/>
                <a:latin typeface="Poppins"/>
              </a:rPr>
            </a:br>
            <a:r>
              <a:rPr kumimoji="0" lang="en-GB" sz="2400" b="0" i="0" u="none" strike="noStrike" kern="1200" cap="none" spc="0" normalizeH="0" baseline="0" noProof="0" dirty="0" smtClean="0">
                <a:ln>
                  <a:noFill/>
                </a:ln>
                <a:effectLst/>
                <a:uLnTx/>
                <a:uFillTx/>
                <a:latin typeface="Poppins"/>
              </a:rPr>
              <a:t>human </a:t>
            </a:r>
            <a:r>
              <a:rPr kumimoji="0" lang="en-GB" sz="2400" b="0" i="0" u="none" strike="noStrike" kern="1200" cap="none" spc="0" normalizeH="0" baseline="0" noProof="0" dirty="0">
                <a:ln>
                  <a:noFill/>
                </a:ln>
                <a:effectLst/>
                <a:uLnTx/>
                <a:uFillTx/>
                <a:latin typeface="Poppins"/>
              </a:rPr>
              <a:t>interactions can alter </a:t>
            </a:r>
            <a:r>
              <a:rPr lang="en-GB" sz="2400" dirty="0">
                <a:latin typeface="Poppins"/>
              </a:rPr>
              <a:t>ecosystem dynamics?</a:t>
            </a:r>
            <a:endParaRPr kumimoji="0" lang="en-GB" sz="2400" b="0" i="0" u="none" strike="noStrike" kern="1200" cap="none" spc="0" normalizeH="0" baseline="0" noProof="0" dirty="0">
              <a:ln>
                <a:noFill/>
              </a:ln>
              <a:effectLst/>
              <a:uLnTx/>
              <a:uFillTx/>
              <a:latin typeface="Poppins"/>
            </a:endParaRPr>
          </a:p>
        </p:txBody>
      </p:sp>
    </p:spTree>
    <p:extLst>
      <p:ext uri="{BB962C8B-B14F-4D97-AF65-F5344CB8AC3E}">
        <p14:creationId xmlns:p14="http://schemas.microsoft.com/office/powerpoint/2010/main" val="2471391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EEA4-A476-4C68-80A7-B5490F07C667}"/>
              </a:ext>
            </a:extLst>
          </p:cNvPr>
          <p:cNvSpPr>
            <a:spLocks noGrp="1"/>
          </p:cNvSpPr>
          <p:nvPr>
            <p:ph type="body" sz="quarter" idx="10"/>
          </p:nvPr>
        </p:nvSpPr>
        <p:spPr>
          <a:xfrm>
            <a:off x="403816" y="685159"/>
            <a:ext cx="10302875" cy="5230812"/>
          </a:xfrm>
        </p:spPr>
        <p:txBody>
          <a:bodyPr>
            <a:normAutofit/>
          </a:bodyPr>
          <a:lstStyle/>
          <a:p>
            <a:r>
              <a:rPr lang="en-US" sz="6600" dirty="0"/>
              <a:t>We will continue to fight for the ocean and protect wildlife</a:t>
            </a:r>
            <a:endParaRPr lang="en-GB" sz="6600" dirty="0"/>
          </a:p>
        </p:txBody>
      </p:sp>
      <p:pic>
        <p:nvPicPr>
          <p:cNvPr id="3" name="Picture 2" descr="Text&#10;&#10;Description automatically generated">
            <a:extLst>
              <a:ext uri="{FF2B5EF4-FFF2-40B4-BE49-F238E27FC236}">
                <a16:creationId xmlns:a16="http://schemas.microsoft.com/office/drawing/2014/main" id="{9049E1ED-5A7E-4577-9C87-718298E6A2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1392" y="5227478"/>
            <a:ext cx="3148410" cy="1306645"/>
          </a:xfrm>
          <a:prstGeom prst="rect">
            <a:avLst/>
          </a:prstGeom>
        </p:spPr>
      </p:pic>
    </p:spTree>
    <p:extLst>
      <p:ext uri="{BB962C8B-B14F-4D97-AF65-F5344CB8AC3E}">
        <p14:creationId xmlns:p14="http://schemas.microsoft.com/office/powerpoint/2010/main" val="1537167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411915" y="285598"/>
            <a:ext cx="9852660" cy="938719"/>
          </a:xfrm>
          <a:prstGeom prst="rect">
            <a:avLst/>
          </a:prstGeom>
          <a:noFill/>
        </p:spPr>
        <p:txBody>
          <a:bodyPr wrap="square" rtlCol="0">
            <a:spAutoFit/>
          </a:bodyPr>
          <a:lstStyle/>
          <a:p>
            <a:r>
              <a:rPr lang="en-GB" sz="5500" b="1" dirty="0">
                <a:solidFill>
                  <a:schemeClr val="accent1"/>
                </a:solidFill>
              </a:rPr>
              <a:t>What is a biome?</a:t>
            </a:r>
          </a:p>
        </p:txBody>
      </p:sp>
      <p:grpSp>
        <p:nvGrpSpPr>
          <p:cNvPr id="10" name="Group 9">
            <a:extLst>
              <a:ext uri="{FF2B5EF4-FFF2-40B4-BE49-F238E27FC236}">
                <a16:creationId xmlns:a16="http://schemas.microsoft.com/office/drawing/2014/main" id="{FE44F393-7C44-4463-958B-A59EB8F5A216}"/>
              </a:ext>
            </a:extLst>
          </p:cNvPr>
          <p:cNvGrpSpPr/>
          <p:nvPr/>
        </p:nvGrpSpPr>
        <p:grpSpPr>
          <a:xfrm>
            <a:off x="560832" y="1276857"/>
            <a:ext cx="11131560" cy="5581143"/>
            <a:chOff x="-529" y="393237"/>
            <a:chExt cx="12193057" cy="6465060"/>
          </a:xfrm>
        </p:grpSpPr>
        <p:pic>
          <p:nvPicPr>
            <p:cNvPr id="11" name="Picture 10">
              <a:extLst>
                <a:ext uri="{FF2B5EF4-FFF2-40B4-BE49-F238E27FC236}">
                  <a16:creationId xmlns:a16="http://schemas.microsoft.com/office/drawing/2014/main" id="{55D5A0F4-264F-474F-A376-457AD1F6BE28}"/>
                </a:ext>
              </a:extLst>
            </p:cNvPr>
            <p:cNvPicPr>
              <a:picLocks noChangeAspect="1"/>
            </p:cNvPicPr>
            <p:nvPr/>
          </p:nvPicPr>
          <p:blipFill rotWithShape="1">
            <a:blip r:embed="rId4"/>
            <a:srcRect t="5738"/>
            <a:stretch/>
          </p:blipFill>
          <p:spPr>
            <a:xfrm>
              <a:off x="-529" y="393237"/>
              <a:ext cx="12193057" cy="6465059"/>
            </a:xfrm>
            <a:prstGeom prst="rect">
              <a:avLst/>
            </a:prstGeom>
          </p:spPr>
        </p:pic>
        <p:pic>
          <p:nvPicPr>
            <p:cNvPr id="12" name="Picture 11">
              <a:extLst>
                <a:ext uri="{FF2B5EF4-FFF2-40B4-BE49-F238E27FC236}">
                  <a16:creationId xmlns:a16="http://schemas.microsoft.com/office/drawing/2014/main" id="{0483354A-87FE-4878-A12E-0B1B3874F8D8}"/>
                </a:ext>
              </a:extLst>
            </p:cNvPr>
            <p:cNvPicPr>
              <a:picLocks noChangeAspect="1"/>
            </p:cNvPicPr>
            <p:nvPr/>
          </p:nvPicPr>
          <p:blipFill rotWithShape="1">
            <a:blip r:embed="rId4"/>
            <a:srcRect l="15361" t="78537" r="70605" b="5845"/>
            <a:stretch/>
          </p:blipFill>
          <p:spPr>
            <a:xfrm>
              <a:off x="0" y="5447212"/>
              <a:ext cx="1920241" cy="1411085"/>
            </a:xfrm>
            <a:prstGeom prst="rect">
              <a:avLst/>
            </a:prstGeom>
          </p:spPr>
        </p:pic>
        <p:pic>
          <p:nvPicPr>
            <p:cNvPr id="13" name="Picture 12">
              <a:extLst>
                <a:ext uri="{FF2B5EF4-FFF2-40B4-BE49-F238E27FC236}">
                  <a16:creationId xmlns:a16="http://schemas.microsoft.com/office/drawing/2014/main" id="{7BB1D3DE-A7F7-46C8-A8D8-D0D87189664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127" y="5818499"/>
              <a:ext cx="1651107" cy="684840"/>
            </a:xfrm>
            <a:prstGeom prst="rect">
              <a:avLst/>
            </a:prstGeom>
          </p:spPr>
        </p:pic>
      </p:grpSp>
    </p:spTree>
    <p:extLst>
      <p:ext uri="{BB962C8B-B14F-4D97-AF65-F5344CB8AC3E}">
        <p14:creationId xmlns:p14="http://schemas.microsoft.com/office/powerpoint/2010/main" val="1695579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1" y="0"/>
            <a:ext cx="12207241" cy="6858000"/>
          </a:xfrm>
        </p:spPr>
      </p:pic>
      <p:pic>
        <p:nvPicPr>
          <p:cNvPr id="6" name="Picture 5">
            <a:extLst>
              <a:ext uri="{FF2B5EF4-FFF2-40B4-BE49-F238E27FC236}">
                <a16:creationId xmlns:a16="http://schemas.microsoft.com/office/drawing/2014/main" id="{AF985D7A-A3B1-4915-B873-4B97C1AF85AB}"/>
              </a:ext>
            </a:extLst>
          </p:cNvPr>
          <p:cNvPicPr>
            <a:picLocks noChangeAspect="1"/>
          </p:cNvPicPr>
          <p:nvPr/>
        </p:nvPicPr>
        <p:blipFill rotWithShape="1">
          <a:blip r:embed="rId4"/>
          <a:srcRect l="54429" t="11620" b="4952"/>
          <a:stretch/>
        </p:blipFill>
        <p:spPr>
          <a:xfrm>
            <a:off x="-1" y="1669002"/>
            <a:ext cx="4010297" cy="4129727"/>
          </a:xfrm>
          <a:prstGeom prst="rect">
            <a:avLst/>
          </a:prstGeom>
        </p:spPr>
      </p:pic>
      <p:pic>
        <p:nvPicPr>
          <p:cNvPr id="7" name="Picture 6">
            <a:extLst>
              <a:ext uri="{FF2B5EF4-FFF2-40B4-BE49-F238E27FC236}">
                <a16:creationId xmlns:a16="http://schemas.microsoft.com/office/drawing/2014/main" id="{E8E996EA-97F2-4811-994D-0AF4E9C1FCAA}"/>
              </a:ext>
            </a:extLst>
          </p:cNvPr>
          <p:cNvPicPr>
            <a:picLocks noChangeAspect="1"/>
          </p:cNvPicPr>
          <p:nvPr/>
        </p:nvPicPr>
        <p:blipFill rotWithShape="1">
          <a:blip r:embed="rId5"/>
          <a:srcRect l="42583" t="11813" r="23683" b="8435"/>
          <a:stretch/>
        </p:blipFill>
        <p:spPr>
          <a:xfrm>
            <a:off x="4010296" y="1830649"/>
            <a:ext cx="2907663" cy="3866606"/>
          </a:xfrm>
          <a:prstGeom prst="rect">
            <a:avLst/>
          </a:prstGeom>
        </p:spPr>
      </p:pic>
      <p:pic>
        <p:nvPicPr>
          <p:cNvPr id="8" name="Picture 7">
            <a:extLst>
              <a:ext uri="{FF2B5EF4-FFF2-40B4-BE49-F238E27FC236}">
                <a16:creationId xmlns:a16="http://schemas.microsoft.com/office/drawing/2014/main" id="{86863A1B-E93B-4BEA-A3F5-C72B39AD7F94}"/>
              </a:ext>
            </a:extLst>
          </p:cNvPr>
          <p:cNvPicPr>
            <a:picLocks noChangeAspect="1"/>
          </p:cNvPicPr>
          <p:nvPr/>
        </p:nvPicPr>
        <p:blipFill rotWithShape="1">
          <a:blip r:embed="rId6"/>
          <a:srcRect l="27694" t="12105" b="3958"/>
          <a:stretch/>
        </p:blipFill>
        <p:spPr>
          <a:xfrm>
            <a:off x="6903940" y="2048274"/>
            <a:ext cx="5327380" cy="3478677"/>
          </a:xfrm>
          <a:prstGeom prst="rect">
            <a:avLst/>
          </a:prstGeom>
        </p:spPr>
      </p:pic>
      <p:sp>
        <p:nvSpPr>
          <p:cNvPr id="9" name="TextBox 8">
            <a:extLst>
              <a:ext uri="{FF2B5EF4-FFF2-40B4-BE49-F238E27FC236}">
                <a16:creationId xmlns:a16="http://schemas.microsoft.com/office/drawing/2014/main" id="{6C40BC2B-44DB-4698-9DB1-A1FDBFA371D0}"/>
              </a:ext>
            </a:extLst>
          </p:cNvPr>
          <p:cNvSpPr txBox="1"/>
          <p:nvPr/>
        </p:nvSpPr>
        <p:spPr>
          <a:xfrm>
            <a:off x="10844938" y="6581001"/>
            <a:ext cx="1362302" cy="276999"/>
          </a:xfrm>
          <a:prstGeom prst="rect">
            <a:avLst/>
          </a:prstGeom>
          <a:noFill/>
        </p:spPr>
        <p:txBody>
          <a:bodyPr wrap="square" rtlCol="0">
            <a:spAutoFit/>
          </a:bodyPr>
          <a:lstStyle/>
          <a:p>
            <a:r>
              <a:rPr lang="en-GB" sz="1200" dirty="0"/>
              <a:t>© Google Earth</a:t>
            </a:r>
          </a:p>
        </p:txBody>
      </p:sp>
      <p:sp>
        <p:nvSpPr>
          <p:cNvPr id="10" name="TextBox 9"/>
          <p:cNvSpPr txBox="1"/>
          <p:nvPr/>
        </p:nvSpPr>
        <p:spPr>
          <a:xfrm>
            <a:off x="411915" y="285598"/>
            <a:ext cx="9852660" cy="938719"/>
          </a:xfrm>
          <a:prstGeom prst="rect">
            <a:avLst/>
          </a:prstGeom>
          <a:noFill/>
        </p:spPr>
        <p:txBody>
          <a:bodyPr wrap="square" rtlCol="0">
            <a:spAutoFit/>
          </a:bodyPr>
          <a:lstStyle/>
          <a:p>
            <a:r>
              <a:rPr lang="en-GB" sz="5500" b="1" dirty="0" smtClean="0">
                <a:solidFill>
                  <a:schemeClr val="accent1"/>
                </a:solidFill>
              </a:rPr>
              <a:t>What is an ecosystem?</a:t>
            </a:r>
            <a:endParaRPr lang="en-GB" sz="5500" b="1" dirty="0">
              <a:solidFill>
                <a:schemeClr val="accent1"/>
              </a:solidFill>
            </a:endParaRPr>
          </a:p>
        </p:txBody>
      </p:sp>
    </p:spTree>
    <p:extLst>
      <p:ext uri="{BB962C8B-B14F-4D97-AF65-F5344CB8AC3E}">
        <p14:creationId xmlns:p14="http://schemas.microsoft.com/office/powerpoint/2010/main" val="40810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1" y="0"/>
            <a:ext cx="12207241" cy="6858000"/>
          </a:xfrm>
        </p:spPr>
      </p:pic>
      <p:sp>
        <p:nvSpPr>
          <p:cNvPr id="5" name="TextBox 4"/>
          <p:cNvSpPr txBox="1"/>
          <p:nvPr/>
        </p:nvSpPr>
        <p:spPr>
          <a:xfrm>
            <a:off x="590006" y="411348"/>
            <a:ext cx="4750524" cy="1785104"/>
          </a:xfrm>
          <a:prstGeom prst="rect">
            <a:avLst/>
          </a:prstGeom>
          <a:noFill/>
        </p:spPr>
        <p:txBody>
          <a:bodyPr wrap="square" rtlCol="0">
            <a:spAutoFit/>
          </a:bodyPr>
          <a:lstStyle/>
          <a:p>
            <a:r>
              <a:rPr lang="en-GB" sz="5500" b="1" dirty="0">
                <a:solidFill>
                  <a:schemeClr val="accent1"/>
                </a:solidFill>
              </a:rPr>
              <a:t>What is a habitat?</a:t>
            </a:r>
          </a:p>
        </p:txBody>
      </p:sp>
      <p:sp>
        <p:nvSpPr>
          <p:cNvPr id="9" name="TextBox 8">
            <a:extLst>
              <a:ext uri="{FF2B5EF4-FFF2-40B4-BE49-F238E27FC236}">
                <a16:creationId xmlns:a16="http://schemas.microsoft.com/office/drawing/2014/main" id="{6C40BC2B-44DB-4698-9DB1-A1FDBFA371D0}"/>
              </a:ext>
            </a:extLst>
          </p:cNvPr>
          <p:cNvSpPr txBox="1"/>
          <p:nvPr/>
        </p:nvSpPr>
        <p:spPr>
          <a:xfrm>
            <a:off x="4659379" y="6240363"/>
            <a:ext cx="1362302" cy="276999"/>
          </a:xfrm>
          <a:prstGeom prst="rect">
            <a:avLst/>
          </a:prstGeom>
          <a:noFill/>
        </p:spPr>
        <p:txBody>
          <a:bodyPr wrap="square" rtlCol="0">
            <a:spAutoFit/>
          </a:bodyPr>
          <a:lstStyle/>
          <a:p>
            <a:r>
              <a:rPr lang="en-GB" sz="1200" dirty="0"/>
              <a:t>© Google Earth</a:t>
            </a:r>
          </a:p>
        </p:txBody>
      </p:sp>
      <p:pic>
        <p:nvPicPr>
          <p:cNvPr id="10" name="Picture 9">
            <a:extLst>
              <a:ext uri="{FF2B5EF4-FFF2-40B4-BE49-F238E27FC236}">
                <a16:creationId xmlns:a16="http://schemas.microsoft.com/office/drawing/2014/main" id="{04D51F58-6576-4F9A-B15D-912071356F25}"/>
              </a:ext>
            </a:extLst>
          </p:cNvPr>
          <p:cNvPicPr>
            <a:picLocks noChangeAspect="1"/>
          </p:cNvPicPr>
          <p:nvPr/>
        </p:nvPicPr>
        <p:blipFill rotWithShape="1">
          <a:blip r:embed="rId4"/>
          <a:srcRect l="27694" t="12105" b="3958"/>
          <a:stretch/>
        </p:blipFill>
        <p:spPr>
          <a:xfrm>
            <a:off x="309790" y="2607800"/>
            <a:ext cx="5563047" cy="3632563"/>
          </a:xfrm>
          <a:prstGeom prst="rect">
            <a:avLst/>
          </a:prstGeom>
        </p:spPr>
      </p:pic>
      <p:pic>
        <p:nvPicPr>
          <p:cNvPr id="11" name="Picture 10">
            <a:extLst>
              <a:ext uri="{FF2B5EF4-FFF2-40B4-BE49-F238E27FC236}">
                <a16:creationId xmlns:a16="http://schemas.microsoft.com/office/drawing/2014/main" id="{906DEA2E-4C01-458E-9E34-AE8B0EF06F27}"/>
              </a:ext>
            </a:extLst>
          </p:cNvPr>
          <p:cNvPicPr>
            <a:picLocks noChangeAspect="1"/>
          </p:cNvPicPr>
          <p:nvPr/>
        </p:nvPicPr>
        <p:blipFill rotWithShape="1">
          <a:blip r:embed="rId5">
            <a:extLst>
              <a:ext uri="{28A0092B-C50C-407E-A947-70E740481C1C}">
                <a14:useLocalDpi xmlns:a14="http://schemas.microsoft.com/office/drawing/2010/main" val="0"/>
              </a:ext>
            </a:extLst>
          </a:blip>
          <a:srcRect l="12841" t="18963" b="12821"/>
          <a:stretch/>
        </p:blipFill>
        <p:spPr>
          <a:xfrm>
            <a:off x="6182630" y="31710"/>
            <a:ext cx="6013269" cy="2085167"/>
          </a:xfrm>
          <a:prstGeom prst="rect">
            <a:avLst/>
          </a:prstGeom>
        </p:spPr>
      </p:pic>
      <p:pic>
        <p:nvPicPr>
          <p:cNvPr id="12" name="Picture 11">
            <a:extLst>
              <a:ext uri="{FF2B5EF4-FFF2-40B4-BE49-F238E27FC236}">
                <a16:creationId xmlns:a16="http://schemas.microsoft.com/office/drawing/2014/main" id="{E6681A02-4857-487C-B68F-C149D4B43BCC}"/>
              </a:ext>
            </a:extLst>
          </p:cNvPr>
          <p:cNvPicPr>
            <a:picLocks noChangeAspect="1"/>
          </p:cNvPicPr>
          <p:nvPr/>
        </p:nvPicPr>
        <p:blipFill rotWithShape="1">
          <a:blip r:embed="rId6">
            <a:extLst>
              <a:ext uri="{28A0092B-C50C-407E-A947-70E740481C1C}">
                <a14:useLocalDpi xmlns:a14="http://schemas.microsoft.com/office/drawing/2010/main" val="0"/>
              </a:ext>
            </a:extLst>
          </a:blip>
          <a:srcRect l="3441" t="31020" r="2671" b="17308"/>
          <a:stretch/>
        </p:blipFill>
        <p:spPr>
          <a:xfrm>
            <a:off x="6182629" y="2325044"/>
            <a:ext cx="6013269" cy="2207692"/>
          </a:xfrm>
          <a:prstGeom prst="rect">
            <a:avLst/>
          </a:prstGeom>
        </p:spPr>
      </p:pic>
      <p:pic>
        <p:nvPicPr>
          <p:cNvPr id="13" name="Picture 12">
            <a:extLst>
              <a:ext uri="{FF2B5EF4-FFF2-40B4-BE49-F238E27FC236}">
                <a16:creationId xmlns:a16="http://schemas.microsoft.com/office/drawing/2014/main" id="{AAE7F192-EF3D-4A0F-ACCC-30F05D205A3A}"/>
              </a:ext>
            </a:extLst>
          </p:cNvPr>
          <p:cNvPicPr>
            <a:picLocks noChangeAspect="1"/>
          </p:cNvPicPr>
          <p:nvPr/>
        </p:nvPicPr>
        <p:blipFill rotWithShape="1">
          <a:blip r:embed="rId7">
            <a:extLst>
              <a:ext uri="{28A0092B-C50C-407E-A947-70E740481C1C}">
                <a14:useLocalDpi xmlns:a14="http://schemas.microsoft.com/office/drawing/2010/main" val="0"/>
              </a:ext>
            </a:extLst>
          </a:blip>
          <a:srcRect l="12448" t="1" b="57973"/>
          <a:stretch/>
        </p:blipFill>
        <p:spPr>
          <a:xfrm>
            <a:off x="6182631" y="4799687"/>
            <a:ext cx="6013268" cy="2148806"/>
          </a:xfrm>
          <a:prstGeom prst="rect">
            <a:avLst/>
          </a:prstGeom>
        </p:spPr>
      </p:pic>
      <p:sp>
        <p:nvSpPr>
          <p:cNvPr id="14" name="TextBox 13">
            <a:extLst>
              <a:ext uri="{FF2B5EF4-FFF2-40B4-BE49-F238E27FC236}">
                <a16:creationId xmlns:a16="http://schemas.microsoft.com/office/drawing/2014/main" id="{013A32E6-299D-4361-B113-FABF1E32557D}"/>
              </a:ext>
            </a:extLst>
          </p:cNvPr>
          <p:cNvSpPr txBox="1"/>
          <p:nvPr/>
        </p:nvSpPr>
        <p:spPr>
          <a:xfrm>
            <a:off x="10305229" y="4254804"/>
            <a:ext cx="2628900" cy="246221"/>
          </a:xfrm>
          <a:prstGeom prst="rect">
            <a:avLst/>
          </a:prstGeom>
          <a:noFill/>
        </p:spPr>
        <p:txBody>
          <a:bodyPr wrap="square" rtlCol="0">
            <a:spAutoFit/>
          </a:bodyPr>
          <a:lstStyle/>
          <a:p>
            <a:r>
              <a:rPr lang="en-GB" sz="1000">
                <a:solidFill>
                  <a:schemeClr val="bg1"/>
                </a:solidFill>
              </a:rPr>
              <a:t>© Umbrrllahead56 via Flickr</a:t>
            </a:r>
          </a:p>
        </p:txBody>
      </p:sp>
      <p:sp>
        <p:nvSpPr>
          <p:cNvPr id="15" name="TextBox 14">
            <a:extLst>
              <a:ext uri="{FF2B5EF4-FFF2-40B4-BE49-F238E27FC236}">
                <a16:creationId xmlns:a16="http://schemas.microsoft.com/office/drawing/2014/main" id="{18B5CC32-8664-45A9-8D78-26B340739ACC}"/>
              </a:ext>
            </a:extLst>
          </p:cNvPr>
          <p:cNvSpPr txBox="1"/>
          <p:nvPr/>
        </p:nvSpPr>
        <p:spPr>
          <a:xfrm>
            <a:off x="10461806" y="1892012"/>
            <a:ext cx="2628900" cy="246221"/>
          </a:xfrm>
          <a:prstGeom prst="rect">
            <a:avLst/>
          </a:prstGeom>
          <a:noFill/>
        </p:spPr>
        <p:txBody>
          <a:bodyPr wrap="square" rtlCol="0">
            <a:spAutoFit/>
          </a:bodyPr>
          <a:lstStyle/>
          <a:p>
            <a:r>
              <a:rPr lang="en-GB" sz="1000">
                <a:solidFill>
                  <a:schemeClr val="bg1"/>
                </a:solidFill>
              </a:rPr>
              <a:t>© Ruth </a:t>
            </a:r>
            <a:r>
              <a:rPr lang="en-GB" sz="1000" err="1">
                <a:solidFill>
                  <a:schemeClr val="bg1"/>
                </a:solidFill>
              </a:rPr>
              <a:t>Hartnup</a:t>
            </a:r>
            <a:r>
              <a:rPr lang="en-GB" sz="1000">
                <a:solidFill>
                  <a:schemeClr val="bg1"/>
                </a:solidFill>
              </a:rPr>
              <a:t> via Flickr</a:t>
            </a:r>
          </a:p>
        </p:txBody>
      </p:sp>
    </p:spTree>
    <p:extLst>
      <p:ext uri="{BB962C8B-B14F-4D97-AF65-F5344CB8AC3E}">
        <p14:creationId xmlns:p14="http://schemas.microsoft.com/office/powerpoint/2010/main" val="3994292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1" y="0"/>
            <a:ext cx="12207241" cy="6858000"/>
          </a:xfrm>
        </p:spPr>
      </p:pic>
      <p:pic>
        <p:nvPicPr>
          <p:cNvPr id="10" name="Picture 9">
            <a:extLst>
              <a:ext uri="{FF2B5EF4-FFF2-40B4-BE49-F238E27FC236}">
                <a16:creationId xmlns:a16="http://schemas.microsoft.com/office/drawing/2014/main" id="{2C3F7096-0934-4362-9F93-DB91FA1650C1}"/>
              </a:ext>
            </a:extLst>
          </p:cNvPr>
          <p:cNvPicPr>
            <a:picLocks noChangeAspect="1"/>
          </p:cNvPicPr>
          <p:nvPr/>
        </p:nvPicPr>
        <p:blipFill rotWithShape="1">
          <a:blip r:embed="rId4">
            <a:extLst>
              <a:ext uri="{28A0092B-C50C-407E-A947-70E740481C1C}">
                <a14:useLocalDpi xmlns:a14="http://schemas.microsoft.com/office/drawing/2010/main" val="0"/>
              </a:ext>
            </a:extLst>
          </a:blip>
          <a:srcRect l="23226" t="14286"/>
          <a:stretch/>
        </p:blipFill>
        <p:spPr>
          <a:xfrm>
            <a:off x="261256" y="1509915"/>
            <a:ext cx="6111041" cy="5117001"/>
          </a:xfrm>
          <a:prstGeom prst="rect">
            <a:avLst/>
          </a:prstGeom>
        </p:spPr>
      </p:pic>
      <p:pic>
        <p:nvPicPr>
          <p:cNvPr id="11" name="Picture 10">
            <a:extLst>
              <a:ext uri="{FF2B5EF4-FFF2-40B4-BE49-F238E27FC236}">
                <a16:creationId xmlns:a16="http://schemas.microsoft.com/office/drawing/2014/main" id="{DA53BF4F-1CCE-4954-866B-E2E9CDA3ED7A}"/>
              </a:ext>
            </a:extLst>
          </p:cNvPr>
          <p:cNvPicPr>
            <a:picLocks noChangeAspect="1"/>
          </p:cNvPicPr>
          <p:nvPr/>
        </p:nvPicPr>
        <p:blipFill rotWithShape="1">
          <a:blip r:embed="rId5"/>
          <a:srcRect l="1387" t="2066" r="8219" b="2785"/>
          <a:stretch/>
        </p:blipFill>
        <p:spPr>
          <a:xfrm>
            <a:off x="5453744" y="1509915"/>
            <a:ext cx="6477000" cy="5117001"/>
          </a:xfrm>
          <a:prstGeom prst="rect">
            <a:avLst/>
          </a:prstGeom>
        </p:spPr>
      </p:pic>
      <p:sp>
        <p:nvSpPr>
          <p:cNvPr id="12" name="TextBox 11">
            <a:extLst>
              <a:ext uri="{FF2B5EF4-FFF2-40B4-BE49-F238E27FC236}">
                <a16:creationId xmlns:a16="http://schemas.microsoft.com/office/drawing/2014/main" id="{305CAA48-98D2-4A71-B915-27BD473EC9B9}"/>
              </a:ext>
            </a:extLst>
          </p:cNvPr>
          <p:cNvSpPr txBox="1"/>
          <p:nvPr/>
        </p:nvSpPr>
        <p:spPr>
          <a:xfrm>
            <a:off x="10405654" y="6365306"/>
            <a:ext cx="2628900" cy="261610"/>
          </a:xfrm>
          <a:prstGeom prst="rect">
            <a:avLst/>
          </a:prstGeom>
          <a:noFill/>
        </p:spPr>
        <p:txBody>
          <a:bodyPr wrap="square" rtlCol="0">
            <a:spAutoFit/>
          </a:bodyPr>
          <a:lstStyle/>
          <a:p>
            <a:r>
              <a:rPr lang="en-GB" sz="1100" dirty="0">
                <a:solidFill>
                  <a:schemeClr val="bg1"/>
                </a:solidFill>
              </a:rPr>
              <a:t>© Images via Flickr</a:t>
            </a:r>
          </a:p>
        </p:txBody>
      </p:sp>
      <p:sp>
        <p:nvSpPr>
          <p:cNvPr id="13" name="TextBox 12"/>
          <p:cNvSpPr txBox="1"/>
          <p:nvPr/>
        </p:nvSpPr>
        <p:spPr>
          <a:xfrm>
            <a:off x="411915" y="285598"/>
            <a:ext cx="9852660" cy="938719"/>
          </a:xfrm>
          <a:prstGeom prst="rect">
            <a:avLst/>
          </a:prstGeom>
          <a:noFill/>
        </p:spPr>
        <p:txBody>
          <a:bodyPr wrap="square" rtlCol="0">
            <a:spAutoFit/>
          </a:bodyPr>
          <a:lstStyle/>
          <a:p>
            <a:r>
              <a:rPr lang="en-GB" sz="5500" b="1" dirty="0">
                <a:solidFill>
                  <a:schemeClr val="accent1"/>
                </a:solidFill>
              </a:rPr>
              <a:t>What is a </a:t>
            </a:r>
            <a:r>
              <a:rPr lang="en-GB" sz="5500" b="1" dirty="0" smtClean="0">
                <a:solidFill>
                  <a:schemeClr val="accent1"/>
                </a:solidFill>
              </a:rPr>
              <a:t>species</a:t>
            </a:r>
            <a:r>
              <a:rPr lang="en-GB" sz="5500" b="1" dirty="0" smtClean="0">
                <a:solidFill>
                  <a:schemeClr val="accent1"/>
                </a:solidFill>
              </a:rPr>
              <a:t>?</a:t>
            </a:r>
            <a:endParaRPr lang="en-GB" sz="5500" b="1" dirty="0">
              <a:solidFill>
                <a:schemeClr val="accent1"/>
              </a:solidFill>
            </a:endParaRPr>
          </a:p>
        </p:txBody>
      </p:sp>
    </p:spTree>
    <p:extLst>
      <p:ext uri="{BB962C8B-B14F-4D97-AF65-F5344CB8AC3E}">
        <p14:creationId xmlns:p14="http://schemas.microsoft.com/office/powerpoint/2010/main" val="2125017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0" y="0"/>
            <a:ext cx="12207241" cy="6858000"/>
          </a:xfrm>
        </p:spPr>
      </p:pic>
      <p:sp>
        <p:nvSpPr>
          <p:cNvPr id="13" name="TextBox 12">
            <a:extLst>
              <a:ext uri="{FF2B5EF4-FFF2-40B4-BE49-F238E27FC236}">
                <a16:creationId xmlns:a16="http://schemas.microsoft.com/office/drawing/2014/main" id="{9A63516A-276D-45DC-897F-359E780D07D0}"/>
              </a:ext>
            </a:extLst>
          </p:cNvPr>
          <p:cNvSpPr txBox="1"/>
          <p:nvPr/>
        </p:nvSpPr>
        <p:spPr>
          <a:xfrm>
            <a:off x="10156422" y="6596390"/>
            <a:ext cx="2628900" cy="261610"/>
          </a:xfrm>
          <a:prstGeom prst="rect">
            <a:avLst/>
          </a:prstGeom>
          <a:noFill/>
        </p:spPr>
        <p:txBody>
          <a:bodyPr wrap="square" rtlCol="0">
            <a:spAutoFit/>
          </a:bodyPr>
          <a:lstStyle/>
          <a:p>
            <a:r>
              <a:rPr lang="en-GB" sz="1100">
                <a:solidFill>
                  <a:schemeClr val="bg1"/>
                </a:solidFill>
              </a:rPr>
              <a:t>©  Stephen Gidley via Flickr</a:t>
            </a:r>
          </a:p>
        </p:txBody>
      </p:sp>
      <p:sp>
        <p:nvSpPr>
          <p:cNvPr id="14" name="TextBox 13">
            <a:extLst>
              <a:ext uri="{FF2B5EF4-FFF2-40B4-BE49-F238E27FC236}">
                <a16:creationId xmlns:a16="http://schemas.microsoft.com/office/drawing/2014/main" id="{D3464DEA-CD72-47F9-B839-2A85C206F8E6}"/>
              </a:ext>
            </a:extLst>
          </p:cNvPr>
          <p:cNvSpPr txBox="1"/>
          <p:nvPr/>
        </p:nvSpPr>
        <p:spPr>
          <a:xfrm>
            <a:off x="4451713" y="5290104"/>
            <a:ext cx="2628900" cy="261610"/>
          </a:xfrm>
          <a:prstGeom prst="rect">
            <a:avLst/>
          </a:prstGeom>
          <a:noFill/>
        </p:spPr>
        <p:txBody>
          <a:bodyPr wrap="square" rtlCol="0">
            <a:spAutoFit/>
          </a:bodyPr>
          <a:lstStyle/>
          <a:p>
            <a:r>
              <a:rPr lang="en-GB" sz="1100">
                <a:solidFill>
                  <a:schemeClr val="bg1"/>
                </a:solidFill>
              </a:rPr>
              <a:t>©  Odd wellies via Flickr</a:t>
            </a:r>
          </a:p>
        </p:txBody>
      </p:sp>
      <p:sp>
        <p:nvSpPr>
          <p:cNvPr id="10" name="TextBox 9"/>
          <p:cNvSpPr txBox="1"/>
          <p:nvPr/>
        </p:nvSpPr>
        <p:spPr>
          <a:xfrm>
            <a:off x="411915" y="285598"/>
            <a:ext cx="9852660" cy="938719"/>
          </a:xfrm>
          <a:prstGeom prst="rect">
            <a:avLst/>
          </a:prstGeom>
          <a:noFill/>
        </p:spPr>
        <p:txBody>
          <a:bodyPr wrap="square" rtlCol="0">
            <a:spAutoFit/>
          </a:bodyPr>
          <a:lstStyle/>
          <a:p>
            <a:r>
              <a:rPr lang="en-GB" sz="5500" b="1" dirty="0">
                <a:solidFill>
                  <a:schemeClr val="accent1"/>
                </a:solidFill>
              </a:rPr>
              <a:t>What is </a:t>
            </a:r>
            <a:r>
              <a:rPr lang="en-GB" sz="5500" b="1" dirty="0" smtClean="0">
                <a:solidFill>
                  <a:schemeClr val="accent1"/>
                </a:solidFill>
              </a:rPr>
              <a:t>adaptation</a:t>
            </a:r>
            <a:r>
              <a:rPr lang="en-GB" sz="5500" b="1" dirty="0" smtClean="0">
                <a:solidFill>
                  <a:schemeClr val="accent1"/>
                </a:solidFill>
              </a:rPr>
              <a:t>?</a:t>
            </a:r>
            <a:endParaRPr lang="en-GB" sz="5500" b="1" dirty="0">
              <a:solidFill>
                <a:schemeClr val="accent1"/>
              </a:solidFill>
            </a:endParaRPr>
          </a:p>
        </p:txBody>
      </p:sp>
      <p:pic>
        <p:nvPicPr>
          <p:cNvPr id="15" name="Picture 14">
            <a:extLst>
              <a:ext uri="{FF2B5EF4-FFF2-40B4-BE49-F238E27FC236}">
                <a16:creationId xmlns:a16="http://schemas.microsoft.com/office/drawing/2014/main" id="{2C3F7096-0934-4362-9F93-DB91FA1650C1}"/>
              </a:ext>
            </a:extLst>
          </p:cNvPr>
          <p:cNvPicPr>
            <a:picLocks noChangeAspect="1"/>
          </p:cNvPicPr>
          <p:nvPr/>
        </p:nvPicPr>
        <p:blipFill rotWithShape="1">
          <a:blip r:embed="rId4">
            <a:extLst>
              <a:ext uri="{28A0092B-C50C-407E-A947-70E740481C1C}">
                <a14:useLocalDpi xmlns:a14="http://schemas.microsoft.com/office/drawing/2010/main" val="0"/>
              </a:ext>
            </a:extLst>
          </a:blip>
          <a:srcRect l="23226" t="14286"/>
          <a:stretch/>
        </p:blipFill>
        <p:spPr>
          <a:xfrm>
            <a:off x="261256" y="1509915"/>
            <a:ext cx="6111041" cy="5117001"/>
          </a:xfrm>
          <a:prstGeom prst="rect">
            <a:avLst/>
          </a:prstGeom>
        </p:spPr>
      </p:pic>
      <p:pic>
        <p:nvPicPr>
          <p:cNvPr id="9" name="Picture 8">
            <a:extLst>
              <a:ext uri="{FF2B5EF4-FFF2-40B4-BE49-F238E27FC236}">
                <a16:creationId xmlns:a16="http://schemas.microsoft.com/office/drawing/2014/main" id="{47307451-74FE-434A-B745-010301273DF9}"/>
              </a:ext>
            </a:extLst>
          </p:cNvPr>
          <p:cNvPicPr>
            <a:picLocks noChangeAspect="1"/>
          </p:cNvPicPr>
          <p:nvPr/>
        </p:nvPicPr>
        <p:blipFill rotWithShape="1">
          <a:blip r:embed="rId5">
            <a:extLst>
              <a:ext uri="{28A0092B-C50C-407E-A947-70E740481C1C}">
                <a14:useLocalDpi xmlns:a14="http://schemas.microsoft.com/office/drawing/2010/main" val="0"/>
              </a:ext>
            </a:extLst>
          </a:blip>
          <a:srcRect r="14286" b="4470"/>
          <a:stretch/>
        </p:blipFill>
        <p:spPr>
          <a:xfrm>
            <a:off x="5046669" y="1509915"/>
            <a:ext cx="6884075" cy="5118151"/>
          </a:xfrm>
          <a:prstGeom prst="rect">
            <a:avLst/>
          </a:prstGeom>
        </p:spPr>
      </p:pic>
    </p:spTree>
    <p:extLst>
      <p:ext uri="{BB962C8B-B14F-4D97-AF65-F5344CB8AC3E}">
        <p14:creationId xmlns:p14="http://schemas.microsoft.com/office/powerpoint/2010/main" val="3661360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777087" y="2635163"/>
            <a:ext cx="7711440" cy="1631216"/>
          </a:xfrm>
          <a:prstGeom prst="rect">
            <a:avLst/>
          </a:prstGeom>
          <a:noFill/>
        </p:spPr>
        <p:txBody>
          <a:bodyPr wrap="square" rtlCol="0">
            <a:spAutoFit/>
          </a:bodyPr>
          <a:lstStyle/>
          <a:p>
            <a:r>
              <a:rPr lang="en-GB" sz="9600" b="1" dirty="0">
                <a:solidFill>
                  <a:schemeClr val="accent1"/>
                </a:solidFill>
              </a:rPr>
              <a:t>Habitats</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a:solidFill>
                  <a:schemeClr val="bg1"/>
                </a:solidFill>
              </a:rPr>
              <a:t>Activity 1</a:t>
            </a:r>
          </a:p>
        </p:txBody>
      </p:sp>
    </p:spTree>
    <p:extLst>
      <p:ext uri="{BB962C8B-B14F-4D97-AF65-F5344CB8AC3E}">
        <p14:creationId xmlns:p14="http://schemas.microsoft.com/office/powerpoint/2010/main" val="477309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879B10-709F-4329-BB49-935243642696}"/>
</file>

<file path=customXml/itemProps2.xml><?xml version="1.0" encoding="utf-8"?>
<ds:datastoreItem xmlns:ds="http://schemas.openxmlformats.org/officeDocument/2006/customXml" ds:itemID="{367E4663-D399-49DD-AD35-BFDDBF67B949}"/>
</file>

<file path=docProps/app.xml><?xml version="1.0" encoding="utf-8"?>
<Properties xmlns="http://schemas.openxmlformats.org/officeDocument/2006/extended-properties" xmlns:vt="http://schemas.openxmlformats.org/officeDocument/2006/docPropsVTypes">
  <TotalTime>123</TotalTime>
  <Words>2929</Words>
  <Application>Microsoft Office PowerPoint</Application>
  <PresentationFormat>Widescreen</PresentationFormat>
  <Paragraphs>236</Paragraphs>
  <Slides>37</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Calibri</vt:lpstr>
      <vt:lpstr>Courier New</vt:lpstr>
      <vt:lpstr>Poppins</vt:lpstr>
      <vt:lpstr>Poppins ExtraBold</vt:lpstr>
      <vt:lpstr>Symbol</vt:lpstr>
      <vt:lpstr>Times New Roman</vt:lpstr>
      <vt:lpstr>Office Theme</vt:lpstr>
      <vt:lpstr>Content_Slides</vt:lpstr>
      <vt:lpstr>Biodiversity</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Kelp</vt:lpstr>
      <vt:lpstr>Seagrass</vt:lpstr>
      <vt:lpstr>Rockpools</vt:lpstr>
      <vt:lpstr>Honeycomb worm reef </vt:lpstr>
      <vt:lpstr>Underwater mud</vt:lpstr>
      <vt:lpstr>Underwater sand and gravel</vt:lpstr>
      <vt:lpstr>PowerPoint Presentation</vt:lpstr>
      <vt:lpstr>Bottlenose dolphin</vt:lpstr>
      <vt:lpstr>Harbour porpoise</vt:lpstr>
      <vt:lpstr>Basking shark</vt:lpstr>
      <vt:lpstr>PowerPoint Presentation</vt:lpstr>
      <vt:lpstr>Leatherback turtle</vt:lpstr>
      <vt:lpstr>Compass jellyfish</vt:lpstr>
      <vt:lpstr>Spider crabs</vt:lpstr>
      <vt:lpstr>Sea fans</vt:lpstr>
      <vt:lpstr>John Dory</vt:lpstr>
      <vt:lpstr>Puffin</vt:lpstr>
      <vt:lpstr>PowerPoint Presentation</vt:lpstr>
      <vt:lpstr>Angel shark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5</cp:revision>
  <dcterms:created xsi:type="dcterms:W3CDTF">2021-04-12T14:26:30Z</dcterms:created>
  <dcterms:modified xsi:type="dcterms:W3CDTF">2022-01-18T20:23:09Z</dcterms:modified>
</cp:coreProperties>
</file>