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73" r:id="rId5"/>
  </p:sldMasterIdLst>
  <p:notesMasterIdLst>
    <p:notesMasterId r:id="rId9"/>
  </p:notesMasterIdLst>
  <p:handoutMasterIdLst>
    <p:handoutMasterId r:id="rId10"/>
  </p:handoutMasterIdLst>
  <p:sldIdLst>
    <p:sldId id="287" r:id="rId6"/>
    <p:sldId id="269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0704" autoAdjust="0"/>
  </p:normalViewPr>
  <p:slideViewPr>
    <p:cSldViewPr snapToGrid="0" showGuides="1">
      <p:cViewPr varScale="1">
        <p:scale>
          <a:sx n="78" d="100"/>
          <a:sy n="78" d="100"/>
        </p:scale>
        <p:origin x="5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3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304DC7-B1A5-4308-92FD-E5EBE38128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D876A-E13E-479E-8E02-C4E5734789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E1F8E-F6ED-4D28-89C2-BA82F602EAA4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75BE9-9D1E-4B39-9DB3-CA38B4A31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2491B-1901-4C5D-92B7-D2459BB0F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C0A9A-A158-41FC-82EA-CA2B71011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4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89103-7B66-4A29-AEA9-51F0EA34484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E903-6EF2-4B65-8924-9B6919C0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4696862-A2A4-4DCF-9545-FF0EEF6A2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7310" y="738187"/>
            <a:ext cx="2939971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2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Header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42E18-2E1D-4E2E-AFB5-ACCC69328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0" b="51599"/>
          <a:stretch/>
        </p:blipFill>
        <p:spPr>
          <a:xfrm>
            <a:off x="1" y="-81025"/>
            <a:ext cx="12191998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5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733C5-DFA0-46E2-98BA-93580E7C1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9"/>
          <a:stretch/>
        </p:blipFill>
        <p:spPr>
          <a:xfrm>
            <a:off x="0" y="-81025"/>
            <a:ext cx="12192000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99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9699761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4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9699761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92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9699761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3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C95C2-FFC3-40CD-80CA-61D16C82A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5"/>
          <a:stretch/>
        </p:blipFill>
        <p:spPr>
          <a:xfrm>
            <a:off x="8164286" y="0"/>
            <a:ext cx="402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F58A5-C37B-43E4-B618-76CC8266F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5"/>
          <a:stretch/>
        </p:blipFill>
        <p:spPr>
          <a:xfrm>
            <a:off x="8164284" y="0"/>
            <a:ext cx="402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9D7F3-D19A-48A4-BF2A-6A634F4B2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5"/>
          <a:stretch/>
        </p:blipFill>
        <p:spPr>
          <a:xfrm>
            <a:off x="8164284" y="0"/>
            <a:ext cx="4027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8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Text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8AE98-F64C-40AB-BE77-9B53C9C23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727" y="0"/>
            <a:ext cx="402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7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pli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F1BF8-1746-4D4E-92DE-3A3FACFA2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 r="19432"/>
          <a:stretch/>
        </p:blipFill>
        <p:spPr>
          <a:xfrm>
            <a:off x="4033420" y="3518704"/>
            <a:ext cx="8158580" cy="33392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7008" y="3949921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4033420" y="0"/>
            <a:ext cx="8158580" cy="3518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7008" y="525804"/>
            <a:ext cx="6482164" cy="2476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3342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9725D-9118-4968-854F-17E80D47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8163" y="0"/>
            <a:ext cx="4033837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6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pli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1E10A-3BBF-4AD8-BA98-5FF249609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28642" r="10168" b="22666"/>
          <a:stretch/>
        </p:blipFill>
        <p:spPr>
          <a:xfrm>
            <a:off x="4033419" y="3518704"/>
            <a:ext cx="8158581" cy="33392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7008" y="3949921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4033420" y="0"/>
            <a:ext cx="8158580" cy="3518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7008" y="525804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3342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73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pli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1E10A-3BBF-4AD8-BA98-5FF249609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28642" r="10168" b="22666"/>
          <a:stretch/>
        </p:blipFill>
        <p:spPr>
          <a:xfrm>
            <a:off x="4033419" y="3518704"/>
            <a:ext cx="8158581" cy="33392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7008" y="3949921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4033420" y="0"/>
            <a:ext cx="8158580" cy="3518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7008" y="525804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4B887-C7DC-4141-891F-BDB4D6E36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39"/>
            <a:ext cx="4129548" cy="68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8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ock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763589" y="824696"/>
            <a:ext cx="3380148" cy="5208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595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7EC48-4A1F-4DAA-95ED-B7E9049400C0}"/>
              </a:ext>
            </a:extLst>
          </p:cNvPr>
          <p:cNvSpPr/>
          <p:nvPr userDrawn="1"/>
        </p:nvSpPr>
        <p:spPr>
          <a:xfrm>
            <a:off x="4405926" y="824696"/>
            <a:ext cx="3380148" cy="52086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40A8A-F087-439A-8986-1A62A23DF97B}"/>
              </a:ext>
            </a:extLst>
          </p:cNvPr>
          <p:cNvSpPr/>
          <p:nvPr userDrawn="1"/>
        </p:nvSpPr>
        <p:spPr>
          <a:xfrm>
            <a:off x="8048263" y="824696"/>
            <a:ext cx="3380148" cy="52086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D2AC78D-F2F6-4302-8CDD-04C6DAE47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762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EA17097-B7FE-4039-8FCC-901A1CBFC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4099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290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lock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763589" y="824696"/>
            <a:ext cx="3380148" cy="5208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595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7EC48-4A1F-4DAA-95ED-B7E9049400C0}"/>
              </a:ext>
            </a:extLst>
          </p:cNvPr>
          <p:cNvSpPr/>
          <p:nvPr userDrawn="1"/>
        </p:nvSpPr>
        <p:spPr>
          <a:xfrm>
            <a:off x="4405926" y="824696"/>
            <a:ext cx="3380148" cy="52086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40A8A-F087-439A-8986-1A62A23DF97B}"/>
              </a:ext>
            </a:extLst>
          </p:cNvPr>
          <p:cNvSpPr/>
          <p:nvPr userDrawn="1"/>
        </p:nvSpPr>
        <p:spPr>
          <a:xfrm>
            <a:off x="8048263" y="824696"/>
            <a:ext cx="3380148" cy="5208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D2AC78D-F2F6-4302-8CDD-04C6DAE47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762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EA17097-B7FE-4039-8FCC-901A1CBFC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4099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55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ock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763589" y="3093234"/>
            <a:ext cx="3380148" cy="29400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595" y="3315302"/>
            <a:ext cx="2708475" cy="23562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7EC48-4A1F-4DAA-95ED-B7E9049400C0}"/>
              </a:ext>
            </a:extLst>
          </p:cNvPr>
          <p:cNvSpPr/>
          <p:nvPr userDrawn="1"/>
        </p:nvSpPr>
        <p:spPr>
          <a:xfrm>
            <a:off x="4405926" y="3093234"/>
            <a:ext cx="3380148" cy="29400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40A8A-F087-439A-8986-1A62A23DF97B}"/>
              </a:ext>
            </a:extLst>
          </p:cNvPr>
          <p:cNvSpPr/>
          <p:nvPr userDrawn="1"/>
        </p:nvSpPr>
        <p:spPr>
          <a:xfrm>
            <a:off x="8048263" y="3093234"/>
            <a:ext cx="3380148" cy="294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D2AC78D-F2F6-4302-8CDD-04C6DAE47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762" y="3315302"/>
            <a:ext cx="2708475" cy="23562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EA17097-B7FE-4039-8FCC-901A1CBFC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4099" y="3315302"/>
            <a:ext cx="2708475" cy="23562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4FD05-4100-459E-95DA-2B7A22F0C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3588" y="809625"/>
            <a:ext cx="3368675" cy="226853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9A6BCCC-0890-47CA-82CB-B97B61FD6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4452" y="809625"/>
            <a:ext cx="3368675" cy="226853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5731E4A-4C59-44AB-B1E6-30E705257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9739" y="824696"/>
            <a:ext cx="3368675" cy="22685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7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1296364"/>
            <a:ext cx="4919582" cy="4265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296363"/>
            <a:ext cx="5332412" cy="426527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78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6942" y="1296364"/>
            <a:ext cx="4919582" cy="4265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212" y="1296363"/>
            <a:ext cx="5332412" cy="426527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3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094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_Text_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81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38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BD572-69C1-4FB4-B6D5-BA2F806E8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8580" y="-4273"/>
            <a:ext cx="4033420" cy="68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071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Image_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234AD-529E-4A33-A1E2-5B660603E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4088" y="0"/>
            <a:ext cx="4887912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43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_Text_Image_0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631B0-6BD1-4579-A196-5C01BE36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088" y="0"/>
            <a:ext cx="488791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70C9F-EED0-4C74-AB90-3E270957B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088" y="0"/>
            <a:ext cx="488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7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Imag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B20F3-D2FB-4EC2-8E39-ADAEF469A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5"/>
          <a:stretch/>
        </p:blipFill>
        <p:spPr>
          <a:xfrm>
            <a:off x="0" y="0"/>
            <a:ext cx="730408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234AD-529E-4A33-A1E2-5B660603E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4088" y="0"/>
            <a:ext cx="4887912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50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_Text_Imag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B20F3-D2FB-4EC2-8E39-ADAEF469A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5"/>
          <a:stretch/>
        </p:blipFill>
        <p:spPr>
          <a:xfrm>
            <a:off x="0" y="0"/>
            <a:ext cx="730408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4D0BA-A578-48D0-84A8-14A7A3320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088" y="0"/>
            <a:ext cx="488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2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Imag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73422D-BC8E-482B-9AA9-107C4E509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32"/>
          <a:stretch/>
        </p:blipFill>
        <p:spPr>
          <a:xfrm>
            <a:off x="1" y="0"/>
            <a:ext cx="730408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234AD-529E-4A33-A1E2-5B660603E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4088" y="0"/>
            <a:ext cx="4887912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15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36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0F73B-468C-4A42-974B-5C0093414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16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9725D-9118-4968-854F-17E80D47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8163" y="0"/>
            <a:ext cx="4033837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4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75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0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424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2B1BB-2556-4841-899C-2BCF54F5B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5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7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E7A05-2FBB-4EA8-A6DF-3F1724F3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7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4696862-A2A4-4DCF-9545-FF0EEF6A2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7310" y="738187"/>
            <a:ext cx="2939971" cy="5381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0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9725D-9118-4968-854F-17E80D47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8163" y="0"/>
            <a:ext cx="4033837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1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919DC-0DEF-4820-93C5-464B208F5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8580" y="0"/>
            <a:ext cx="403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54FD0-F618-4A19-B0FD-48851AAA3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1"/>
          <a:stretch/>
        </p:blipFill>
        <p:spPr>
          <a:xfrm>
            <a:off x="0" y="0"/>
            <a:ext cx="12191999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/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5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54FD0-F618-4A19-B0FD-48851AAA3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9"/>
          <a:stretch/>
        </p:blipFill>
        <p:spPr>
          <a:xfrm>
            <a:off x="0" y="-81025"/>
            <a:ext cx="12191999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F3911-C0AE-4467-81FF-502B2C94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0BA1-54B6-4655-B972-A06B0376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5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99" r:id="rId3"/>
    <p:sldLayoutId id="2147483682" r:id="rId4"/>
    <p:sldLayoutId id="2147483657" r:id="rId5"/>
    <p:sldLayoutId id="2147483656" r:id="rId6"/>
    <p:sldLayoutId id="2147483698" r:id="rId7"/>
    <p:sldLayoutId id="2147483668" r:id="rId8"/>
    <p:sldLayoutId id="2147483669" r:id="rId9"/>
    <p:sldLayoutId id="2147483686" r:id="rId10"/>
    <p:sldLayoutId id="2147483670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5" r:id="rId18"/>
    <p:sldLayoutId id="2147483666" r:id="rId19"/>
    <p:sldLayoutId id="2147483687" r:id="rId20"/>
    <p:sldLayoutId id="2147483700" r:id="rId21"/>
    <p:sldLayoutId id="2147483664" r:id="rId22"/>
    <p:sldLayoutId id="2147483685" r:id="rId23"/>
    <p:sldLayoutId id="2147483665" r:id="rId24"/>
    <p:sldLayoutId id="2147483659" r:id="rId25"/>
    <p:sldLayoutId id="2147483667" r:id="rId26"/>
    <p:sldLayoutId id="2147483660" r:id="rId27"/>
    <p:sldLayoutId id="2147483688" r:id="rId28"/>
    <p:sldLayoutId id="2147483661" r:id="rId29"/>
    <p:sldLayoutId id="2147483662" r:id="rId30"/>
    <p:sldLayoutId id="2147483671" r:id="rId31"/>
    <p:sldLayoutId id="2147483702" r:id="rId32"/>
    <p:sldLayoutId id="2147483672" r:id="rId33"/>
    <p:sldLayoutId id="2147483701" r:id="rId34"/>
    <p:sldLayoutId id="2147483681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55CE6-9C2B-45B7-8739-ECCE80F8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42A78-A37C-4045-8C87-0D053D20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983C-297A-496E-8CA3-2217AAE66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FD43-B163-46FB-A375-CEB2BE1DFD3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0CA1E-F998-44C5-977C-11E0A8397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D94D3-8D0A-4B26-BE0E-91EDACACF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A753-6C5D-45B9-A1C6-A3FB5FF29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78" r:id="rId3"/>
    <p:sldLayoutId id="2147483675" r:id="rId4"/>
    <p:sldLayoutId id="2147483689" r:id="rId5"/>
    <p:sldLayoutId id="2147483690" r:id="rId6"/>
    <p:sldLayoutId id="2147483691" r:id="rId7"/>
    <p:sldLayoutId id="2147483679" r:id="rId8"/>
    <p:sldLayoutId id="2147483676" r:id="rId9"/>
    <p:sldLayoutId id="2147483677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0EC8C-F38E-4568-95DE-D61A06A477E4}"/>
              </a:ext>
            </a:extLst>
          </p:cNvPr>
          <p:cNvSpPr txBox="1"/>
          <p:nvPr/>
        </p:nvSpPr>
        <p:spPr>
          <a:xfrm>
            <a:off x="1502898" y="2197893"/>
            <a:ext cx="9186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B9B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Local geography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1B1B26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B1B2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Ages 7-11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FA3213-890B-69B3-A05A-F273CC51BE76}"/>
              </a:ext>
            </a:extLst>
          </p:cNvPr>
          <p:cNvGrpSpPr/>
          <p:nvPr/>
        </p:nvGrpSpPr>
        <p:grpSpPr>
          <a:xfrm>
            <a:off x="726831" y="5400428"/>
            <a:ext cx="10738338" cy="909808"/>
            <a:chOff x="726831" y="5400428"/>
            <a:chExt cx="10738338" cy="909808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D77F650B-7C9E-1568-1820-9F2C6CF81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986" y="5646809"/>
              <a:ext cx="1889090" cy="519474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3AFD4F5-E96C-89E4-1670-4A1B9BF80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308" y="5460149"/>
              <a:ext cx="1683217" cy="850087"/>
            </a:xfrm>
            <a:prstGeom prst="rect">
              <a:avLst/>
            </a:prstGeom>
          </p:spPr>
        </p:pic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B54A7C9-BF23-B3BE-E995-6BBE40031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361" y="5646809"/>
              <a:ext cx="2655116" cy="513161"/>
            </a:xfrm>
            <a:prstGeom prst="rect">
              <a:avLst/>
            </a:prstGeom>
          </p:spPr>
        </p:pic>
        <p:pic>
          <p:nvPicPr>
            <p:cNvPr id="11" name="Picture 1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7A690CC-7838-C0F5-6E6F-CB3B236A5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31" y="5460149"/>
              <a:ext cx="1797728" cy="7462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C9B0B6-7CA2-AE8E-EBEE-3C8A341C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64153" y="5400428"/>
              <a:ext cx="1201016" cy="865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14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A9B92708-A583-403D-9CCC-6AF2ADCCDE03}"/>
              </a:ext>
            </a:extLst>
          </p:cNvPr>
          <p:cNvSpPr txBox="1">
            <a:spLocks/>
          </p:cNvSpPr>
          <p:nvPr/>
        </p:nvSpPr>
        <p:spPr>
          <a:xfrm>
            <a:off x="4232030" y="279957"/>
            <a:ext cx="3727939" cy="727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1"/>
                </a:solidFill>
              </a:rPr>
              <a:t>Meet Gus the gull!</a:t>
            </a:r>
          </a:p>
        </p:txBody>
      </p:sp>
      <p:pic>
        <p:nvPicPr>
          <p:cNvPr id="3" name="Google Shape;83;p17">
            <a:extLst>
              <a:ext uri="{FF2B5EF4-FFF2-40B4-BE49-F238E27FC236}">
                <a16:creationId xmlns:a16="http://schemas.microsoft.com/office/drawing/2014/main" id="{4BB871A7-7398-47E9-9F8A-F683AE7C4B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1877" y="1095883"/>
            <a:ext cx="7948246" cy="54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7">
            <a:extLst>
              <a:ext uri="{FF2B5EF4-FFF2-40B4-BE49-F238E27FC236}">
                <a16:creationId xmlns:a16="http://schemas.microsoft.com/office/drawing/2014/main" id="{1DA3861E-F023-43B3-A480-9EC2892454C3}"/>
              </a:ext>
            </a:extLst>
          </p:cNvPr>
          <p:cNvSpPr txBox="1"/>
          <p:nvPr/>
        </p:nvSpPr>
        <p:spPr>
          <a:xfrm>
            <a:off x="8764823" y="6260395"/>
            <a:ext cx="130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Photo: Rob Coleman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5432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;p18">
            <a:extLst>
              <a:ext uri="{FF2B5EF4-FFF2-40B4-BE49-F238E27FC236}">
                <a16:creationId xmlns:a16="http://schemas.microsoft.com/office/drawing/2014/main" id="{3C0D6E43-F835-431C-AC2E-2180F7BD3D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5238" y="300626"/>
            <a:ext cx="8861523" cy="6256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2755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_Slides">
  <a:themeElements>
    <a:clrScheme name="MCS_Presentations">
      <a:dk1>
        <a:srgbClr val="1B1B26"/>
      </a:dk1>
      <a:lt1>
        <a:srgbClr val="FFFFFF"/>
      </a:lt1>
      <a:dk2>
        <a:srgbClr val="2F2F3F"/>
      </a:dk2>
      <a:lt2>
        <a:srgbClr val="D9F5F3"/>
      </a:lt2>
      <a:accent1>
        <a:srgbClr val="00B9B0"/>
      </a:accent1>
      <a:accent2>
        <a:srgbClr val="B172CD"/>
      </a:accent2>
      <a:accent3>
        <a:srgbClr val="FD5C6C"/>
      </a:accent3>
      <a:accent4>
        <a:srgbClr val="9EC323"/>
      </a:accent4>
      <a:accent5>
        <a:srgbClr val="3D9BE2"/>
      </a:accent5>
      <a:accent6>
        <a:srgbClr val="FDA027"/>
      </a:accent6>
      <a:hlink>
        <a:srgbClr val="0563C1"/>
      </a:hlink>
      <a:folHlink>
        <a:srgbClr val="954F72"/>
      </a:folHlink>
    </a:clrScheme>
    <a:fontScheme name="Poppins_MC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Slides">
  <a:themeElements>
    <a:clrScheme name="MCS_Presentations">
      <a:dk1>
        <a:srgbClr val="1B1B26"/>
      </a:dk1>
      <a:lt1>
        <a:srgbClr val="FFFFFF"/>
      </a:lt1>
      <a:dk2>
        <a:srgbClr val="2F2F3F"/>
      </a:dk2>
      <a:lt2>
        <a:srgbClr val="D9F5F3"/>
      </a:lt2>
      <a:accent1>
        <a:srgbClr val="00B9B0"/>
      </a:accent1>
      <a:accent2>
        <a:srgbClr val="B172CD"/>
      </a:accent2>
      <a:accent3>
        <a:srgbClr val="FD5C6C"/>
      </a:accent3>
      <a:accent4>
        <a:srgbClr val="9EC323"/>
      </a:accent4>
      <a:accent5>
        <a:srgbClr val="3D9BE2"/>
      </a:accent5>
      <a:accent6>
        <a:srgbClr val="FDA027"/>
      </a:accent6>
      <a:hlink>
        <a:srgbClr val="0563C1"/>
      </a:hlink>
      <a:folHlink>
        <a:srgbClr val="954F72"/>
      </a:folHlink>
    </a:clrScheme>
    <a:fontScheme name="Poppins_MC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e7939e8-d9bd-4197-b5ca-ef6e1ff1327b" xsi:nil="true"/>
    <TaxCatchAll xmlns="5f3fbcf9-7929-4669-aee0-273ea4de79ac" xsi:nil="true"/>
    <lcf76f155ced4ddcb4097134ff3c332f xmlns="2e7939e8-d9bd-4197-b5ca-ef6e1ff1327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D8DF586940345BCA1FE832507B89A" ma:contentTypeVersion="15" ma:contentTypeDescription="Create a new document." ma:contentTypeScope="" ma:versionID="9c4dad075fbb571b5e52fd06dfe11aa5">
  <xsd:schema xmlns:xsd="http://www.w3.org/2001/XMLSchema" xmlns:xs="http://www.w3.org/2001/XMLSchema" xmlns:p="http://schemas.microsoft.com/office/2006/metadata/properties" xmlns:ns2="2e7939e8-d9bd-4197-b5ca-ef6e1ff1327b" xmlns:ns3="5f3fbcf9-7929-4669-aee0-273ea4de79ac" targetNamespace="http://schemas.microsoft.com/office/2006/metadata/properties" ma:root="true" ma:fieldsID="39a47eab18549ed710174bddad15a830" ns2:_="" ns3:_="">
    <xsd:import namespace="2e7939e8-d9bd-4197-b5ca-ef6e1ff1327b"/>
    <xsd:import namespace="5f3fbcf9-7929-4669-aee0-273ea4de79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939e8-d9bd-4197-b5ca-ef6e1ff13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400c39-6263-44eb-9109-7e6cd59416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fbcf9-7929-4669-aee0-273ea4de79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b25e7ad-d1b0-4b24-aadf-44e0f6c8fd61}" ma:internalName="TaxCatchAll" ma:showField="CatchAllData" ma:web="5f3fbcf9-7929-4669-aee0-273ea4de79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091066-377E-4B3D-A351-1A87A698FDB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9183086-dd75-4fe7-9390-257df00f9d75"/>
    <ds:schemaRef ds:uri="http://purl.org/dc/elements/1.1/"/>
    <ds:schemaRef ds:uri="http://schemas.microsoft.com/office/2006/metadata/properties"/>
    <ds:schemaRef ds:uri="http://schemas.microsoft.com/office/infopath/2007/PartnerControls"/>
    <ds:schemaRef ds:uri="89462c4e-13d7-4ebd-8ab6-d05e28ed5e7c"/>
    <ds:schemaRef ds:uri="http://www.w3.org/XML/1998/namespace"/>
    <ds:schemaRef ds:uri="d68f711c-a538-410d-8e53-76f8270e1028"/>
    <ds:schemaRef ds:uri="476384d9-2b43-4f92-882d-ae7ebe513151"/>
    <ds:schemaRef ds:uri="2e7939e8-d9bd-4197-b5ca-ef6e1ff1327b"/>
    <ds:schemaRef ds:uri="5f3fbcf9-7929-4669-aee0-273ea4de79ac"/>
  </ds:schemaRefs>
</ds:datastoreItem>
</file>

<file path=customXml/itemProps2.xml><?xml version="1.0" encoding="utf-8"?>
<ds:datastoreItem xmlns:ds="http://schemas.openxmlformats.org/officeDocument/2006/customXml" ds:itemID="{104881CC-352E-4387-96F8-747F9BF8A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D44228-58AD-4DAB-9A9E-B0C513B81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939e8-d9bd-4197-b5ca-ef6e1ff1327b"/>
    <ds:schemaRef ds:uri="5f3fbcf9-7929-4669-aee0-273ea4de79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Poppins</vt:lpstr>
      <vt:lpstr>Poppins ExtraBold</vt:lpstr>
      <vt:lpstr>Content_Slides</vt:lpstr>
      <vt:lpstr>Blank Slides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I am here</dc:title>
  <dc:creator>Josh Brooks</dc:creator>
  <cp:lastModifiedBy>Mary Hayman</cp:lastModifiedBy>
  <cp:revision>42</cp:revision>
  <dcterms:created xsi:type="dcterms:W3CDTF">2021-04-23T08:38:01Z</dcterms:created>
  <dcterms:modified xsi:type="dcterms:W3CDTF">2023-07-24T13:23:43Z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0x0101002F5D8DF586940345BCA1FE832507B89A</vt:lpwstr>
  </property>
  <property fmtid="{D5CDD505-2E9C-101B-9397-08002B2CF9AE}" pid="3" name="MediaServiceImageTags">
    <vt:lpwstr/>
  </property>
  <property fmtid="{D5CDD505-2E9C-101B-9397-08002B2CF9AE}" pid="4" name="Order">
    <vt:r8>4444800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